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1" r:id="rId4"/>
    <p:sldId id="258" r:id="rId5"/>
    <p:sldId id="264" r:id="rId6"/>
    <p:sldId id="268" r:id="rId7"/>
    <p:sldId id="265" r:id="rId8"/>
    <p:sldId id="267" r:id="rId9"/>
    <p:sldId id="269" r:id="rId10"/>
    <p:sldId id="266" r:id="rId11"/>
    <p:sldId id="270" r:id="rId12"/>
    <p:sldId id="274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C6"/>
    <a:srgbClr val="9D2209"/>
    <a:srgbClr val="AF2F13"/>
    <a:srgbClr val="E0643E"/>
    <a:srgbClr val="EA4617"/>
    <a:srgbClr val="D71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2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8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C6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2615-7B49-854D-AA31-FD6526D2811C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8F25-0B42-AC45-BD34-B3F09543D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_004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20" y="0"/>
            <a:ext cx="8667780" cy="5132294"/>
          </a:xfrm>
          <a:prstGeom prst="rect">
            <a:avLst/>
          </a:prstGeom>
        </p:spPr>
      </p:pic>
      <p:pic>
        <p:nvPicPr>
          <p:cNvPr id="5" name="Picture 4" descr="black_logo_hi_res.ps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556" y="5173530"/>
            <a:ext cx="2712609" cy="1500387"/>
          </a:xfrm>
          <a:prstGeom prst="rect">
            <a:avLst/>
          </a:prstGeom>
        </p:spPr>
      </p:pic>
      <p:pic>
        <p:nvPicPr>
          <p:cNvPr id="8" name="Picture 7" descr="DFWLogo11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51" y="5248242"/>
            <a:ext cx="4223970" cy="1568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8171" y="6396931"/>
            <a:ext cx="35815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Courier New"/>
                <a:cs typeface="Courier New"/>
              </a:rPr>
              <a:t>d</a:t>
            </a:r>
            <a:r>
              <a:rPr lang="en-US" sz="1050" i="1" dirty="0" smtClean="0">
                <a:latin typeface="Courier New"/>
                <a:cs typeface="Courier New"/>
              </a:rPr>
              <a:t>esigning change, stitch by stitch</a:t>
            </a:r>
            <a:endParaRPr lang="en-US" sz="1050" i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7017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chal 2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r="178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5086" y="5582717"/>
            <a:ext cx="2754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Rockwell"/>
                <a:cs typeface="Rockwell"/>
              </a:rPr>
              <a:t>need</a:t>
            </a:r>
            <a:endParaRPr lang="en-US" sz="8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5504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chal-0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56"/>
            <a:ext cx="9144000" cy="6829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7760" y="5557898"/>
            <a:ext cx="8460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latin typeface="Rockwell"/>
                <a:cs typeface="Rockwell"/>
              </a:rPr>
              <a:t>program</a:t>
            </a:r>
            <a:endParaRPr lang="en-US" sz="8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9245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1656" y="1960170"/>
            <a:ext cx="8289624" cy="412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Courier New"/>
                <a:cs typeface="Courier New"/>
              </a:rPr>
              <a:t>Training new artisans (30 from waiting list)</a:t>
            </a:r>
          </a:p>
          <a:p>
            <a:pPr algn="just"/>
            <a:r>
              <a:rPr lang="en-US" sz="2200" dirty="0" smtClean="0">
                <a:latin typeface="Rockwell"/>
                <a:cs typeface="Rockwell"/>
              </a:rPr>
              <a:t>$90 	</a:t>
            </a:r>
            <a:r>
              <a:rPr lang="en-US" sz="2200" dirty="0" smtClean="0">
                <a:latin typeface="Courier New"/>
                <a:cs typeface="Courier New"/>
              </a:rPr>
              <a:t>artisan sponsorship </a:t>
            </a:r>
            <a:r>
              <a:rPr lang="en-US" dirty="0" smtClean="0">
                <a:latin typeface="Courier New"/>
                <a:cs typeface="Courier New"/>
              </a:rPr>
              <a:t>(1 month)</a:t>
            </a:r>
          </a:p>
          <a:p>
            <a:pPr algn="just"/>
            <a:r>
              <a:rPr lang="en-US" sz="2200" dirty="0" smtClean="0">
                <a:latin typeface="Rockwell"/>
                <a:cs typeface="Rockwell"/>
              </a:rPr>
              <a:t>$440</a:t>
            </a:r>
            <a:r>
              <a:rPr lang="en-US" sz="2200" dirty="0" smtClean="0">
                <a:latin typeface="Courier New"/>
                <a:cs typeface="Courier New"/>
              </a:rPr>
              <a:t>	design training for 30 women </a:t>
            </a:r>
            <a:r>
              <a:rPr lang="en-US" dirty="0" smtClean="0">
                <a:latin typeface="Courier New"/>
                <a:cs typeface="Courier New"/>
              </a:rPr>
              <a:t>(1 session)</a:t>
            </a:r>
          </a:p>
          <a:p>
            <a:pPr algn="just"/>
            <a:endParaRPr lang="en-US" dirty="0" smtClean="0">
              <a:latin typeface="Courier New"/>
              <a:cs typeface="Courier New"/>
            </a:endParaRPr>
          </a:p>
          <a:p>
            <a:pPr algn="just"/>
            <a:r>
              <a:rPr lang="en-US" sz="2400" i="1" dirty="0" smtClean="0">
                <a:latin typeface="Courier New"/>
                <a:cs typeface="Courier New"/>
              </a:rPr>
              <a:t>Educational workshops</a:t>
            </a:r>
          </a:p>
          <a:p>
            <a:pPr algn="just"/>
            <a:r>
              <a:rPr lang="en-US" sz="2200" dirty="0" smtClean="0">
                <a:latin typeface="Rockwell"/>
                <a:cs typeface="Rockwell"/>
              </a:rPr>
              <a:t>$24</a:t>
            </a:r>
            <a:r>
              <a:rPr lang="en-US" sz="2200" dirty="0" smtClean="0">
                <a:latin typeface="Courier New"/>
                <a:cs typeface="Courier New"/>
              </a:rPr>
              <a:t>		financial planning for 50 women </a:t>
            </a:r>
            <a:r>
              <a:rPr lang="en-US" dirty="0" smtClean="0">
                <a:latin typeface="Courier New"/>
                <a:cs typeface="Courier New"/>
              </a:rPr>
              <a:t>(1 workshop)</a:t>
            </a:r>
          </a:p>
          <a:p>
            <a:pPr algn="just"/>
            <a:r>
              <a:rPr lang="en-US" sz="2200" dirty="0" smtClean="0">
                <a:latin typeface="Rockwell"/>
                <a:cs typeface="Rockwell"/>
              </a:rPr>
              <a:t>$32	</a:t>
            </a:r>
            <a:r>
              <a:rPr lang="en-US" sz="2200" dirty="0" smtClean="0">
                <a:latin typeface="Courier New"/>
                <a:cs typeface="Courier New"/>
              </a:rPr>
              <a:t>	health education for 50 women </a:t>
            </a:r>
            <a:r>
              <a:rPr lang="en-US" dirty="0" smtClean="0">
                <a:latin typeface="Courier New"/>
                <a:cs typeface="Courier New"/>
              </a:rPr>
              <a:t>(1 workshop)</a:t>
            </a:r>
          </a:p>
          <a:p>
            <a:pPr algn="just"/>
            <a:r>
              <a:rPr lang="en-US" sz="2200" dirty="0" smtClean="0">
                <a:latin typeface="Rockwell"/>
                <a:cs typeface="Rockwell"/>
              </a:rPr>
              <a:t>$45	</a:t>
            </a:r>
            <a:r>
              <a:rPr lang="en-US" sz="2200" dirty="0" smtClean="0">
                <a:latin typeface="Courier New"/>
                <a:cs typeface="Courier New"/>
              </a:rPr>
              <a:t>	holistic healing for 50 women </a:t>
            </a:r>
            <a:r>
              <a:rPr lang="en-US" dirty="0" smtClean="0">
                <a:latin typeface="Courier New"/>
                <a:cs typeface="Courier New"/>
              </a:rPr>
              <a:t>(1 workshop)</a:t>
            </a:r>
          </a:p>
          <a:p>
            <a:pPr algn="just"/>
            <a:endParaRPr lang="en-US" dirty="0" smtClean="0">
              <a:latin typeface="Courier New"/>
              <a:cs typeface="Courier New"/>
            </a:endParaRPr>
          </a:p>
          <a:p>
            <a:pPr algn="just"/>
            <a:r>
              <a:rPr lang="en-US" sz="2400" i="1" dirty="0">
                <a:latin typeface="Courier New"/>
                <a:cs typeface="Courier New"/>
              </a:rPr>
              <a:t>I</a:t>
            </a:r>
            <a:r>
              <a:rPr lang="en-US" sz="2400" i="1" dirty="0" smtClean="0">
                <a:latin typeface="Courier New"/>
                <a:cs typeface="Courier New"/>
              </a:rPr>
              <a:t>nfrastructure</a:t>
            </a:r>
          </a:p>
          <a:p>
            <a:pPr algn="just"/>
            <a:r>
              <a:rPr lang="en-US" sz="2200" dirty="0" smtClean="0">
                <a:latin typeface="Rockwell"/>
                <a:cs typeface="Rockwell"/>
              </a:rPr>
              <a:t>$300</a:t>
            </a:r>
            <a:r>
              <a:rPr lang="en-US" sz="2200" dirty="0" smtClean="0">
                <a:latin typeface="Courier New"/>
                <a:cs typeface="Courier New"/>
              </a:rPr>
              <a:t>	new workshop space </a:t>
            </a:r>
            <a:r>
              <a:rPr lang="en-US" dirty="0" smtClean="0">
                <a:latin typeface="Courier New"/>
                <a:cs typeface="Courier New"/>
              </a:rPr>
              <a:t>(1 month) </a:t>
            </a:r>
          </a:p>
          <a:p>
            <a:pPr algn="just"/>
            <a:r>
              <a:rPr lang="en-US" sz="2200" dirty="0" smtClean="0">
                <a:latin typeface="Rockwell"/>
                <a:cs typeface="Rockwell"/>
              </a:rPr>
              <a:t>$366</a:t>
            </a:r>
            <a:r>
              <a:rPr lang="en-US" sz="2200" dirty="0" smtClean="0">
                <a:latin typeface="Courier New"/>
                <a:cs typeface="Courier New"/>
              </a:rPr>
              <a:t>	new sewing machines and tools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656" y="493331"/>
            <a:ext cx="4426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9D2209"/>
                </a:solidFill>
                <a:latin typeface="Rockwell"/>
                <a:cs typeface="Rockwell"/>
              </a:rPr>
              <a:t>budget:</a:t>
            </a:r>
            <a:endParaRPr lang="en-US" sz="8000" dirty="0">
              <a:solidFill>
                <a:srgbClr val="9D2209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9361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ia 56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5040" y="5524401"/>
            <a:ext cx="8460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lang="en-US" sz="8000" dirty="0" err="1" smtClean="0">
                <a:solidFill>
                  <a:srgbClr val="FFFFFF"/>
                </a:solidFill>
                <a:latin typeface="Rockwell"/>
                <a:cs typeface="Rockwell"/>
              </a:rPr>
              <a:t>n’s</a:t>
            </a:r>
            <a:r>
              <a:rPr lang="en-US" sz="800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sz="8000" dirty="0" err="1" smtClean="0">
                <a:solidFill>
                  <a:srgbClr val="FFFFFF"/>
                </a:solidFill>
                <a:latin typeface="Rockwell"/>
                <a:cs typeface="Rockwell"/>
              </a:rPr>
              <a:t>mdg</a:t>
            </a:r>
            <a:endParaRPr lang="en-US" sz="8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8773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29018"/>
            <a:ext cx="8460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9D2209"/>
                </a:solidFill>
                <a:latin typeface="Rockwell"/>
                <a:cs typeface="Rockwell"/>
              </a:rPr>
              <a:t>future</a:t>
            </a:r>
            <a:endParaRPr lang="en-US" sz="8000" dirty="0">
              <a:solidFill>
                <a:srgbClr val="9D2209"/>
              </a:solidFill>
              <a:latin typeface="Rockwell"/>
              <a:cs typeface="Rockwell"/>
            </a:endParaRPr>
          </a:p>
        </p:txBody>
      </p:sp>
      <p:pic>
        <p:nvPicPr>
          <p:cNvPr id="5" name="Picture 4" descr="anchal2 08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" b="-85"/>
          <a:stretch/>
        </p:blipFill>
        <p:spPr>
          <a:xfrm>
            <a:off x="0" y="0"/>
            <a:ext cx="9144000" cy="68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7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0468" y="50800"/>
            <a:ext cx="8460011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0" dirty="0">
                <a:solidFill>
                  <a:srgbClr val="9D2209"/>
                </a:solidFill>
                <a:latin typeface="Rockwell"/>
                <a:cs typeface="Rockwell"/>
              </a:rPr>
              <a:t>t</a:t>
            </a:r>
            <a:r>
              <a:rPr lang="en-US" sz="8000" dirty="0" smtClean="0">
                <a:solidFill>
                  <a:srgbClr val="9D2209"/>
                </a:solidFill>
                <a:latin typeface="Rockwell"/>
                <a:cs typeface="Rockwell"/>
              </a:rPr>
              <a:t>hank you</a:t>
            </a:r>
          </a:p>
          <a:p>
            <a:pPr>
              <a:lnSpc>
                <a:spcPct val="130000"/>
              </a:lnSpc>
            </a:pPr>
            <a:r>
              <a:rPr lang="en-US" sz="3800" dirty="0" smtClean="0">
                <a:latin typeface="Courier New"/>
                <a:cs typeface="Courier New"/>
              </a:rPr>
              <a:t>Dining for Women</a:t>
            </a:r>
            <a:endParaRPr lang="en-US" sz="3800" dirty="0">
              <a:latin typeface="Courier New"/>
              <a:cs typeface="Courier New"/>
            </a:endParaRPr>
          </a:p>
        </p:txBody>
      </p:sp>
      <p:pic>
        <p:nvPicPr>
          <p:cNvPr id="2" name="Picture 1" descr="anchal_artisa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17280" cy="6858000"/>
          </a:xfrm>
          <a:prstGeom prst="rect">
            <a:avLst/>
          </a:prstGeom>
        </p:spPr>
      </p:pic>
      <p:pic>
        <p:nvPicPr>
          <p:cNvPr id="7" name="Picture 6" descr="black_logo_hi_res.ps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5984" y="5171440"/>
            <a:ext cx="2712609" cy="1500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8599" y="6405001"/>
            <a:ext cx="358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/>
                <a:cs typeface="Courier New"/>
              </a:rPr>
              <a:t>www.anchalproject.org</a:t>
            </a:r>
            <a:endParaRPr lang="en-US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3265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656" y="2549450"/>
            <a:ext cx="7703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Courier New"/>
                <a:cs typeface="Courier New"/>
              </a:rPr>
              <a:t>Anchal</a:t>
            </a:r>
            <a:r>
              <a:rPr lang="en-US" sz="3200" dirty="0" smtClean="0">
                <a:latin typeface="Courier New"/>
                <a:cs typeface="Courier New"/>
              </a:rPr>
              <a:t> merges </a:t>
            </a:r>
            <a:r>
              <a:rPr lang="en-US" sz="3600" dirty="0" smtClean="0">
                <a:latin typeface="Rockwell"/>
                <a:cs typeface="Rockwell"/>
              </a:rPr>
              <a:t>design</a:t>
            </a:r>
            <a:r>
              <a:rPr lang="en-US" sz="3200" dirty="0" smtClean="0">
                <a:latin typeface="Courier New"/>
                <a:cs typeface="Courier New"/>
              </a:rPr>
              <a:t>, </a:t>
            </a:r>
            <a:r>
              <a:rPr lang="en-US" sz="3600" dirty="0" smtClean="0">
                <a:latin typeface="Rockwell"/>
                <a:cs typeface="Rockwell"/>
              </a:rPr>
              <a:t>business</a:t>
            </a:r>
            <a:r>
              <a:rPr lang="en-US" sz="3200" dirty="0" smtClean="0">
                <a:latin typeface="Courier New"/>
                <a:cs typeface="Courier New"/>
              </a:rPr>
              <a:t>, and </a:t>
            </a:r>
            <a:r>
              <a:rPr lang="en-US" sz="3600" dirty="0" smtClean="0">
                <a:latin typeface="Rockwell"/>
                <a:cs typeface="Rockwell"/>
              </a:rPr>
              <a:t>education</a:t>
            </a:r>
            <a:r>
              <a:rPr lang="en-US" sz="3200" dirty="0" smtClean="0">
                <a:latin typeface="Courier New"/>
                <a:cs typeface="Courier New"/>
              </a:rPr>
              <a:t> to </a:t>
            </a:r>
            <a:r>
              <a:rPr lang="en-US" sz="3600" dirty="0" smtClean="0">
                <a:latin typeface="Rockwell"/>
                <a:cs typeface="Rockwell"/>
              </a:rPr>
              <a:t>empower</a:t>
            </a:r>
            <a:r>
              <a:rPr lang="en-US" sz="3200" dirty="0" smtClean="0">
                <a:latin typeface="Courier New"/>
                <a:cs typeface="Courier New"/>
              </a:rPr>
              <a:t> marginalized and exploited women living in </a:t>
            </a:r>
            <a:r>
              <a:rPr lang="en-US" sz="3600" dirty="0" smtClean="0">
                <a:latin typeface="Rockwell"/>
                <a:cs typeface="Rockwell"/>
              </a:rPr>
              <a:t>India</a:t>
            </a:r>
            <a:r>
              <a:rPr lang="en-US" sz="3200" dirty="0" smtClean="0">
                <a:latin typeface="Courier New"/>
                <a:cs typeface="Courier New"/>
              </a:rPr>
              <a:t>.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656" y="1295971"/>
            <a:ext cx="4426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9D2209"/>
                </a:solidFill>
                <a:latin typeface="Rockwell"/>
                <a:cs typeface="Rockwell"/>
              </a:rPr>
              <a:t>m</a:t>
            </a:r>
            <a:r>
              <a:rPr lang="en-US" sz="8000" dirty="0" smtClean="0">
                <a:solidFill>
                  <a:srgbClr val="9D2209"/>
                </a:solidFill>
                <a:latin typeface="Rockwell"/>
                <a:cs typeface="Rockwell"/>
              </a:rPr>
              <a:t>ission:</a:t>
            </a:r>
            <a:endParaRPr lang="en-US" sz="8000" dirty="0">
              <a:solidFill>
                <a:srgbClr val="9D2209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81676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1656" y="1316967"/>
            <a:ext cx="3828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AF2F13"/>
                </a:solidFill>
                <a:latin typeface="Rockwell"/>
                <a:cs typeface="Rockwell"/>
              </a:rPr>
              <a:t>a</a:t>
            </a:r>
            <a:r>
              <a:rPr lang="en-US" sz="8000" dirty="0" err="1" smtClean="0">
                <a:solidFill>
                  <a:srgbClr val="AF2F13"/>
                </a:solidFill>
                <a:latin typeface="Rockwell"/>
                <a:cs typeface="Rockwell"/>
              </a:rPr>
              <a:t>nchal</a:t>
            </a:r>
            <a:r>
              <a:rPr lang="en-US" sz="8000" dirty="0" smtClean="0">
                <a:solidFill>
                  <a:srgbClr val="AF2F13"/>
                </a:solidFill>
                <a:latin typeface="Rockwell"/>
                <a:cs typeface="Rockwell"/>
              </a:rPr>
              <a:t>:</a:t>
            </a:r>
            <a:endParaRPr lang="en-US" sz="8000" dirty="0">
              <a:solidFill>
                <a:srgbClr val="AF2F13"/>
              </a:solidFill>
              <a:latin typeface="Rockwell"/>
              <a:cs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657" y="2549450"/>
            <a:ext cx="6479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urier New"/>
                <a:cs typeface="Courier New"/>
              </a:rPr>
              <a:t>In Hindi, </a:t>
            </a:r>
            <a:r>
              <a:rPr lang="en-US" sz="4000" dirty="0" err="1" smtClean="0">
                <a:latin typeface="Rockwell"/>
                <a:cs typeface="Rockwell"/>
              </a:rPr>
              <a:t>anchal</a:t>
            </a:r>
            <a:r>
              <a:rPr lang="en-US" sz="3200" dirty="0" smtClean="0">
                <a:latin typeface="Courier New"/>
                <a:cs typeface="Courier New"/>
              </a:rPr>
              <a:t> refers to the edge of a </a:t>
            </a:r>
            <a:r>
              <a:rPr lang="en-US" sz="4000" dirty="0" smtClean="0">
                <a:latin typeface="Rockwell"/>
                <a:cs typeface="Rockwell"/>
              </a:rPr>
              <a:t>sari</a:t>
            </a:r>
            <a:r>
              <a:rPr lang="en-US" sz="3200" dirty="0" smtClean="0">
                <a:latin typeface="Courier New"/>
                <a:cs typeface="Courier New"/>
              </a:rPr>
              <a:t> used to provide </a:t>
            </a:r>
            <a:r>
              <a:rPr lang="en-US" sz="4000" dirty="0" smtClean="0">
                <a:latin typeface="Rockwell"/>
                <a:cs typeface="Rockwell"/>
              </a:rPr>
              <a:t>comfort</a:t>
            </a:r>
            <a:r>
              <a:rPr lang="en-US" sz="3200" dirty="0" smtClean="0">
                <a:latin typeface="Courier New"/>
                <a:cs typeface="Courier New"/>
              </a:rPr>
              <a:t> and </a:t>
            </a:r>
            <a:r>
              <a:rPr lang="en-US" sz="4000" dirty="0" smtClean="0">
                <a:latin typeface="Rockwell"/>
                <a:cs typeface="Rockwell"/>
              </a:rPr>
              <a:t>protection</a:t>
            </a:r>
            <a:r>
              <a:rPr lang="en-US" sz="3200" dirty="0" smtClean="0">
                <a:latin typeface="Courier New"/>
                <a:cs typeface="Courier New"/>
              </a:rPr>
              <a:t> for loved ones.</a:t>
            </a:r>
          </a:p>
        </p:txBody>
      </p:sp>
      <p:pic>
        <p:nvPicPr>
          <p:cNvPr id="2" name="Picture 1" descr="anchal_definition-0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0720" y="1153325"/>
            <a:ext cx="1979867" cy="44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_039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7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9" y="0"/>
            <a:ext cx="918455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405" y="5506544"/>
            <a:ext cx="3492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latin typeface="Rockwell"/>
                <a:cs typeface="Rockwell"/>
              </a:rPr>
              <a:t>history</a:t>
            </a:r>
            <a:endParaRPr lang="en-US" sz="8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7310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584.JPG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17" name="Picture 16" descr="31295_395041308358_2091071_n.jpg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2080" y="0"/>
            <a:ext cx="461264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4290" y="5506544"/>
            <a:ext cx="624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latin typeface="Rockwell"/>
                <a:cs typeface="Rockwell"/>
              </a:rPr>
              <a:t>partnerships</a:t>
            </a:r>
            <a:endParaRPr lang="en-US" sz="8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1600"/>
            <a:ext cx="5171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Rockwell"/>
                <a:cs typeface="Rockwell"/>
              </a:rPr>
              <a:t>Vatsalya</a:t>
            </a:r>
            <a:r>
              <a:rPr lang="en-US" sz="1400" dirty="0" smtClean="0">
                <a:solidFill>
                  <a:schemeClr val="bg1"/>
                </a:solidFill>
                <a:latin typeface="Courier New"/>
                <a:cs typeface="Courier New"/>
              </a:rPr>
              <a:t> – Ajmer, India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jaimala</a:t>
            </a: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gupta</a:t>
            </a:r>
            <a:r>
              <a:rPr lang="en-US" sz="1400" dirty="0" smtClean="0">
                <a:solidFill>
                  <a:schemeClr val="bg1"/>
                </a:solidFill>
                <a:latin typeface="Courier New"/>
                <a:cs typeface="Courier New"/>
              </a:rPr>
              <a:t>, executive director</a:t>
            </a:r>
            <a:endParaRPr lang="en-US" sz="1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080" y="81280"/>
            <a:ext cx="5171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ckwell"/>
                <a:cs typeface="Rockwell"/>
              </a:rPr>
              <a:t>New Light</a:t>
            </a:r>
            <a:r>
              <a:rPr lang="en-US" sz="1400" dirty="0" smtClean="0">
                <a:solidFill>
                  <a:schemeClr val="bg1"/>
                </a:solidFill>
                <a:latin typeface="Courier New"/>
                <a:cs typeface="Courier New"/>
              </a:rPr>
              <a:t> – Kolkata, India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urmi</a:t>
            </a: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basu</a:t>
            </a:r>
            <a:r>
              <a:rPr lang="en-US" sz="1400" dirty="0" smtClean="0">
                <a:solidFill>
                  <a:schemeClr val="bg1"/>
                </a:solidFill>
                <a:latin typeface="Courier New"/>
                <a:cs typeface="Courier New"/>
              </a:rPr>
              <a:t>, executive director</a:t>
            </a:r>
            <a:endParaRPr lang="en-US" sz="1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7900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405" y="5506544"/>
            <a:ext cx="3492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latin typeface="Rockwell"/>
                <a:cs typeface="Rockwell"/>
              </a:rPr>
              <a:t>design</a:t>
            </a:r>
            <a:endParaRPr lang="en-US" sz="8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5801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lt_01_05.NE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338" y="5534561"/>
            <a:ext cx="8460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lang="en-US" sz="8000" dirty="0" smtClean="0">
                <a:solidFill>
                  <a:srgbClr val="FFFFFF"/>
                </a:solidFill>
                <a:latin typeface="Rockwell"/>
                <a:cs typeface="Rockwell"/>
              </a:rPr>
              <a:t>ocial enterprise</a:t>
            </a:r>
            <a:endParaRPr lang="en-US" sz="8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9209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chal 07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r="900"/>
          <a:stretch/>
        </p:blipFill>
        <p:spPr>
          <a:xfrm>
            <a:off x="-26737" y="0"/>
            <a:ext cx="91707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2355" y="5534561"/>
            <a:ext cx="363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latin typeface="Rockwell"/>
                <a:cs typeface="Rockwell"/>
              </a:rPr>
              <a:t>impact</a:t>
            </a:r>
            <a:endParaRPr lang="en-US" sz="8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8526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100</Words>
  <Application>Microsoft Macintosh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clines</dc:creator>
  <cp:lastModifiedBy>Bill Frederick</cp:lastModifiedBy>
  <cp:revision>46</cp:revision>
  <cp:lastPrinted>2012-10-01T15:28:45Z</cp:lastPrinted>
  <dcterms:created xsi:type="dcterms:W3CDTF">2012-07-01T16:37:10Z</dcterms:created>
  <dcterms:modified xsi:type="dcterms:W3CDTF">2012-10-01T15:30:16Z</dcterms:modified>
</cp:coreProperties>
</file>