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4038" r:id="rId5"/>
  </p:sldMasterIdLst>
  <p:notesMasterIdLst>
    <p:notesMasterId r:id="rId15"/>
  </p:notesMasterIdLst>
  <p:sldIdLst>
    <p:sldId id="256" r:id="rId6"/>
    <p:sldId id="257" r:id="rId7"/>
    <p:sldId id="258" r:id="rId8"/>
    <p:sldId id="261" r:id="rId9"/>
    <p:sldId id="269" r:id="rId10"/>
    <p:sldId id="262" r:id="rId11"/>
    <p:sldId id="263" r:id="rId12"/>
    <p:sldId id="264" r:id="rId13"/>
    <p:sldId id="271" r:id="rId14"/>
  </p:sldIdLst>
  <p:sldSz cx="13004800" cy="9753600"/>
  <p:notesSz cx="7102475" cy="9388475"/>
  <p:defaultTextStyle>
    <a:defPPr>
      <a:defRPr lang="en-US"/>
    </a:defPPr>
    <a:lvl1pPr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1pPr>
    <a:lvl2pPr marL="457200" indent="-2286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2pPr>
    <a:lvl3pPr marL="914400" indent="-4572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3pPr>
    <a:lvl4pPr marL="1371600" indent="-6858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4pPr>
    <a:lvl5pPr marL="1828800" indent="-914400" algn="l" defTabSz="584200" rtl="0" eaLnBrk="0" fontAlgn="base" hangingPunct="0">
      <a:spcBef>
        <a:spcPct val="0"/>
      </a:spcBef>
      <a:spcAft>
        <a:spcPct val="0"/>
      </a:spcAft>
      <a:defRPr sz="3600" kern="1200">
        <a:solidFill>
          <a:srgbClr val="000000"/>
        </a:solidFill>
        <a:latin typeface="Helvetica Light"/>
        <a:ea typeface="Helvetica Light"/>
        <a:cs typeface="Helvetica Light"/>
        <a:sym typeface="Helvetica Light"/>
      </a:defRPr>
    </a:lvl5pPr>
    <a:lvl6pPr marL="2286000" algn="l" defTabSz="914400" rtl="0" eaLnBrk="1" latinLnBrk="0" hangingPunct="1">
      <a:defRPr sz="3600" kern="1200">
        <a:solidFill>
          <a:srgbClr val="000000"/>
        </a:solidFill>
        <a:latin typeface="Helvetica Light"/>
        <a:ea typeface="Helvetica Light"/>
        <a:cs typeface="Helvetica Light"/>
        <a:sym typeface="Helvetica Light"/>
      </a:defRPr>
    </a:lvl6pPr>
    <a:lvl7pPr marL="2743200" algn="l" defTabSz="914400" rtl="0" eaLnBrk="1" latinLnBrk="0" hangingPunct="1">
      <a:defRPr sz="3600" kern="1200">
        <a:solidFill>
          <a:srgbClr val="000000"/>
        </a:solidFill>
        <a:latin typeface="Helvetica Light"/>
        <a:ea typeface="Helvetica Light"/>
        <a:cs typeface="Helvetica Light"/>
        <a:sym typeface="Helvetica Light"/>
      </a:defRPr>
    </a:lvl7pPr>
    <a:lvl8pPr marL="3200400" algn="l" defTabSz="914400" rtl="0" eaLnBrk="1" latinLnBrk="0" hangingPunct="1">
      <a:defRPr sz="3600" kern="1200">
        <a:solidFill>
          <a:srgbClr val="000000"/>
        </a:solidFill>
        <a:latin typeface="Helvetica Light"/>
        <a:ea typeface="Helvetica Light"/>
        <a:cs typeface="Helvetica Light"/>
        <a:sym typeface="Helvetica Light"/>
      </a:defRPr>
    </a:lvl8pPr>
    <a:lvl9pPr marL="3657600" algn="l" defTabSz="914400" rtl="0" eaLnBrk="1" latinLnBrk="0" hangingPunct="1">
      <a:defRPr sz="3600" kern="1200">
        <a:solidFill>
          <a:srgbClr val="000000"/>
        </a:solidFill>
        <a:latin typeface="Helvetica Light"/>
        <a:ea typeface="Helvetica Light"/>
        <a:cs typeface="Helvetica Light"/>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FBA"/>
    <a:srgbClr val="DEE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C85987-0DBF-4ECF-8775-C74DDC3B9466}" v="38" dt="2019-05-21T16:31:14.02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p:restoredTop sz="94123"/>
  </p:normalViewPr>
  <p:slideViewPr>
    <p:cSldViewPr snapToGrid="0">
      <p:cViewPr varScale="1">
        <p:scale>
          <a:sx n="61" d="100"/>
          <a:sy n="61" d="100"/>
        </p:scale>
        <p:origin x="1512" y="90"/>
      </p:cViewPr>
      <p:guideLst>
        <p:guide orient="horz" pos="3072"/>
        <p:guide pos="409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ADC85987-0DBF-4ECF-8775-C74DDC3B9466}"/>
    <pc:docChg chg="custSel addSld delSld modSld">
      <pc:chgData name="Chris Worthy" userId="e6351b03c6324f9c" providerId="LiveId" clId="{ADC85987-0DBF-4ECF-8775-C74DDC3B9466}" dt="2019-05-21T16:31:14.024" v="239" actId="1076"/>
      <pc:docMkLst>
        <pc:docMk/>
      </pc:docMkLst>
      <pc:sldChg chg="modSp">
        <pc:chgData name="Chris Worthy" userId="e6351b03c6324f9c" providerId="LiveId" clId="{ADC85987-0DBF-4ECF-8775-C74DDC3B9466}" dt="2019-05-14T14:25:27.678" v="170" actId="1076"/>
        <pc:sldMkLst>
          <pc:docMk/>
          <pc:sldMk cId="0" sldId="257"/>
        </pc:sldMkLst>
        <pc:spChg chg="mod">
          <ac:chgData name="Chris Worthy" userId="e6351b03c6324f9c" providerId="LiveId" clId="{ADC85987-0DBF-4ECF-8775-C74DDC3B9466}" dt="2019-05-14T14:25:08.766" v="169" actId="1076"/>
          <ac:spMkLst>
            <pc:docMk/>
            <pc:sldMk cId="0" sldId="257"/>
            <ac:spMk id="5125" creationId="{7F78C729-5A90-408A-ADC1-3A8749706648}"/>
          </ac:spMkLst>
        </pc:spChg>
        <pc:picChg chg="mod">
          <ac:chgData name="Chris Worthy" userId="e6351b03c6324f9c" providerId="LiveId" clId="{ADC85987-0DBF-4ECF-8775-C74DDC3B9466}" dt="2019-05-14T14:24:15.694" v="165" actId="1076"/>
          <ac:picMkLst>
            <pc:docMk/>
            <pc:sldMk cId="0" sldId="257"/>
            <ac:picMk id="5124" creationId="{EB3AFC3C-B357-4D9B-AFC2-6B9B0AB3E444}"/>
          </ac:picMkLst>
        </pc:picChg>
        <pc:picChg chg="mod">
          <ac:chgData name="Chris Worthy" userId="e6351b03c6324f9c" providerId="LiveId" clId="{ADC85987-0DBF-4ECF-8775-C74DDC3B9466}" dt="2019-05-14T14:25:27.678" v="170" actId="1076"/>
          <ac:picMkLst>
            <pc:docMk/>
            <pc:sldMk cId="0" sldId="257"/>
            <ac:picMk id="5128" creationId="{AB879903-3549-48ED-8436-CFCF2C8A0194}"/>
          </ac:picMkLst>
        </pc:picChg>
      </pc:sldChg>
      <pc:sldChg chg="delSp">
        <pc:chgData name="Chris Worthy" userId="e6351b03c6324f9c" providerId="LiveId" clId="{ADC85987-0DBF-4ECF-8775-C74DDC3B9466}" dt="2019-05-14T14:24:26.601" v="166"/>
        <pc:sldMkLst>
          <pc:docMk/>
          <pc:sldMk cId="0" sldId="258"/>
        </pc:sldMkLst>
        <pc:spChg chg="del">
          <ac:chgData name="Chris Worthy" userId="e6351b03c6324f9c" providerId="LiveId" clId="{ADC85987-0DBF-4ECF-8775-C74DDC3B9466}" dt="2019-05-14T14:24:26.601" v="166"/>
          <ac:spMkLst>
            <pc:docMk/>
            <pc:sldMk cId="0" sldId="258"/>
            <ac:spMk id="7173" creationId="{494F032E-E4B0-45A7-B287-8AC33C4FA9E6}"/>
          </ac:spMkLst>
        </pc:spChg>
      </pc:sldChg>
      <pc:sldChg chg="modSp">
        <pc:chgData name="Chris Worthy" userId="e6351b03c6324f9c" providerId="LiveId" clId="{ADC85987-0DBF-4ECF-8775-C74DDC3B9466}" dt="2019-05-21T16:27:15.152" v="177" actId="20577"/>
        <pc:sldMkLst>
          <pc:docMk/>
          <pc:sldMk cId="0" sldId="262"/>
        </pc:sldMkLst>
        <pc:spChg chg="mod">
          <ac:chgData name="Chris Worthy" userId="e6351b03c6324f9c" providerId="LiveId" clId="{ADC85987-0DBF-4ECF-8775-C74DDC3B9466}" dt="2019-05-21T16:27:15.152" v="177" actId="20577"/>
          <ac:spMkLst>
            <pc:docMk/>
            <pc:sldMk cId="0" sldId="262"/>
            <ac:spMk id="13317" creationId="{A814C359-CE61-4EB5-8E0C-62B58AA46D82}"/>
          </ac:spMkLst>
        </pc:spChg>
      </pc:sldChg>
      <pc:sldChg chg="modSp">
        <pc:chgData name="Chris Worthy" userId="e6351b03c6324f9c" providerId="LiveId" clId="{ADC85987-0DBF-4ECF-8775-C74DDC3B9466}" dt="2019-05-21T16:31:14.024" v="239" actId="1076"/>
        <pc:sldMkLst>
          <pc:docMk/>
          <pc:sldMk cId="0" sldId="263"/>
        </pc:sldMkLst>
        <pc:spChg chg="mod">
          <ac:chgData name="Chris Worthy" userId="e6351b03c6324f9c" providerId="LiveId" clId="{ADC85987-0DBF-4ECF-8775-C74DDC3B9466}" dt="2019-05-21T16:31:14.024" v="239" actId="1076"/>
          <ac:spMkLst>
            <pc:docMk/>
            <pc:sldMk cId="0" sldId="263"/>
            <ac:spMk id="11269" creationId="{A108DC8D-AD84-4F47-915D-73E44273C6C7}"/>
          </ac:spMkLst>
        </pc:spChg>
        <pc:spChg chg="mod">
          <ac:chgData name="Chris Worthy" userId="e6351b03c6324f9c" providerId="LiveId" clId="{ADC85987-0DBF-4ECF-8775-C74DDC3B9466}" dt="2019-05-21T16:28:55.232" v="229" actId="1076"/>
          <ac:spMkLst>
            <pc:docMk/>
            <pc:sldMk cId="0" sldId="263"/>
            <ac:spMk id="15367" creationId="{7984D45C-34DC-4A26-A291-1B4A1713ACC0}"/>
          </ac:spMkLst>
        </pc:spChg>
        <pc:picChg chg="mod">
          <ac:chgData name="Chris Worthy" userId="e6351b03c6324f9c" providerId="LiveId" clId="{ADC85987-0DBF-4ECF-8775-C74DDC3B9466}" dt="2019-05-21T16:31:09.874" v="238" actId="1076"/>
          <ac:picMkLst>
            <pc:docMk/>
            <pc:sldMk cId="0" sldId="263"/>
            <ac:picMk id="15364" creationId="{0143FBE5-9EEF-4BF4-8881-A73747E6BEC1}"/>
          </ac:picMkLst>
        </pc:picChg>
      </pc:sldChg>
      <pc:sldChg chg="delSp">
        <pc:chgData name="Chris Worthy" userId="e6351b03c6324f9c" providerId="LiveId" clId="{ADC85987-0DBF-4ECF-8775-C74DDC3B9466}" dt="2019-05-14T14:14:44.803" v="1"/>
        <pc:sldMkLst>
          <pc:docMk/>
          <pc:sldMk cId="0" sldId="264"/>
        </pc:sldMkLst>
        <pc:picChg chg="del">
          <ac:chgData name="Chris Worthy" userId="e6351b03c6324f9c" providerId="LiveId" clId="{ADC85987-0DBF-4ECF-8775-C74DDC3B9466}" dt="2019-05-14T14:14:34.628" v="0"/>
          <ac:picMkLst>
            <pc:docMk/>
            <pc:sldMk cId="0" sldId="264"/>
            <ac:picMk id="2" creationId="{8D4E1618-C97D-4C5B-A447-C38B0BA2CD4B}"/>
          </ac:picMkLst>
        </pc:picChg>
        <pc:picChg chg="del">
          <ac:chgData name="Chris Worthy" userId="e6351b03c6324f9c" providerId="LiveId" clId="{ADC85987-0DBF-4ECF-8775-C74DDC3B9466}" dt="2019-05-14T14:14:44.803" v="1"/>
          <ac:picMkLst>
            <pc:docMk/>
            <pc:sldMk cId="0" sldId="264"/>
            <ac:picMk id="9" creationId="{65A45865-ECB1-45A5-A8B6-51E207F40557}"/>
          </ac:picMkLst>
        </pc:picChg>
      </pc:sldChg>
      <pc:sldChg chg="modSp">
        <pc:chgData name="Chris Worthy" userId="e6351b03c6324f9c" providerId="LiveId" clId="{ADC85987-0DBF-4ECF-8775-C74DDC3B9466}" dt="2019-05-21T16:26:59.273" v="174" actId="20577"/>
        <pc:sldMkLst>
          <pc:docMk/>
          <pc:sldMk cId="0" sldId="269"/>
        </pc:sldMkLst>
        <pc:spChg chg="mod">
          <ac:chgData name="Chris Worthy" userId="e6351b03c6324f9c" providerId="LiveId" clId="{ADC85987-0DBF-4ECF-8775-C74DDC3B9466}" dt="2019-05-21T16:26:59.273" v="174" actId="20577"/>
          <ac:spMkLst>
            <pc:docMk/>
            <pc:sldMk cId="0" sldId="269"/>
            <ac:spMk id="5" creationId="{86D33DED-F935-4026-A432-531E3126535A}"/>
          </ac:spMkLst>
        </pc:spChg>
        <pc:spChg chg="mod">
          <ac:chgData name="Chris Worthy" userId="e6351b03c6324f9c" providerId="LiveId" clId="{ADC85987-0DBF-4ECF-8775-C74DDC3B9466}" dt="2019-05-14T14:24:41.430" v="168" actId="1076"/>
          <ac:spMkLst>
            <pc:docMk/>
            <pc:sldMk cId="0" sldId="269"/>
            <ac:spMk id="11267" creationId="{AA0B8DB8-81F1-414F-8781-11583C2E774E}"/>
          </ac:spMkLst>
        </pc:spChg>
        <pc:picChg chg="mod">
          <ac:chgData name="Chris Worthy" userId="e6351b03c6324f9c" providerId="LiveId" clId="{ADC85987-0DBF-4ECF-8775-C74DDC3B9466}" dt="2019-05-14T14:24:33.963" v="167" actId="1076"/>
          <ac:picMkLst>
            <pc:docMk/>
            <pc:sldMk cId="0" sldId="269"/>
            <ac:picMk id="11270" creationId="{E896ED48-D658-446B-8281-D1E1AFAC9057}"/>
          </ac:picMkLst>
        </pc:picChg>
      </pc:sldChg>
      <pc:sldChg chg="addSp delSp modSp add">
        <pc:chgData name="Chris Worthy" userId="e6351b03c6324f9c" providerId="LiveId" clId="{ADC85987-0DBF-4ECF-8775-C74DDC3B9466}" dt="2019-05-14T14:23:19.614" v="164" actId="1076"/>
        <pc:sldMkLst>
          <pc:docMk/>
          <pc:sldMk cId="3474279175" sldId="271"/>
        </pc:sldMkLst>
        <pc:spChg chg="mod">
          <ac:chgData name="Chris Worthy" userId="e6351b03c6324f9c" providerId="LiveId" clId="{ADC85987-0DBF-4ECF-8775-C74DDC3B9466}" dt="2019-05-14T14:18:45.266" v="81" actId="1076"/>
          <ac:spMkLst>
            <pc:docMk/>
            <pc:sldMk cId="3474279175" sldId="271"/>
            <ac:spMk id="4" creationId="{0CC23086-0550-48A8-B156-33EFFF900862}"/>
          </ac:spMkLst>
        </pc:spChg>
        <pc:spChg chg="mod">
          <ac:chgData name="Chris Worthy" userId="e6351b03c6324f9c" providerId="LiveId" clId="{ADC85987-0DBF-4ECF-8775-C74DDC3B9466}" dt="2019-05-14T14:21:11.904" v="157" actId="113"/>
          <ac:spMkLst>
            <pc:docMk/>
            <pc:sldMk cId="3474279175" sldId="271"/>
            <ac:spMk id="127" creationId="{DB84F618-37F5-4BD4-9ABA-3D334AFEA1E1}"/>
          </ac:spMkLst>
        </pc:spChg>
        <pc:spChg chg="mod">
          <ac:chgData name="Chris Worthy" userId="e6351b03c6324f9c" providerId="LiveId" clId="{ADC85987-0DBF-4ECF-8775-C74DDC3B9466}" dt="2019-05-14T14:23:19.614" v="164" actId="1076"/>
          <ac:spMkLst>
            <pc:docMk/>
            <pc:sldMk cId="3474279175" sldId="271"/>
            <ac:spMk id="14342" creationId="{7A49F24F-BD70-49FB-BEBE-AC84EFB984D6}"/>
          </ac:spMkLst>
        </pc:spChg>
        <pc:picChg chg="del">
          <ac:chgData name="Chris Worthy" userId="e6351b03c6324f9c" providerId="LiveId" clId="{ADC85987-0DBF-4ECF-8775-C74DDC3B9466}" dt="2019-05-14T14:18:58.423" v="83"/>
          <ac:picMkLst>
            <pc:docMk/>
            <pc:sldMk cId="3474279175" sldId="271"/>
            <ac:picMk id="3" creationId="{308E07B6-BA6F-4DC6-BAF4-7CEB3A4678CC}"/>
          </ac:picMkLst>
        </pc:picChg>
        <pc:picChg chg="add mod">
          <ac:chgData name="Chris Worthy" userId="e6351b03c6324f9c" providerId="LiveId" clId="{ADC85987-0DBF-4ECF-8775-C74DDC3B9466}" dt="2019-05-14T14:22:57.492" v="163" actId="14100"/>
          <ac:picMkLst>
            <pc:docMk/>
            <pc:sldMk cId="3474279175" sldId="271"/>
            <ac:picMk id="5" creationId="{64735159-CF4A-4DCC-9800-D630CEE797E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116">
            <a:extLst>
              <a:ext uri="{FF2B5EF4-FFF2-40B4-BE49-F238E27FC236}">
                <a16:creationId xmlns:a16="http://schemas.microsoft.com/office/drawing/2014/main" id="{7ADD4542-B8B7-489C-8D10-994B4F5C8A3C}"/>
              </a:ext>
            </a:extLst>
          </p:cNvPr>
          <p:cNvSpPr>
            <a:spLocks noGrp="1" noRot="1" noChangeAspect="1"/>
          </p:cNvSpPr>
          <p:nvPr>
            <p:ph type="sldImg"/>
          </p:nvPr>
        </p:nvSpPr>
        <p:spPr bwMode="auto">
          <a:xfrm>
            <a:off x="1204913" y="704850"/>
            <a:ext cx="469265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Shape 117">
            <a:extLst>
              <a:ext uri="{FF2B5EF4-FFF2-40B4-BE49-F238E27FC236}">
                <a16:creationId xmlns:a16="http://schemas.microsoft.com/office/drawing/2014/main" id="{38614522-A263-439A-A591-4DE26D2D281D}"/>
              </a:ext>
            </a:extLst>
          </p:cNvPr>
          <p:cNvSpPr>
            <a:spLocks noGrp="1"/>
          </p:cNvSpPr>
          <p:nvPr>
            <p:ph type="body" sz="quarter" idx="1"/>
          </p:nvPr>
        </p:nvSpPr>
        <p:spPr bwMode="auto">
          <a:xfrm>
            <a:off x="947738" y="4459288"/>
            <a:ext cx="5207000"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9" tIns="47114" rIns="94229" bIns="47114" numCol="1" anchor="t" anchorCtr="0" compatLnSpc="1">
            <a:prstTxWarp prst="textNoShape">
              <a:avLst/>
            </a:prstTxWarp>
          </a:bodyPr>
          <a:lstStyle/>
          <a:p>
            <a:pPr lvl="0"/>
            <a:endParaRPr lang="en-US" altLang="en-US">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D807503-08A8-4445-959D-E4D59A3201CA}"/>
              </a:ext>
            </a:extLst>
          </p:cNvPr>
          <p:cNvSpPr>
            <a:spLocks noGrp="1" noRot="1" noChangeAspect="1" noTextEdit="1"/>
          </p:cNvSpPr>
          <p:nvPr>
            <p:ph type="sldImg"/>
          </p:nvPr>
        </p:nvSpPr>
        <p:spPr/>
      </p:sp>
      <p:sp>
        <p:nvSpPr>
          <p:cNvPr id="6147" name="Notes Placeholder 2">
            <a:extLst>
              <a:ext uri="{FF2B5EF4-FFF2-40B4-BE49-F238E27FC236}">
                <a16:creationId xmlns:a16="http://schemas.microsoft.com/office/drawing/2014/main" id="{9DA0B913-F0D5-42DC-BB50-8D93DF5CA529}"/>
              </a:ext>
            </a:extLst>
          </p:cNvPr>
          <p:cNvSpPr>
            <a:spLocks noGrp="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C475ABE1-03E2-471C-B217-2E4ED9C2C9AD}"/>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A3655584-0848-497C-A647-E88BFE579E30}"/>
              </a:ext>
            </a:extLst>
          </p:cNvPr>
          <p:cNvSpPr>
            <a:spLocks noGrp="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F955853-4970-4157-9CC1-EB595AF143D8}"/>
              </a:ext>
            </a:extLst>
          </p:cNvPr>
          <p:cNvSpPr>
            <a:spLocks noGrp="1" noRot="1" noChangeAspect="1" noTextEdit="1"/>
          </p:cNvSpPr>
          <p:nvPr>
            <p:ph type="sldImg"/>
          </p:nvPr>
        </p:nvSpPr>
        <p:spPr/>
      </p:sp>
      <p:sp>
        <p:nvSpPr>
          <p:cNvPr id="10243" name="Notes Placeholder 2">
            <a:extLst>
              <a:ext uri="{FF2B5EF4-FFF2-40B4-BE49-F238E27FC236}">
                <a16:creationId xmlns:a16="http://schemas.microsoft.com/office/drawing/2014/main" id="{BDB8FB99-6054-44BC-91C7-23B0CC1F415C}"/>
              </a:ext>
            </a:extLst>
          </p:cNvPr>
          <p:cNvSpPr>
            <a:spLocks noGrp="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C1BAC57-B481-46E9-9207-ABA874D3E2E4}"/>
              </a:ext>
            </a:extLst>
          </p:cNvPr>
          <p:cNvSpPr>
            <a:spLocks noGrp="1" noRot="1" noChangeAspect="1" noTextEdit="1"/>
          </p:cNvSpPr>
          <p:nvPr>
            <p:ph type="sldImg"/>
          </p:nvPr>
        </p:nvSpPr>
        <p:spPr/>
      </p:sp>
      <p:sp>
        <p:nvSpPr>
          <p:cNvPr id="12291" name="Notes Placeholder 2">
            <a:extLst>
              <a:ext uri="{FF2B5EF4-FFF2-40B4-BE49-F238E27FC236}">
                <a16:creationId xmlns:a16="http://schemas.microsoft.com/office/drawing/2014/main" id="{C9D11D89-A701-469A-8C5B-C0BE6A3A7188}"/>
              </a:ext>
            </a:extLst>
          </p:cNvPr>
          <p:cNvSpPr>
            <a:spLocks noGrp="1"/>
          </p:cNvSpPr>
          <p:nvPr>
            <p:ph type="body" idx="1"/>
          </p:nvPr>
        </p:nvSpPr>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0BCFF1B-5902-4CFB-8D58-D97CC4C821FB}"/>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7F455D38-81FE-4C47-822B-70802F2949DF}"/>
              </a:ext>
            </a:extLst>
          </p:cNvPr>
          <p:cNvSpPr>
            <a:spLocks noGrp="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4AA0BF5-48CF-43D8-8390-D2150BC37DF1}"/>
              </a:ext>
            </a:extLst>
          </p:cNvPr>
          <p:cNvSpPr>
            <a:spLocks noGrp="1" noRot="1" noChangeAspect="1" noTextEdit="1"/>
          </p:cNvSpPr>
          <p:nvPr>
            <p:ph type="sldImg"/>
          </p:nvPr>
        </p:nvSpPr>
        <p:spPr/>
      </p:sp>
      <p:sp>
        <p:nvSpPr>
          <p:cNvPr id="16387" name="Notes Placeholder 2">
            <a:extLst>
              <a:ext uri="{FF2B5EF4-FFF2-40B4-BE49-F238E27FC236}">
                <a16:creationId xmlns:a16="http://schemas.microsoft.com/office/drawing/2014/main" id="{A2F6E2A6-A3B4-4CD3-BA8E-1B92BFD90D73}"/>
              </a:ext>
            </a:extLst>
          </p:cNvPr>
          <p:cNvSpPr>
            <a:spLocks noGrp="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63DB655-1F00-44CB-84AA-B54356E80CC3}"/>
              </a:ext>
            </a:extLst>
          </p:cNvPr>
          <p:cNvSpPr>
            <a:spLocks noGrp="1" noRot="1" noChangeAspect="1" noTextEdit="1"/>
          </p:cNvSpPr>
          <p:nvPr>
            <p:ph type="sldImg"/>
          </p:nvPr>
        </p:nvSpPr>
        <p:spPr/>
      </p:sp>
      <p:sp>
        <p:nvSpPr>
          <p:cNvPr id="18435" name="Notes Placeholder 2">
            <a:extLst>
              <a:ext uri="{FF2B5EF4-FFF2-40B4-BE49-F238E27FC236}">
                <a16:creationId xmlns:a16="http://schemas.microsoft.com/office/drawing/2014/main" id="{2F826C5A-89F9-48E7-8186-8CD734A2D620}"/>
              </a:ext>
            </a:extLst>
          </p:cNvPr>
          <p:cNvSpPr>
            <a:spLocks noGrp="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 name="Shape 4">
            <a:extLst>
              <a:ext uri="{FF2B5EF4-FFF2-40B4-BE49-F238E27FC236}">
                <a16:creationId xmlns:a16="http://schemas.microsoft.com/office/drawing/2014/main" id="{53596C85-5CEB-45A1-B303-17650484F201}"/>
              </a:ext>
            </a:extLst>
          </p:cNvPr>
          <p:cNvSpPr>
            <a:spLocks noGrp="1"/>
          </p:cNvSpPr>
          <p:nvPr>
            <p:ph type="sldNum" sz="quarter" idx="10"/>
          </p:nvPr>
        </p:nvSpPr>
        <p:spPr>
          <a:ln/>
        </p:spPr>
        <p:txBody>
          <a:bodyPr/>
          <a:lstStyle>
            <a:lvl1pPr>
              <a:defRPr/>
            </a:lvl1pPr>
          </a:lstStyle>
          <a:p>
            <a:pPr>
              <a:defRPr/>
            </a:pPr>
            <a:fld id="{3BAE8291-7F56-4153-924D-5A83103AA518}" type="slidenum">
              <a:rPr lang="en-US" altLang="en-US"/>
              <a:pPr>
                <a:defRPr/>
              </a:pPr>
              <a:t>‹#›</a:t>
            </a:fld>
            <a:endParaRPr lang="en-US" altLang="en-US" dirty="0"/>
          </a:p>
        </p:txBody>
      </p:sp>
    </p:spTree>
    <p:extLst>
      <p:ext uri="{BB962C8B-B14F-4D97-AF65-F5344CB8AC3E}">
        <p14:creationId xmlns:p14="http://schemas.microsoft.com/office/powerpoint/2010/main" val="410769183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4" name="Shape 4">
            <a:extLst>
              <a:ext uri="{FF2B5EF4-FFF2-40B4-BE49-F238E27FC236}">
                <a16:creationId xmlns:a16="http://schemas.microsoft.com/office/drawing/2014/main" id="{13868CCD-8417-46E8-A4C1-B8B200C7C5D1}"/>
              </a:ext>
            </a:extLst>
          </p:cNvPr>
          <p:cNvSpPr>
            <a:spLocks noGrp="1"/>
          </p:cNvSpPr>
          <p:nvPr>
            <p:ph type="sldNum" sz="quarter" idx="15"/>
          </p:nvPr>
        </p:nvSpPr>
        <p:spPr>
          <a:ln/>
        </p:spPr>
        <p:txBody>
          <a:bodyPr/>
          <a:lstStyle>
            <a:lvl1pPr>
              <a:defRPr/>
            </a:lvl1pPr>
          </a:lstStyle>
          <a:p>
            <a:pPr>
              <a:defRPr/>
            </a:pPr>
            <a:fld id="{A4EBCAD9-BD90-4D44-B097-4F7ACEAB350C}" type="slidenum">
              <a:rPr lang="en-US" altLang="en-US"/>
              <a:pPr>
                <a:defRPr/>
              </a:pPr>
              <a:t>‹#›</a:t>
            </a:fld>
            <a:endParaRPr lang="en-US" altLang="en-US" dirty="0"/>
          </a:p>
        </p:txBody>
      </p:sp>
    </p:spTree>
    <p:extLst>
      <p:ext uri="{BB962C8B-B14F-4D97-AF65-F5344CB8AC3E}">
        <p14:creationId xmlns:p14="http://schemas.microsoft.com/office/powerpoint/2010/main" val="400025073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pPr lvl="0"/>
            <a:endParaRPr noProof="0" dirty="0">
              <a:sym typeface="Helvetica Light"/>
            </a:endParaRPr>
          </a:p>
        </p:txBody>
      </p:sp>
      <p:sp>
        <p:nvSpPr>
          <p:cNvPr id="3" name="Shape 4">
            <a:extLst>
              <a:ext uri="{FF2B5EF4-FFF2-40B4-BE49-F238E27FC236}">
                <a16:creationId xmlns:a16="http://schemas.microsoft.com/office/drawing/2014/main" id="{E6D8EBA4-BB4A-4381-BF26-B24C15A5CE2C}"/>
              </a:ext>
            </a:extLst>
          </p:cNvPr>
          <p:cNvSpPr>
            <a:spLocks noGrp="1"/>
          </p:cNvSpPr>
          <p:nvPr>
            <p:ph type="sldNum" sz="quarter" idx="14"/>
          </p:nvPr>
        </p:nvSpPr>
        <p:spPr>
          <a:ln/>
        </p:spPr>
        <p:txBody>
          <a:bodyPr/>
          <a:lstStyle>
            <a:lvl1pPr>
              <a:defRPr/>
            </a:lvl1pPr>
          </a:lstStyle>
          <a:p>
            <a:pPr>
              <a:defRPr/>
            </a:pPr>
            <a:fld id="{F3D95E72-E0F2-4694-AF75-C7B93E51222B}" type="slidenum">
              <a:rPr lang="en-US" altLang="en-US"/>
              <a:pPr>
                <a:defRPr/>
              </a:pPr>
              <a:t>‹#›</a:t>
            </a:fld>
            <a:endParaRPr lang="en-US" altLang="en-US" dirty="0"/>
          </a:p>
        </p:txBody>
      </p:sp>
    </p:spTree>
    <p:extLst>
      <p:ext uri="{BB962C8B-B14F-4D97-AF65-F5344CB8AC3E}">
        <p14:creationId xmlns:p14="http://schemas.microsoft.com/office/powerpoint/2010/main" val="94014771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 name="Shape 4">
            <a:extLst>
              <a:ext uri="{FF2B5EF4-FFF2-40B4-BE49-F238E27FC236}">
                <a16:creationId xmlns:a16="http://schemas.microsoft.com/office/drawing/2014/main" id="{992290B5-1660-4980-AE20-5FB8DE5BD99F}"/>
              </a:ext>
            </a:extLst>
          </p:cNvPr>
          <p:cNvSpPr>
            <a:spLocks noGrp="1"/>
          </p:cNvSpPr>
          <p:nvPr>
            <p:ph type="sldNum" sz="quarter" idx="10"/>
          </p:nvPr>
        </p:nvSpPr>
        <p:spPr>
          <a:ln/>
        </p:spPr>
        <p:txBody>
          <a:bodyPr/>
          <a:lstStyle>
            <a:lvl1pPr>
              <a:defRPr/>
            </a:lvl1pPr>
          </a:lstStyle>
          <a:p>
            <a:pPr>
              <a:defRPr/>
            </a:pPr>
            <a:fld id="{137716A2-04FC-49E8-89E9-B6E87C96938A}" type="slidenum">
              <a:rPr lang="en-US" altLang="en-US"/>
              <a:pPr>
                <a:defRPr/>
              </a:pPr>
              <a:t>‹#›</a:t>
            </a:fld>
            <a:endParaRPr lang="en-US" altLang="en-US" dirty="0"/>
          </a:p>
        </p:txBody>
      </p:sp>
    </p:spTree>
    <p:extLst>
      <p:ext uri="{BB962C8B-B14F-4D97-AF65-F5344CB8AC3E}">
        <p14:creationId xmlns:p14="http://schemas.microsoft.com/office/powerpoint/2010/main" val="366072831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 name="Shape 4">
            <a:extLst>
              <a:ext uri="{FF2B5EF4-FFF2-40B4-BE49-F238E27FC236}">
                <a16:creationId xmlns:a16="http://schemas.microsoft.com/office/drawing/2014/main" id="{D72883E0-FB61-49E0-8A23-816DC0D469BD}"/>
              </a:ext>
            </a:extLst>
          </p:cNvPr>
          <p:cNvSpPr>
            <a:spLocks noGrp="1"/>
          </p:cNvSpPr>
          <p:nvPr>
            <p:ph type="sldNum" sz="quarter" idx="10"/>
          </p:nvPr>
        </p:nvSpPr>
        <p:spPr>
          <a:ln/>
        </p:spPr>
        <p:txBody>
          <a:bodyPr/>
          <a:lstStyle>
            <a:lvl1pPr>
              <a:defRPr/>
            </a:lvl1pPr>
          </a:lstStyle>
          <a:p>
            <a:pPr>
              <a:defRPr/>
            </a:pPr>
            <a:fld id="{12A9F1E8-79A5-4334-9544-1533C057F9C8}" type="slidenum">
              <a:rPr lang="en-US" altLang="en-US"/>
              <a:pPr>
                <a:defRPr/>
              </a:pPr>
              <a:t>‹#›</a:t>
            </a:fld>
            <a:endParaRPr lang="en-US" altLang="en-US" dirty="0"/>
          </a:p>
        </p:txBody>
      </p:sp>
    </p:spTree>
    <p:extLst>
      <p:ext uri="{BB962C8B-B14F-4D97-AF65-F5344CB8AC3E}">
        <p14:creationId xmlns:p14="http://schemas.microsoft.com/office/powerpoint/2010/main" val="42451314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pPr lvl="0"/>
            <a:endParaRPr noProof="0" dirty="0">
              <a:sym typeface="Helvetica Light"/>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5" name="Shape 23">
            <a:extLst>
              <a:ext uri="{FF2B5EF4-FFF2-40B4-BE49-F238E27FC236}">
                <a16:creationId xmlns:a16="http://schemas.microsoft.com/office/drawing/2014/main" id="{A4F437A2-EE3F-41FE-9002-404B71EE4BC6}"/>
              </a:ext>
            </a:extLst>
          </p:cNvPr>
          <p:cNvSpPr>
            <a:spLocks noGrp="1"/>
          </p:cNvSpPr>
          <p:nvPr>
            <p:ph type="sldNum" sz="quarter" idx="14"/>
          </p:nvPr>
        </p:nvSpPr>
        <p:spPr>
          <a:xfrm>
            <a:off x="6311900" y="9245600"/>
            <a:ext cx="368300" cy="381000"/>
          </a:xfrm>
        </p:spPr>
        <p:txBody>
          <a:bodyPr/>
          <a:lstStyle>
            <a:lvl1pPr>
              <a:defRPr/>
            </a:lvl1pPr>
          </a:lstStyle>
          <a:p>
            <a:pPr>
              <a:defRPr/>
            </a:pPr>
            <a:fld id="{90632EFA-B594-4B5A-80F5-04F03A82D6B6}" type="slidenum">
              <a:rPr lang="en-US" altLang="en-US"/>
              <a:pPr>
                <a:defRPr/>
              </a:pPr>
              <a:t>‹#›</a:t>
            </a:fld>
            <a:endParaRPr lang="en-US" altLang="en-US" dirty="0"/>
          </a:p>
        </p:txBody>
      </p:sp>
    </p:spTree>
    <p:extLst>
      <p:ext uri="{BB962C8B-B14F-4D97-AF65-F5344CB8AC3E}">
        <p14:creationId xmlns:p14="http://schemas.microsoft.com/office/powerpoint/2010/main" val="298269026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 name="Shape 4">
            <a:extLst>
              <a:ext uri="{FF2B5EF4-FFF2-40B4-BE49-F238E27FC236}">
                <a16:creationId xmlns:a16="http://schemas.microsoft.com/office/drawing/2014/main" id="{113CBBF9-DF2E-4C43-96DB-769F0DF962A4}"/>
              </a:ext>
            </a:extLst>
          </p:cNvPr>
          <p:cNvSpPr>
            <a:spLocks noGrp="1"/>
          </p:cNvSpPr>
          <p:nvPr>
            <p:ph type="sldNum" sz="quarter" idx="10"/>
          </p:nvPr>
        </p:nvSpPr>
        <p:spPr>
          <a:ln/>
        </p:spPr>
        <p:txBody>
          <a:bodyPr/>
          <a:lstStyle>
            <a:lvl1pPr>
              <a:defRPr/>
            </a:lvl1pPr>
          </a:lstStyle>
          <a:p>
            <a:pPr>
              <a:defRPr/>
            </a:pPr>
            <a:fld id="{7E502C58-CAFE-4339-BFF9-4CFE2C0479E4}" type="slidenum">
              <a:rPr lang="en-US" altLang="en-US"/>
              <a:pPr>
                <a:defRPr/>
              </a:pPr>
              <a:t>‹#›</a:t>
            </a:fld>
            <a:endParaRPr lang="en-US" altLang="en-US" dirty="0"/>
          </a:p>
        </p:txBody>
      </p:sp>
    </p:spTree>
    <p:extLst>
      <p:ext uri="{BB962C8B-B14F-4D97-AF65-F5344CB8AC3E}">
        <p14:creationId xmlns:p14="http://schemas.microsoft.com/office/powerpoint/2010/main" val="215298249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pPr lvl="0"/>
            <a:endParaRPr noProof="0" dirty="0">
              <a:sym typeface="Helvetica Light"/>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5" name="Shape 4">
            <a:extLst>
              <a:ext uri="{FF2B5EF4-FFF2-40B4-BE49-F238E27FC236}">
                <a16:creationId xmlns:a16="http://schemas.microsoft.com/office/drawing/2014/main" id="{2C125A22-CDC4-4230-AA7E-34ADD8D83157}"/>
              </a:ext>
            </a:extLst>
          </p:cNvPr>
          <p:cNvSpPr>
            <a:spLocks noGrp="1"/>
          </p:cNvSpPr>
          <p:nvPr>
            <p:ph type="sldNum" sz="quarter" idx="14"/>
          </p:nvPr>
        </p:nvSpPr>
        <p:spPr>
          <a:ln/>
        </p:spPr>
        <p:txBody>
          <a:bodyPr/>
          <a:lstStyle>
            <a:lvl1pPr>
              <a:defRPr/>
            </a:lvl1pPr>
          </a:lstStyle>
          <a:p>
            <a:pPr>
              <a:defRPr/>
            </a:pPr>
            <a:fld id="{3024EEB5-6A13-42AF-81B1-89CD23DCCC8B}" type="slidenum">
              <a:rPr lang="en-US" altLang="en-US"/>
              <a:pPr>
                <a:defRPr/>
              </a:pPr>
              <a:t>‹#›</a:t>
            </a:fld>
            <a:endParaRPr lang="en-US" altLang="en-US" dirty="0"/>
          </a:p>
        </p:txBody>
      </p:sp>
    </p:spTree>
    <p:extLst>
      <p:ext uri="{BB962C8B-B14F-4D97-AF65-F5344CB8AC3E}">
        <p14:creationId xmlns:p14="http://schemas.microsoft.com/office/powerpoint/2010/main" val="83160529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3" name="Shape 4">
            <a:extLst>
              <a:ext uri="{FF2B5EF4-FFF2-40B4-BE49-F238E27FC236}">
                <a16:creationId xmlns:a16="http://schemas.microsoft.com/office/drawing/2014/main" id="{E1E0D3AE-6F8B-4ADF-BEA2-526FB678A416}"/>
              </a:ext>
            </a:extLst>
          </p:cNvPr>
          <p:cNvSpPr>
            <a:spLocks noGrp="1"/>
          </p:cNvSpPr>
          <p:nvPr>
            <p:ph type="sldNum" sz="quarter" idx="10"/>
          </p:nvPr>
        </p:nvSpPr>
        <p:spPr>
          <a:ln/>
        </p:spPr>
        <p:txBody>
          <a:bodyPr/>
          <a:lstStyle>
            <a:lvl1pPr>
              <a:defRPr/>
            </a:lvl1pPr>
          </a:lstStyle>
          <a:p>
            <a:pPr>
              <a:defRPr/>
            </a:pPr>
            <a:fld id="{FB475922-B366-4651-BD7C-1FB7B8ADEAD0}" type="slidenum">
              <a:rPr lang="en-US" altLang="en-US"/>
              <a:pPr>
                <a:defRPr/>
              </a:pPr>
              <a:t>‹#›</a:t>
            </a:fld>
            <a:endParaRPr lang="en-US" altLang="en-US" dirty="0"/>
          </a:p>
        </p:txBody>
      </p:sp>
    </p:spTree>
    <p:extLst>
      <p:ext uri="{BB962C8B-B14F-4D97-AF65-F5344CB8AC3E}">
        <p14:creationId xmlns:p14="http://schemas.microsoft.com/office/powerpoint/2010/main" val="315837287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hape 4">
            <a:extLst>
              <a:ext uri="{FF2B5EF4-FFF2-40B4-BE49-F238E27FC236}">
                <a16:creationId xmlns:a16="http://schemas.microsoft.com/office/drawing/2014/main" id="{FD4CE1DB-0763-466C-BFAD-DCB96AC91BDB}"/>
              </a:ext>
            </a:extLst>
          </p:cNvPr>
          <p:cNvSpPr>
            <a:spLocks noGrp="1"/>
          </p:cNvSpPr>
          <p:nvPr>
            <p:ph type="sldNum" sz="quarter" idx="10"/>
          </p:nvPr>
        </p:nvSpPr>
        <p:spPr>
          <a:ln/>
        </p:spPr>
        <p:txBody>
          <a:bodyPr/>
          <a:lstStyle>
            <a:lvl1pPr>
              <a:defRPr/>
            </a:lvl1pPr>
          </a:lstStyle>
          <a:p>
            <a:pPr>
              <a:defRPr/>
            </a:pPr>
            <a:fld id="{A8328FDF-BFC9-4EC4-BD62-22B8E5E5EFAD}" type="slidenum">
              <a:rPr lang="en-US" altLang="en-US"/>
              <a:pPr>
                <a:defRPr/>
              </a:pPr>
              <a:t>‹#›</a:t>
            </a:fld>
            <a:endParaRPr lang="en-US" altLang="en-US" dirty="0"/>
          </a:p>
        </p:txBody>
      </p:sp>
    </p:spTree>
    <p:extLst>
      <p:ext uri="{BB962C8B-B14F-4D97-AF65-F5344CB8AC3E}">
        <p14:creationId xmlns:p14="http://schemas.microsoft.com/office/powerpoint/2010/main" val="2139996432"/>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pPr lvl="0"/>
            <a:endParaRPr noProof="0" dirty="0">
              <a:sym typeface="Helvetica Light"/>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5" name="Shape 4">
            <a:extLst>
              <a:ext uri="{FF2B5EF4-FFF2-40B4-BE49-F238E27FC236}">
                <a16:creationId xmlns:a16="http://schemas.microsoft.com/office/drawing/2014/main" id="{7381257A-B609-4906-8282-A2547F972DA7}"/>
              </a:ext>
            </a:extLst>
          </p:cNvPr>
          <p:cNvSpPr>
            <a:spLocks noGrp="1"/>
          </p:cNvSpPr>
          <p:nvPr>
            <p:ph type="sldNum" sz="quarter" idx="14"/>
          </p:nvPr>
        </p:nvSpPr>
        <p:spPr>
          <a:ln/>
        </p:spPr>
        <p:txBody>
          <a:bodyPr/>
          <a:lstStyle>
            <a:lvl1pPr>
              <a:defRPr/>
            </a:lvl1pPr>
          </a:lstStyle>
          <a:p>
            <a:pPr>
              <a:defRPr/>
            </a:pPr>
            <a:fld id="{92BE6EE3-1974-487F-8DBD-BC848A6FB836}" type="slidenum">
              <a:rPr lang="en-US" altLang="en-US"/>
              <a:pPr>
                <a:defRPr/>
              </a:pPr>
              <a:t>‹#›</a:t>
            </a:fld>
            <a:endParaRPr lang="en-US" altLang="en-US" dirty="0"/>
          </a:p>
        </p:txBody>
      </p:sp>
    </p:spTree>
    <p:extLst>
      <p:ext uri="{BB962C8B-B14F-4D97-AF65-F5344CB8AC3E}">
        <p14:creationId xmlns:p14="http://schemas.microsoft.com/office/powerpoint/2010/main" val="328729936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pPr lvl="0"/>
            <a:endParaRPr noProof="0" dirty="0">
              <a:sym typeface="Helvetica Light"/>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5" name="Shape 23">
            <a:extLst>
              <a:ext uri="{FF2B5EF4-FFF2-40B4-BE49-F238E27FC236}">
                <a16:creationId xmlns:a16="http://schemas.microsoft.com/office/drawing/2014/main" id="{59ECC487-FD4F-40C9-917F-8CE7170AE04B}"/>
              </a:ext>
            </a:extLst>
          </p:cNvPr>
          <p:cNvSpPr>
            <a:spLocks noGrp="1"/>
          </p:cNvSpPr>
          <p:nvPr>
            <p:ph type="sldNum" sz="quarter" idx="14"/>
          </p:nvPr>
        </p:nvSpPr>
        <p:spPr>
          <a:xfrm>
            <a:off x="6311900" y="9245600"/>
            <a:ext cx="368300" cy="381000"/>
          </a:xfrm>
        </p:spPr>
        <p:txBody>
          <a:bodyPr/>
          <a:lstStyle>
            <a:lvl1pPr>
              <a:defRPr/>
            </a:lvl1pPr>
          </a:lstStyle>
          <a:p>
            <a:pPr>
              <a:defRPr/>
            </a:pPr>
            <a:fld id="{CAE3476E-F393-4C85-A724-A6BBCB294EF2}" type="slidenum">
              <a:rPr lang="en-US" altLang="en-US"/>
              <a:pPr>
                <a:defRPr/>
              </a:pPr>
              <a:t>‹#›</a:t>
            </a:fld>
            <a:endParaRPr lang="en-US" altLang="en-US" dirty="0"/>
          </a:p>
        </p:txBody>
      </p:sp>
    </p:spTree>
    <p:extLst>
      <p:ext uri="{BB962C8B-B14F-4D97-AF65-F5344CB8AC3E}">
        <p14:creationId xmlns:p14="http://schemas.microsoft.com/office/powerpoint/2010/main" val="1542250177"/>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4">
            <a:extLst>
              <a:ext uri="{FF2B5EF4-FFF2-40B4-BE49-F238E27FC236}">
                <a16:creationId xmlns:a16="http://schemas.microsoft.com/office/drawing/2014/main" id="{D22F34C9-19E3-4746-8E86-43EE75C9ECFE}"/>
              </a:ext>
            </a:extLst>
          </p:cNvPr>
          <p:cNvSpPr>
            <a:spLocks noGrp="1"/>
          </p:cNvSpPr>
          <p:nvPr>
            <p:ph type="sldNum" sz="quarter" idx="10"/>
          </p:nvPr>
        </p:nvSpPr>
        <p:spPr>
          <a:ln/>
        </p:spPr>
        <p:txBody>
          <a:bodyPr/>
          <a:lstStyle>
            <a:lvl1pPr>
              <a:defRPr/>
            </a:lvl1pPr>
          </a:lstStyle>
          <a:p>
            <a:pPr>
              <a:defRPr/>
            </a:pPr>
            <a:fld id="{242BDA55-2849-4E38-A897-D69150106E43}" type="slidenum">
              <a:rPr lang="en-US" altLang="en-US"/>
              <a:pPr>
                <a:defRPr/>
              </a:pPr>
              <a:t>‹#›</a:t>
            </a:fld>
            <a:endParaRPr lang="en-US" altLang="en-US" dirty="0"/>
          </a:p>
        </p:txBody>
      </p:sp>
    </p:spTree>
    <p:extLst>
      <p:ext uri="{BB962C8B-B14F-4D97-AF65-F5344CB8AC3E}">
        <p14:creationId xmlns:p14="http://schemas.microsoft.com/office/powerpoint/2010/main" val="2639245341"/>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pPr lvl="0"/>
            <a:endParaRPr noProof="0" dirty="0">
              <a:sym typeface="Helvetica Light"/>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pPr lvl="0"/>
            <a:endParaRPr noProof="0" dirty="0">
              <a:sym typeface="Helvetica Light"/>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pPr lvl="0"/>
            <a:endParaRPr noProof="0" dirty="0">
              <a:sym typeface="Helvetica Light"/>
            </a:endParaRPr>
          </a:p>
        </p:txBody>
      </p:sp>
      <p:sp>
        <p:nvSpPr>
          <p:cNvPr id="5" name="Shape 4">
            <a:extLst>
              <a:ext uri="{FF2B5EF4-FFF2-40B4-BE49-F238E27FC236}">
                <a16:creationId xmlns:a16="http://schemas.microsoft.com/office/drawing/2014/main" id="{178528F8-B0A8-4D2E-A815-988DC904EA38}"/>
              </a:ext>
            </a:extLst>
          </p:cNvPr>
          <p:cNvSpPr>
            <a:spLocks noGrp="1"/>
          </p:cNvSpPr>
          <p:nvPr>
            <p:ph type="sldNum" sz="quarter" idx="16"/>
          </p:nvPr>
        </p:nvSpPr>
        <p:spPr>
          <a:ln/>
        </p:spPr>
        <p:txBody>
          <a:bodyPr/>
          <a:lstStyle>
            <a:lvl1pPr>
              <a:defRPr/>
            </a:lvl1pPr>
          </a:lstStyle>
          <a:p>
            <a:pPr>
              <a:defRPr/>
            </a:pPr>
            <a:fld id="{4433498F-04C0-430C-A262-9BF53B6122B8}" type="slidenum">
              <a:rPr lang="en-US" altLang="en-US"/>
              <a:pPr>
                <a:defRPr/>
              </a:pPr>
              <a:t>‹#›</a:t>
            </a:fld>
            <a:endParaRPr lang="en-US" altLang="en-US" dirty="0"/>
          </a:p>
        </p:txBody>
      </p:sp>
    </p:spTree>
    <p:extLst>
      <p:ext uri="{BB962C8B-B14F-4D97-AF65-F5344CB8AC3E}">
        <p14:creationId xmlns:p14="http://schemas.microsoft.com/office/powerpoint/2010/main" val="396500560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4" name="Shape 4">
            <a:extLst>
              <a:ext uri="{FF2B5EF4-FFF2-40B4-BE49-F238E27FC236}">
                <a16:creationId xmlns:a16="http://schemas.microsoft.com/office/drawing/2014/main" id="{57C46973-C572-48AA-BFFD-D18A00997CAD}"/>
              </a:ext>
            </a:extLst>
          </p:cNvPr>
          <p:cNvSpPr>
            <a:spLocks noGrp="1"/>
          </p:cNvSpPr>
          <p:nvPr>
            <p:ph type="sldNum" sz="quarter" idx="15"/>
          </p:nvPr>
        </p:nvSpPr>
        <p:spPr>
          <a:ln/>
        </p:spPr>
        <p:txBody>
          <a:bodyPr/>
          <a:lstStyle>
            <a:lvl1pPr>
              <a:defRPr/>
            </a:lvl1pPr>
          </a:lstStyle>
          <a:p>
            <a:pPr>
              <a:defRPr/>
            </a:pPr>
            <a:fld id="{AA68B59D-3AFE-476A-9E32-BB77DAB44C41}" type="slidenum">
              <a:rPr lang="en-US" altLang="en-US"/>
              <a:pPr>
                <a:defRPr/>
              </a:pPr>
              <a:t>‹#›</a:t>
            </a:fld>
            <a:endParaRPr lang="en-US" altLang="en-US" dirty="0"/>
          </a:p>
        </p:txBody>
      </p:sp>
    </p:spTree>
    <p:extLst>
      <p:ext uri="{BB962C8B-B14F-4D97-AF65-F5344CB8AC3E}">
        <p14:creationId xmlns:p14="http://schemas.microsoft.com/office/powerpoint/2010/main" val="335922267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pPr lvl="0"/>
            <a:endParaRPr noProof="0" dirty="0">
              <a:sym typeface="Helvetica Light"/>
            </a:endParaRPr>
          </a:p>
        </p:txBody>
      </p:sp>
      <p:sp>
        <p:nvSpPr>
          <p:cNvPr id="3" name="Shape 4">
            <a:extLst>
              <a:ext uri="{FF2B5EF4-FFF2-40B4-BE49-F238E27FC236}">
                <a16:creationId xmlns:a16="http://schemas.microsoft.com/office/drawing/2014/main" id="{D6EFB1F8-9E4F-44B0-BEDE-54965591EFA0}"/>
              </a:ext>
            </a:extLst>
          </p:cNvPr>
          <p:cNvSpPr>
            <a:spLocks noGrp="1"/>
          </p:cNvSpPr>
          <p:nvPr>
            <p:ph type="sldNum" sz="quarter" idx="14"/>
          </p:nvPr>
        </p:nvSpPr>
        <p:spPr>
          <a:ln/>
        </p:spPr>
        <p:txBody>
          <a:bodyPr/>
          <a:lstStyle>
            <a:lvl1pPr>
              <a:defRPr/>
            </a:lvl1pPr>
          </a:lstStyle>
          <a:p>
            <a:pPr>
              <a:defRPr/>
            </a:pPr>
            <a:fld id="{8D9C35CF-5588-4DBB-81E0-F0E04ECA5B12}" type="slidenum">
              <a:rPr lang="en-US" altLang="en-US"/>
              <a:pPr>
                <a:defRPr/>
              </a:pPr>
              <a:t>‹#›</a:t>
            </a:fld>
            <a:endParaRPr lang="en-US" altLang="en-US" dirty="0"/>
          </a:p>
        </p:txBody>
      </p:sp>
    </p:spTree>
    <p:extLst>
      <p:ext uri="{BB962C8B-B14F-4D97-AF65-F5344CB8AC3E}">
        <p14:creationId xmlns:p14="http://schemas.microsoft.com/office/powerpoint/2010/main" val="264309858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 name="Shape 4">
            <a:extLst>
              <a:ext uri="{FF2B5EF4-FFF2-40B4-BE49-F238E27FC236}">
                <a16:creationId xmlns:a16="http://schemas.microsoft.com/office/drawing/2014/main" id="{F3EF4330-7D74-4F5E-A4B8-57DFC6E1F9FB}"/>
              </a:ext>
            </a:extLst>
          </p:cNvPr>
          <p:cNvSpPr>
            <a:spLocks noGrp="1"/>
          </p:cNvSpPr>
          <p:nvPr>
            <p:ph type="sldNum" sz="quarter" idx="10"/>
          </p:nvPr>
        </p:nvSpPr>
        <p:spPr>
          <a:ln/>
        </p:spPr>
        <p:txBody>
          <a:bodyPr/>
          <a:lstStyle>
            <a:lvl1pPr>
              <a:defRPr/>
            </a:lvl1pPr>
          </a:lstStyle>
          <a:p>
            <a:pPr>
              <a:defRPr/>
            </a:pPr>
            <a:fld id="{6A71529F-9AE7-4AEB-BCDA-8D48B8C3B2D3}" type="slidenum">
              <a:rPr lang="en-US" altLang="en-US"/>
              <a:pPr>
                <a:defRPr/>
              </a:pPr>
              <a:t>‹#›</a:t>
            </a:fld>
            <a:endParaRPr lang="en-US" altLang="en-US" dirty="0"/>
          </a:p>
        </p:txBody>
      </p:sp>
    </p:spTree>
    <p:extLst>
      <p:ext uri="{BB962C8B-B14F-4D97-AF65-F5344CB8AC3E}">
        <p14:creationId xmlns:p14="http://schemas.microsoft.com/office/powerpoint/2010/main" val="108831395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 name="Shape 4">
            <a:extLst>
              <a:ext uri="{FF2B5EF4-FFF2-40B4-BE49-F238E27FC236}">
                <a16:creationId xmlns:a16="http://schemas.microsoft.com/office/drawing/2014/main" id="{34882704-8239-4768-8A33-B31E61DC2044}"/>
              </a:ext>
            </a:extLst>
          </p:cNvPr>
          <p:cNvSpPr>
            <a:spLocks noGrp="1"/>
          </p:cNvSpPr>
          <p:nvPr>
            <p:ph type="sldNum" sz="quarter" idx="10"/>
          </p:nvPr>
        </p:nvSpPr>
        <p:spPr>
          <a:ln/>
        </p:spPr>
        <p:txBody>
          <a:bodyPr/>
          <a:lstStyle>
            <a:lvl1pPr>
              <a:defRPr/>
            </a:lvl1pPr>
          </a:lstStyle>
          <a:p>
            <a:pPr>
              <a:defRPr/>
            </a:pPr>
            <a:fld id="{1F3FF70A-9278-4E6F-88CF-50140A151B91}" type="slidenum">
              <a:rPr lang="en-US" altLang="en-US"/>
              <a:pPr>
                <a:defRPr/>
              </a:pPr>
              <a:t>‹#›</a:t>
            </a:fld>
            <a:endParaRPr lang="en-US" altLang="en-US" dirty="0"/>
          </a:p>
        </p:txBody>
      </p:sp>
    </p:spTree>
    <p:extLst>
      <p:ext uri="{BB962C8B-B14F-4D97-AF65-F5344CB8AC3E}">
        <p14:creationId xmlns:p14="http://schemas.microsoft.com/office/powerpoint/2010/main" val="8562183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pPr lvl="0"/>
            <a:endParaRPr noProof="0" dirty="0">
              <a:sym typeface="Helvetica Light"/>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5" name="Shape 4">
            <a:extLst>
              <a:ext uri="{FF2B5EF4-FFF2-40B4-BE49-F238E27FC236}">
                <a16:creationId xmlns:a16="http://schemas.microsoft.com/office/drawing/2014/main" id="{7EB43ADC-D8B5-456F-A2B0-A70CDCFD3314}"/>
              </a:ext>
            </a:extLst>
          </p:cNvPr>
          <p:cNvSpPr>
            <a:spLocks noGrp="1"/>
          </p:cNvSpPr>
          <p:nvPr>
            <p:ph type="sldNum" sz="quarter" idx="14"/>
          </p:nvPr>
        </p:nvSpPr>
        <p:spPr>
          <a:ln/>
        </p:spPr>
        <p:txBody>
          <a:bodyPr/>
          <a:lstStyle>
            <a:lvl1pPr>
              <a:defRPr/>
            </a:lvl1pPr>
          </a:lstStyle>
          <a:p>
            <a:pPr>
              <a:defRPr/>
            </a:pPr>
            <a:fld id="{F384BAAE-05DE-4028-B517-916E30FA26C4}" type="slidenum">
              <a:rPr lang="en-US" altLang="en-US"/>
              <a:pPr>
                <a:defRPr/>
              </a:pPr>
              <a:t>‹#›</a:t>
            </a:fld>
            <a:endParaRPr lang="en-US" altLang="en-US" dirty="0"/>
          </a:p>
        </p:txBody>
      </p:sp>
    </p:spTree>
    <p:extLst>
      <p:ext uri="{BB962C8B-B14F-4D97-AF65-F5344CB8AC3E}">
        <p14:creationId xmlns:p14="http://schemas.microsoft.com/office/powerpoint/2010/main" val="5210667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3" name="Shape 4">
            <a:extLst>
              <a:ext uri="{FF2B5EF4-FFF2-40B4-BE49-F238E27FC236}">
                <a16:creationId xmlns:a16="http://schemas.microsoft.com/office/drawing/2014/main" id="{942B3D6C-A831-41BC-82B5-703692E5AABF}"/>
              </a:ext>
            </a:extLst>
          </p:cNvPr>
          <p:cNvSpPr>
            <a:spLocks noGrp="1"/>
          </p:cNvSpPr>
          <p:nvPr>
            <p:ph type="sldNum" sz="quarter" idx="10"/>
          </p:nvPr>
        </p:nvSpPr>
        <p:spPr>
          <a:ln/>
        </p:spPr>
        <p:txBody>
          <a:bodyPr/>
          <a:lstStyle>
            <a:lvl1pPr>
              <a:defRPr/>
            </a:lvl1pPr>
          </a:lstStyle>
          <a:p>
            <a:pPr>
              <a:defRPr/>
            </a:pPr>
            <a:fld id="{71B8E798-B1AF-4B1F-9EFE-A024BFE5BEC4}" type="slidenum">
              <a:rPr lang="en-US" altLang="en-US"/>
              <a:pPr>
                <a:defRPr/>
              </a:pPr>
              <a:t>‹#›</a:t>
            </a:fld>
            <a:endParaRPr lang="en-US" altLang="en-US" dirty="0"/>
          </a:p>
        </p:txBody>
      </p:sp>
    </p:spTree>
    <p:extLst>
      <p:ext uri="{BB962C8B-B14F-4D97-AF65-F5344CB8AC3E}">
        <p14:creationId xmlns:p14="http://schemas.microsoft.com/office/powerpoint/2010/main" val="287608453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hape 4">
            <a:extLst>
              <a:ext uri="{FF2B5EF4-FFF2-40B4-BE49-F238E27FC236}">
                <a16:creationId xmlns:a16="http://schemas.microsoft.com/office/drawing/2014/main" id="{569C2F7D-7C40-4897-A4E9-6953FF314EC2}"/>
              </a:ext>
            </a:extLst>
          </p:cNvPr>
          <p:cNvSpPr>
            <a:spLocks noGrp="1"/>
          </p:cNvSpPr>
          <p:nvPr>
            <p:ph type="sldNum" sz="quarter" idx="10"/>
          </p:nvPr>
        </p:nvSpPr>
        <p:spPr>
          <a:ln/>
        </p:spPr>
        <p:txBody>
          <a:bodyPr/>
          <a:lstStyle>
            <a:lvl1pPr>
              <a:defRPr/>
            </a:lvl1pPr>
          </a:lstStyle>
          <a:p>
            <a:pPr>
              <a:defRPr/>
            </a:pPr>
            <a:fld id="{FD77D3E6-F1E9-49FA-BD15-A89583037002}" type="slidenum">
              <a:rPr lang="en-US" altLang="en-US"/>
              <a:pPr>
                <a:defRPr/>
              </a:pPr>
              <a:t>‹#›</a:t>
            </a:fld>
            <a:endParaRPr lang="en-US" altLang="en-US" dirty="0"/>
          </a:p>
        </p:txBody>
      </p:sp>
    </p:spTree>
    <p:extLst>
      <p:ext uri="{BB962C8B-B14F-4D97-AF65-F5344CB8AC3E}">
        <p14:creationId xmlns:p14="http://schemas.microsoft.com/office/powerpoint/2010/main" val="15799607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pPr lvl="0"/>
            <a:endParaRPr noProof="0" dirty="0">
              <a:sym typeface="Helvetica Light"/>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5" name="Shape 4">
            <a:extLst>
              <a:ext uri="{FF2B5EF4-FFF2-40B4-BE49-F238E27FC236}">
                <a16:creationId xmlns:a16="http://schemas.microsoft.com/office/drawing/2014/main" id="{0EAA040E-ABA6-457D-A36F-E33C8ADD1E0C}"/>
              </a:ext>
            </a:extLst>
          </p:cNvPr>
          <p:cNvSpPr>
            <a:spLocks noGrp="1"/>
          </p:cNvSpPr>
          <p:nvPr>
            <p:ph type="sldNum" sz="quarter" idx="14"/>
          </p:nvPr>
        </p:nvSpPr>
        <p:spPr>
          <a:ln/>
        </p:spPr>
        <p:txBody>
          <a:bodyPr/>
          <a:lstStyle>
            <a:lvl1pPr>
              <a:defRPr/>
            </a:lvl1pPr>
          </a:lstStyle>
          <a:p>
            <a:pPr>
              <a:defRPr/>
            </a:pPr>
            <a:fld id="{7762893C-BD27-41A5-BA0F-780AB080A5BC}" type="slidenum">
              <a:rPr lang="en-US" altLang="en-US"/>
              <a:pPr>
                <a:defRPr/>
              </a:pPr>
              <a:t>‹#›</a:t>
            </a:fld>
            <a:endParaRPr lang="en-US" altLang="en-US" dirty="0"/>
          </a:p>
        </p:txBody>
      </p:sp>
    </p:spTree>
    <p:extLst>
      <p:ext uri="{BB962C8B-B14F-4D97-AF65-F5344CB8AC3E}">
        <p14:creationId xmlns:p14="http://schemas.microsoft.com/office/powerpoint/2010/main" val="393503586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4">
            <a:extLst>
              <a:ext uri="{FF2B5EF4-FFF2-40B4-BE49-F238E27FC236}">
                <a16:creationId xmlns:a16="http://schemas.microsoft.com/office/drawing/2014/main" id="{2F4A22F7-E7D9-408B-BF53-2E14FA99AA71}"/>
              </a:ext>
            </a:extLst>
          </p:cNvPr>
          <p:cNvSpPr>
            <a:spLocks noGrp="1"/>
          </p:cNvSpPr>
          <p:nvPr>
            <p:ph type="sldNum" sz="quarter" idx="10"/>
          </p:nvPr>
        </p:nvSpPr>
        <p:spPr>
          <a:ln/>
        </p:spPr>
        <p:txBody>
          <a:bodyPr/>
          <a:lstStyle>
            <a:lvl1pPr>
              <a:defRPr/>
            </a:lvl1pPr>
          </a:lstStyle>
          <a:p>
            <a:pPr>
              <a:defRPr/>
            </a:pPr>
            <a:fld id="{DBD3E97C-5484-40C2-A472-7A4AE9FA37D7}" type="slidenum">
              <a:rPr lang="en-US" altLang="en-US"/>
              <a:pPr>
                <a:defRPr/>
              </a:pPr>
              <a:t>‹#›</a:t>
            </a:fld>
            <a:endParaRPr lang="en-US" altLang="en-US" dirty="0"/>
          </a:p>
        </p:txBody>
      </p:sp>
    </p:spTree>
    <p:extLst>
      <p:ext uri="{BB962C8B-B14F-4D97-AF65-F5344CB8AC3E}">
        <p14:creationId xmlns:p14="http://schemas.microsoft.com/office/powerpoint/2010/main" val="421334466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pPr lvl="0"/>
            <a:endParaRPr noProof="0" dirty="0">
              <a:sym typeface="Helvetica Light"/>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pPr lvl="0"/>
            <a:endParaRPr noProof="0" dirty="0">
              <a:sym typeface="Helvetica Light"/>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pPr lvl="0"/>
            <a:endParaRPr noProof="0" dirty="0">
              <a:sym typeface="Helvetica Light"/>
            </a:endParaRPr>
          </a:p>
        </p:txBody>
      </p:sp>
      <p:sp>
        <p:nvSpPr>
          <p:cNvPr id="5" name="Shape 4">
            <a:extLst>
              <a:ext uri="{FF2B5EF4-FFF2-40B4-BE49-F238E27FC236}">
                <a16:creationId xmlns:a16="http://schemas.microsoft.com/office/drawing/2014/main" id="{3C60F03B-B228-470D-BB17-CA21BCBB07BA}"/>
              </a:ext>
            </a:extLst>
          </p:cNvPr>
          <p:cNvSpPr>
            <a:spLocks noGrp="1"/>
          </p:cNvSpPr>
          <p:nvPr>
            <p:ph type="sldNum" sz="quarter" idx="16"/>
          </p:nvPr>
        </p:nvSpPr>
        <p:spPr>
          <a:ln/>
        </p:spPr>
        <p:txBody>
          <a:bodyPr/>
          <a:lstStyle>
            <a:lvl1pPr>
              <a:defRPr/>
            </a:lvl1pPr>
          </a:lstStyle>
          <a:p>
            <a:pPr>
              <a:defRPr/>
            </a:pPr>
            <a:fld id="{0FE983D2-1A44-4095-92F8-7696F480152D}" type="slidenum">
              <a:rPr lang="en-US" altLang="en-US"/>
              <a:pPr>
                <a:defRPr/>
              </a:pPr>
              <a:t>‹#›</a:t>
            </a:fld>
            <a:endParaRPr lang="en-US" altLang="en-US" dirty="0"/>
          </a:p>
        </p:txBody>
      </p:sp>
    </p:spTree>
    <p:extLst>
      <p:ext uri="{BB962C8B-B14F-4D97-AF65-F5344CB8AC3E}">
        <p14:creationId xmlns:p14="http://schemas.microsoft.com/office/powerpoint/2010/main" val="154730874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1684B85B-2666-4D5A-BD19-10A705F27B18}"/>
              </a:ext>
            </a:extLst>
          </p:cNvPr>
          <p:cNvSpPr>
            <a:spLocks noGrp="1"/>
          </p:cNvSpPr>
          <p:nvPr>
            <p:ph type="title"/>
          </p:nvPr>
        </p:nvSpPr>
        <p:spPr bwMode="auto">
          <a:xfrm>
            <a:off x="952500" y="444500"/>
            <a:ext cx="110998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a:sym typeface="Helvetica Light"/>
              </a:rPr>
              <a:t>Title Text</a:t>
            </a:r>
          </a:p>
        </p:txBody>
      </p:sp>
      <p:sp>
        <p:nvSpPr>
          <p:cNvPr id="1027" name="Shape 3">
            <a:extLst>
              <a:ext uri="{FF2B5EF4-FFF2-40B4-BE49-F238E27FC236}">
                <a16:creationId xmlns:a16="http://schemas.microsoft.com/office/drawing/2014/main" id="{FE6AF8C1-3152-492B-935C-F71EE9873590}"/>
              </a:ext>
            </a:extLst>
          </p:cNvPr>
          <p:cNvSpPr>
            <a:spLocks noGrp="1"/>
          </p:cNvSpPr>
          <p:nvPr>
            <p:ph type="body" idx="1"/>
          </p:nvPr>
        </p:nvSpPr>
        <p:spPr bwMode="auto">
          <a:xfrm>
            <a:off x="952500" y="2603500"/>
            <a:ext cx="110998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a:sym typeface="Helvetica Light"/>
              </a:rPr>
              <a:t>Body Level One</a:t>
            </a:r>
          </a:p>
          <a:p>
            <a:pPr lvl="1"/>
            <a:r>
              <a:rPr lang="en-US" altLang="en-US">
                <a:sym typeface="Helvetica Light"/>
              </a:rPr>
              <a:t>Body Level Two</a:t>
            </a:r>
          </a:p>
          <a:p>
            <a:pPr lvl="2"/>
            <a:r>
              <a:rPr lang="en-US" altLang="en-US">
                <a:sym typeface="Helvetica Light"/>
              </a:rPr>
              <a:t>Body Level Three</a:t>
            </a:r>
          </a:p>
          <a:p>
            <a:pPr lvl="3"/>
            <a:r>
              <a:rPr lang="en-US" altLang="en-US">
                <a:sym typeface="Helvetica Light"/>
              </a:rPr>
              <a:t>Body Level Four</a:t>
            </a:r>
          </a:p>
          <a:p>
            <a:pPr lvl="4"/>
            <a:r>
              <a:rPr lang="en-US" altLang="en-US">
                <a:sym typeface="Helvetica Light"/>
              </a:rPr>
              <a:t>Body Level Five</a:t>
            </a:r>
          </a:p>
        </p:txBody>
      </p:sp>
      <p:sp>
        <p:nvSpPr>
          <p:cNvPr id="1028" name="Shape 4">
            <a:extLst>
              <a:ext uri="{FF2B5EF4-FFF2-40B4-BE49-F238E27FC236}">
                <a16:creationId xmlns:a16="http://schemas.microsoft.com/office/drawing/2014/main" id="{179BE69B-7185-4B11-830D-28F9320C10AB}"/>
              </a:ext>
            </a:extLst>
          </p:cNvPr>
          <p:cNvSpPr>
            <a:spLocks noGrp="1"/>
          </p:cNvSpPr>
          <p:nvPr>
            <p:ph type="sldNum" sz="quarter" idx="2"/>
          </p:nvPr>
        </p:nvSpPr>
        <p:spPr bwMode="auto">
          <a:xfrm>
            <a:off x="6311900" y="925195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FAA26D3D-D897-4be2-8F04-BA451C77F1D7}"/>
          </a:extLst>
        </p:spPr>
        <p:txBody>
          <a:bodyPr vert="horz" wrap="none" lIns="50800" tIns="50800" rIns="50800" bIns="50800" numCol="1" anchor="t" anchorCtr="0" compatLnSpc="1">
            <a:prstTxWarp prst="textNoShape">
              <a:avLst/>
            </a:prstTxWarp>
            <a:spAutoFit/>
          </a:bodyPr>
          <a:lstStyle>
            <a:lvl1pPr algn="ctr" eaLnBrk="1">
              <a:defRPr sz="1800">
                <a:latin typeface="Helvetica Light" charset="0"/>
                <a:ea typeface="Helvetica Light" charset="0"/>
                <a:cs typeface="Helvetica Light" charset="0"/>
                <a:sym typeface="Helvetica Light" charset="0"/>
              </a:defRPr>
            </a:lvl1pPr>
          </a:lstStyle>
          <a:p>
            <a:pPr>
              <a:defRPr/>
            </a:pPr>
            <a:fld id="{69D1E397-D9B6-4B7F-9628-8E4D3B7692A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26" r:id="rId1"/>
    <p:sldLayoutId id="2147484037"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ransition spd="med"/>
  <p:txStyles>
    <p:titleStyle>
      <a:lvl1pPr algn="ctr" defTabSz="584200" rtl="0" eaLnBrk="0" fontAlgn="base" hangingPunct="0">
        <a:spcBef>
          <a:spcPct val="0"/>
        </a:spcBef>
        <a:spcAft>
          <a:spcPct val="0"/>
        </a:spcAft>
        <a:defRPr sz="8000">
          <a:solidFill>
            <a:srgbClr val="000000"/>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000000"/>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000000"/>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000000"/>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000000"/>
          </a:solidFill>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40315286-DAB2-47F1-8574-BD2BD170D209}"/>
              </a:ext>
            </a:extLst>
          </p:cNvPr>
          <p:cNvSpPr>
            <a:spLocks noGrp="1"/>
          </p:cNvSpPr>
          <p:nvPr>
            <p:ph type="title"/>
          </p:nvPr>
        </p:nvSpPr>
        <p:spPr bwMode="auto">
          <a:xfrm>
            <a:off x="952500" y="444500"/>
            <a:ext cx="110998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a:sym typeface="Helvetica Light"/>
              </a:rPr>
              <a:t>Title Text</a:t>
            </a:r>
          </a:p>
        </p:txBody>
      </p:sp>
      <p:sp>
        <p:nvSpPr>
          <p:cNvPr id="1027" name="Shape 3">
            <a:extLst>
              <a:ext uri="{FF2B5EF4-FFF2-40B4-BE49-F238E27FC236}">
                <a16:creationId xmlns:a16="http://schemas.microsoft.com/office/drawing/2014/main" id="{7979A91B-9EDD-4BE0-B8C1-F5E7383970A9}"/>
              </a:ext>
            </a:extLst>
          </p:cNvPr>
          <p:cNvSpPr>
            <a:spLocks noGrp="1"/>
          </p:cNvSpPr>
          <p:nvPr>
            <p:ph type="body" idx="1"/>
          </p:nvPr>
        </p:nvSpPr>
        <p:spPr bwMode="auto">
          <a:xfrm>
            <a:off x="952500" y="2603500"/>
            <a:ext cx="1109980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a:sym typeface="Helvetica Light"/>
              </a:rPr>
              <a:t>Body Level One</a:t>
            </a:r>
          </a:p>
          <a:p>
            <a:pPr lvl="1"/>
            <a:r>
              <a:rPr lang="en-US" altLang="en-US">
                <a:sym typeface="Helvetica Light"/>
              </a:rPr>
              <a:t>Body Level Two</a:t>
            </a:r>
          </a:p>
          <a:p>
            <a:pPr lvl="2"/>
            <a:r>
              <a:rPr lang="en-US" altLang="en-US">
                <a:sym typeface="Helvetica Light"/>
              </a:rPr>
              <a:t>Body Level Three</a:t>
            </a:r>
          </a:p>
          <a:p>
            <a:pPr lvl="3"/>
            <a:r>
              <a:rPr lang="en-US" altLang="en-US">
                <a:sym typeface="Helvetica Light"/>
              </a:rPr>
              <a:t>Body Level Four</a:t>
            </a:r>
          </a:p>
          <a:p>
            <a:pPr lvl="4"/>
            <a:r>
              <a:rPr lang="en-US" altLang="en-US">
                <a:sym typeface="Helvetica Light"/>
              </a:rPr>
              <a:t>Body Level Five</a:t>
            </a:r>
          </a:p>
        </p:txBody>
      </p:sp>
      <p:sp>
        <p:nvSpPr>
          <p:cNvPr id="1028" name="Shape 4">
            <a:extLst>
              <a:ext uri="{FF2B5EF4-FFF2-40B4-BE49-F238E27FC236}">
                <a16:creationId xmlns:a16="http://schemas.microsoft.com/office/drawing/2014/main" id="{179BE69B-7185-4B11-830D-28F9320C10AB}"/>
              </a:ext>
            </a:extLst>
          </p:cNvPr>
          <p:cNvSpPr>
            <a:spLocks noGrp="1"/>
          </p:cNvSpPr>
          <p:nvPr>
            <p:ph type="sldNum" sz="quarter" idx="2"/>
          </p:nvPr>
        </p:nvSpPr>
        <p:spPr bwMode="auto">
          <a:xfrm>
            <a:off x="6311900" y="925195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FAA26D3D-D897-4be2-8F04-BA451C77F1D7}"/>
          </a:extLst>
        </p:spPr>
        <p:txBody>
          <a:bodyPr vert="horz" wrap="none" lIns="50800" tIns="50800" rIns="50800" bIns="50800" numCol="1" anchor="t" anchorCtr="0" compatLnSpc="1">
            <a:prstTxWarp prst="textNoShape">
              <a:avLst/>
            </a:prstTxWarp>
            <a:spAutoFit/>
          </a:bodyPr>
          <a:lstStyle>
            <a:lvl1pPr algn="ctr" eaLnBrk="1">
              <a:defRPr sz="1800">
                <a:latin typeface="Helvetica Light" charset="0"/>
                <a:ea typeface="Helvetica Light" charset="0"/>
                <a:cs typeface="Helvetica Light" charset="0"/>
                <a:sym typeface="Helvetica Light" charset="0"/>
              </a:defRPr>
            </a:lvl1pPr>
          </a:lstStyle>
          <a:p>
            <a:pPr>
              <a:defRPr/>
            </a:pPr>
            <a:fld id="{43379523-DC0C-4ECD-A939-B70A626C1273}" type="slidenum">
              <a:rPr lang="en-US" altLang="en-US"/>
              <a:pPr>
                <a:defRPr/>
              </a:pPr>
              <a:t>‹#›</a:t>
            </a:fld>
            <a:endParaRPr lang="en-US" altLang="en-US" dirty="0"/>
          </a:p>
        </p:txBody>
      </p:sp>
    </p:spTree>
    <p:extLst>
      <p:ext uri="{BB962C8B-B14F-4D97-AF65-F5344CB8AC3E}">
        <p14:creationId xmlns:p14="http://schemas.microsoft.com/office/powerpoint/2010/main" val="3780373069"/>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Lst>
  <p:transition spd="med"/>
  <p:txStyles>
    <p:titleStyle>
      <a:lvl1pPr algn="ctr" defTabSz="584200" rtl="0" eaLnBrk="0" fontAlgn="base" hangingPunct="0">
        <a:spcBef>
          <a:spcPct val="0"/>
        </a:spcBef>
        <a:spcAft>
          <a:spcPct val="0"/>
        </a:spcAft>
        <a:defRPr sz="8000">
          <a:solidFill>
            <a:srgbClr val="000000"/>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000000"/>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000000"/>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000000"/>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000000"/>
          </a:solidFill>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23.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MainSlide.png">
            <a:extLst>
              <a:ext uri="{FF2B5EF4-FFF2-40B4-BE49-F238E27FC236}">
                <a16:creationId xmlns:a16="http://schemas.microsoft.com/office/drawing/2014/main" id="{C1B55AE4-4F6D-44C0-AE38-0F6D4C5B7555}"/>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7050" y="-322263"/>
            <a:ext cx="13531850" cy="1007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4099" name="Shape 120">
            <a:extLst>
              <a:ext uri="{FF2B5EF4-FFF2-40B4-BE49-F238E27FC236}">
                <a16:creationId xmlns:a16="http://schemas.microsoft.com/office/drawing/2014/main" id="{B5918DAE-2C00-4343-A848-74521945FA56}"/>
              </a:ext>
            </a:extLst>
          </p:cNvPr>
          <p:cNvSpPr>
            <a:spLocks noChangeArrowheads="1"/>
          </p:cNvSpPr>
          <p:nvPr/>
        </p:nvSpPr>
        <p:spPr bwMode="auto">
          <a:xfrm>
            <a:off x="3619500" y="9018588"/>
            <a:ext cx="9063038"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r" eaLnBrk="1">
              <a:defRPr/>
            </a:pPr>
            <a:r>
              <a:rPr lang="en-US" altLang="en-US" sz="3200" b="1" dirty="0">
                <a:solidFill>
                  <a:schemeClr val="accent6"/>
                </a:solidFill>
                <a:latin typeface="Helvetica" panose="020B0604020202020204" pitchFamily="34" charset="0"/>
                <a:cs typeface="Helvetica" panose="020B0604020202020204" pitchFamily="34" charset="0"/>
                <a:sym typeface="Helvetica" panose="020B0604020202020204" pitchFamily="34" charset="0"/>
              </a:rPr>
              <a:t>Basha Valley, Pakistan</a:t>
            </a:r>
          </a:p>
        </p:txBody>
      </p:sp>
      <p:sp>
        <p:nvSpPr>
          <p:cNvPr id="2" name="TextBox 1">
            <a:extLst>
              <a:ext uri="{FF2B5EF4-FFF2-40B4-BE49-F238E27FC236}">
                <a16:creationId xmlns:a16="http://schemas.microsoft.com/office/drawing/2014/main" id="{DDF7FAEC-9E86-4F8A-834A-8C78EF2E0B22}"/>
              </a:ext>
            </a:extLst>
          </p:cNvPr>
          <p:cNvSpPr txBox="1"/>
          <p:nvPr/>
        </p:nvSpPr>
        <p:spPr>
          <a:xfrm>
            <a:off x="1638300" y="644251"/>
            <a:ext cx="8069893"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eaLnBrk="1" fontAlgn="auto">
              <a:spcBef>
                <a:spcPts val="0"/>
              </a:spcBef>
              <a:spcAft>
                <a:spcPts val="0"/>
              </a:spcAft>
              <a:defRPr/>
            </a:pPr>
            <a:r>
              <a:rPr lang="en-US" b="1" kern="0" dirty="0">
                <a:solidFill>
                  <a:schemeClr val="bg1"/>
                </a:solidFill>
                <a:latin typeface="Helvetica "/>
                <a:ea typeface="+mn-ea"/>
                <a:cs typeface="+mn-cs"/>
              </a:rPr>
              <a:t>July Featured Grantee</a:t>
            </a:r>
          </a:p>
          <a:p>
            <a:pPr algn="ctr" eaLnBrk="1" fontAlgn="auto">
              <a:spcBef>
                <a:spcPts val="0"/>
              </a:spcBef>
              <a:spcAft>
                <a:spcPts val="0"/>
              </a:spcAft>
              <a:defRPr/>
            </a:pPr>
            <a:r>
              <a:rPr lang="en-US" b="1" kern="0" dirty="0" err="1">
                <a:solidFill>
                  <a:schemeClr val="bg1"/>
                </a:solidFill>
                <a:latin typeface="Helvetica "/>
                <a:ea typeface="+mn-ea"/>
                <a:cs typeface="+mn-cs"/>
              </a:rPr>
              <a:t>Iqra</a:t>
            </a:r>
            <a:r>
              <a:rPr lang="en-US" b="1" kern="0" dirty="0">
                <a:solidFill>
                  <a:schemeClr val="bg1"/>
                </a:solidFill>
                <a:latin typeface="Helvetica "/>
                <a:ea typeface="+mn-ea"/>
                <a:cs typeface="+mn-cs"/>
              </a:rPr>
              <a:t> Fund</a:t>
            </a:r>
          </a:p>
          <a:p>
            <a:pPr algn="ctr" eaLnBrk="1" fontAlgn="auto">
              <a:spcBef>
                <a:spcPts val="0"/>
              </a:spcBef>
              <a:spcAft>
                <a:spcPts val="0"/>
              </a:spcAft>
              <a:defRPr/>
            </a:pPr>
            <a:endParaRPr lang="en-US" kern="0" dirty="0">
              <a:solidFill>
                <a:schemeClr val="bg1"/>
              </a:solidFill>
              <a:latin typeface="+mn-lt"/>
              <a:ea typeface="+mn-ea"/>
              <a:cs typeface="+mn-cs"/>
            </a:endParaRPr>
          </a:p>
        </p:txBody>
      </p:sp>
      <p:pic>
        <p:nvPicPr>
          <p:cNvPr id="4101" name="Picture 3" descr="A group of people posing for a photo&#10;&#10;Description automatically generated">
            <a:extLst>
              <a:ext uri="{FF2B5EF4-FFF2-40B4-BE49-F238E27FC236}">
                <a16:creationId xmlns:a16="http://schemas.microsoft.com/office/drawing/2014/main" id="{251A22DF-6F8F-4528-9F93-6D9C86F23BE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76363" y="1957388"/>
            <a:ext cx="10591800" cy="7061200"/>
          </a:xfrm>
          <a:prstGeom prst="rect">
            <a:avLst/>
          </a:prstGeom>
          <a:noFill/>
          <a:ln w="28575">
            <a:solidFill>
              <a:srgbClr val="B22FBA"/>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123">
            <a:extLst>
              <a:ext uri="{FF2B5EF4-FFF2-40B4-BE49-F238E27FC236}">
                <a16:creationId xmlns:a16="http://schemas.microsoft.com/office/drawing/2014/main" id="{89D48320-2E83-45CF-99BA-FD7F962543EE}"/>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100" b="1">
                <a:latin typeface="Helvetica" panose="020B0604020202020204" pitchFamily="34" charset="0"/>
                <a:sym typeface="Helvetica" panose="020B0604020202020204" pitchFamily="34" charset="0"/>
              </a:rPr>
              <a:t>HEADLINE GOES HERE</a:t>
            </a:r>
          </a:p>
        </p:txBody>
      </p:sp>
      <p:sp>
        <p:nvSpPr>
          <p:cNvPr id="5123" name="Shape 124">
            <a:extLst>
              <a:ext uri="{FF2B5EF4-FFF2-40B4-BE49-F238E27FC236}">
                <a16:creationId xmlns:a16="http://schemas.microsoft.com/office/drawing/2014/main" id="{3F68805B-06EE-4988-83DD-0590ADCB437C}"/>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p:txBody>
      </p:sp>
      <p:pic>
        <p:nvPicPr>
          <p:cNvPr id="5124" name="Template.jpg">
            <a:extLst>
              <a:ext uri="{FF2B5EF4-FFF2-40B4-BE49-F238E27FC236}">
                <a16:creationId xmlns:a16="http://schemas.microsoft.com/office/drawing/2014/main" id="{EB3AFC3C-B357-4D9B-AFC2-6B9B0AB3E444}"/>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98437" y="0"/>
            <a:ext cx="13682662" cy="1019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125" name="Shape 126">
            <a:extLst>
              <a:ext uri="{FF2B5EF4-FFF2-40B4-BE49-F238E27FC236}">
                <a16:creationId xmlns:a16="http://schemas.microsoft.com/office/drawing/2014/main" id="{7F78C729-5A90-408A-ADC1-3A8749706648}"/>
              </a:ext>
            </a:extLst>
          </p:cNvPr>
          <p:cNvSpPr>
            <a:spLocks noChangeArrowheads="1"/>
          </p:cNvSpPr>
          <p:nvPr/>
        </p:nvSpPr>
        <p:spPr bwMode="auto">
          <a:xfrm>
            <a:off x="1906588" y="1522414"/>
            <a:ext cx="10421937"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ctr" eaLnBrk="1"/>
            <a:r>
              <a:rPr lang="en-US" altLang="en-US" sz="4000" b="1" dirty="0">
                <a:solidFill>
                  <a:srgbClr val="B22FBA"/>
                </a:solidFill>
                <a:latin typeface="Helvetica" panose="020B0604020202020204" pitchFamily="34" charset="0"/>
                <a:sym typeface="Helvetica" panose="020B0604020202020204" pitchFamily="34" charset="0"/>
              </a:rPr>
              <a:t>Introducing </a:t>
            </a:r>
            <a:r>
              <a:rPr lang="en-US" altLang="en-US" sz="4000" b="1" dirty="0" err="1">
                <a:solidFill>
                  <a:srgbClr val="B22FBA"/>
                </a:solidFill>
                <a:latin typeface="Helvetica" panose="020B0604020202020204" pitchFamily="34" charset="0"/>
                <a:sym typeface="Helvetica" panose="020B0604020202020204" pitchFamily="34" charset="0"/>
              </a:rPr>
              <a:t>Iqra</a:t>
            </a:r>
            <a:r>
              <a:rPr lang="en-US" altLang="en-US" sz="4000" b="1" dirty="0">
                <a:solidFill>
                  <a:srgbClr val="B22FBA"/>
                </a:solidFill>
                <a:latin typeface="Helvetica" panose="020B0604020202020204" pitchFamily="34" charset="0"/>
                <a:sym typeface="Helvetica" panose="020B0604020202020204" pitchFamily="34" charset="0"/>
              </a:rPr>
              <a:t> Fund</a:t>
            </a:r>
          </a:p>
        </p:txBody>
      </p:sp>
      <p:sp>
        <p:nvSpPr>
          <p:cNvPr id="16389" name="Shape 127">
            <a:extLst>
              <a:ext uri="{FF2B5EF4-FFF2-40B4-BE49-F238E27FC236}">
                <a16:creationId xmlns:a16="http://schemas.microsoft.com/office/drawing/2014/main" id="{242DDA2C-DF12-4595-9100-7D82D844D09F}"/>
              </a:ext>
            </a:extLst>
          </p:cNvPr>
          <p:cNvSpPr>
            <a:spLocks noChangeArrowheads="1"/>
          </p:cNvSpPr>
          <p:nvPr/>
        </p:nvSpPr>
        <p:spPr bwMode="auto">
          <a:xfrm>
            <a:off x="1804988" y="8347075"/>
            <a:ext cx="113538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charset="0"/>
                <a:ea typeface="Helvetica Light" charset="0"/>
                <a:cs typeface="Helvetica Light" charset="0"/>
                <a:sym typeface="Helvetica Light" charset="0"/>
              </a:defRPr>
            </a:lvl1pPr>
            <a:lvl2pPr marL="742950" indent="-285750">
              <a:defRPr sz="3600">
                <a:solidFill>
                  <a:srgbClr val="000000"/>
                </a:solidFill>
                <a:latin typeface="Helvetica Light" charset="0"/>
                <a:ea typeface="Helvetica Light" charset="0"/>
                <a:cs typeface="Helvetica Light" charset="0"/>
                <a:sym typeface="Helvetica Light" charset="0"/>
              </a:defRPr>
            </a:lvl2pPr>
            <a:lvl3pPr marL="1143000" indent="-228600">
              <a:defRPr sz="3600">
                <a:solidFill>
                  <a:srgbClr val="000000"/>
                </a:solidFill>
                <a:latin typeface="Helvetica Light" charset="0"/>
                <a:ea typeface="Helvetica Light" charset="0"/>
                <a:cs typeface="Helvetica Light" charset="0"/>
                <a:sym typeface="Helvetica Light" charset="0"/>
              </a:defRPr>
            </a:lvl3pPr>
            <a:lvl4pPr marL="1600200" indent="-228600">
              <a:defRPr sz="3600">
                <a:solidFill>
                  <a:srgbClr val="000000"/>
                </a:solidFill>
                <a:latin typeface="Helvetica Light" charset="0"/>
                <a:ea typeface="Helvetica Light" charset="0"/>
                <a:cs typeface="Helvetica Light" charset="0"/>
                <a:sym typeface="Helvetica Light" charset="0"/>
              </a:defRPr>
            </a:lvl4pPr>
            <a:lvl5pPr marL="2057400" indent="-228600">
              <a:defRPr sz="3600">
                <a:solidFill>
                  <a:srgbClr val="000000"/>
                </a:solidFill>
                <a:latin typeface="Helvetica Light" charset="0"/>
                <a:ea typeface="Helvetica Light" charset="0"/>
                <a:cs typeface="Helvetica Light" charset="0"/>
                <a:sym typeface="Helvetica Light" charset="0"/>
              </a:defRPr>
            </a:lvl5pPr>
            <a:lvl6pPr marL="2514600" indent="-228600"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6pPr>
            <a:lvl7pPr marL="2971800" indent="-228600"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7pPr>
            <a:lvl8pPr marL="3429000" indent="-228600"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8pPr>
            <a:lvl9pPr marL="3886200" indent="-228600" defTabSz="584200" eaLnBrk="0" fontAlgn="base" hangingPunct="0">
              <a:spcBef>
                <a:spcPct val="0"/>
              </a:spcBef>
              <a:spcAft>
                <a:spcPct val="0"/>
              </a:spcAft>
              <a:defRPr sz="3600">
                <a:solidFill>
                  <a:srgbClr val="000000"/>
                </a:solidFill>
                <a:latin typeface="Helvetica Light" charset="0"/>
                <a:ea typeface="Helvetica Light" charset="0"/>
                <a:cs typeface="Helvetica Light" charset="0"/>
                <a:sym typeface="Helvetica Light" charset="0"/>
              </a:defRPr>
            </a:lvl9pPr>
          </a:lstStyle>
          <a:p>
            <a:pPr eaLnBrk="1">
              <a:buSzPct val="75000"/>
              <a:defRPr/>
            </a:pPr>
            <a:endParaRPr lang="en-US" altLang="en-US" b="1" kern="0" dirty="0">
              <a:solidFill>
                <a:srgbClr val="7030A0"/>
              </a:solidFill>
              <a:latin typeface="Helvetica" panose="020B0604020202020204" pitchFamily="34" charset="0"/>
              <a:ea typeface="+mn-ea"/>
              <a:cs typeface="Helvetica" panose="020B0604020202020204" pitchFamily="34" charset="0"/>
              <a:sym typeface="Helvetica" charset="0"/>
            </a:endParaRPr>
          </a:p>
          <a:p>
            <a:pPr eaLnBrk="1">
              <a:buSzPct val="75000"/>
              <a:defRPr/>
            </a:pPr>
            <a:endParaRPr lang="en-US" altLang="en-US" b="1" kern="0" dirty="0">
              <a:solidFill>
                <a:srgbClr val="7030A0"/>
              </a:solidFill>
              <a:latin typeface="Helvetica" panose="020B0604020202020204" pitchFamily="34" charset="0"/>
              <a:ea typeface="+mn-ea"/>
              <a:cs typeface="Helvetica" panose="020B0604020202020204" pitchFamily="34" charset="0"/>
              <a:sym typeface="Helvetica" charset="0"/>
            </a:endParaRPr>
          </a:p>
        </p:txBody>
      </p:sp>
      <p:sp>
        <p:nvSpPr>
          <p:cNvPr id="5127" name="Rectangle 2">
            <a:extLst>
              <a:ext uri="{FF2B5EF4-FFF2-40B4-BE49-F238E27FC236}">
                <a16:creationId xmlns:a16="http://schemas.microsoft.com/office/drawing/2014/main" id="{FE3DEF9A-B00A-47BA-8496-4CDCEC4812FE}"/>
              </a:ext>
            </a:extLst>
          </p:cNvPr>
          <p:cNvSpPr>
            <a:spLocks noChangeArrowheads="1"/>
          </p:cNvSpPr>
          <p:nvPr/>
        </p:nvSpPr>
        <p:spPr bwMode="auto">
          <a:xfrm>
            <a:off x="1655763" y="7959725"/>
            <a:ext cx="111839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00"/>
              </a:spcAft>
            </a:pPr>
            <a:r>
              <a:rPr lang="en-US" altLang="en-US" sz="3200" b="1" dirty="0" err="1">
                <a:solidFill>
                  <a:srgbClr val="7030A0"/>
                </a:solidFill>
                <a:latin typeface="Helvetica "/>
                <a:cs typeface="Times New Roman" panose="02020603050405020304" pitchFamily="18" charset="0"/>
              </a:rPr>
              <a:t>Iqra</a:t>
            </a:r>
            <a:r>
              <a:rPr lang="en-US" altLang="en-US" sz="3200" b="1" dirty="0">
                <a:solidFill>
                  <a:srgbClr val="7030A0"/>
                </a:solidFill>
                <a:latin typeface="Helvetica "/>
                <a:cs typeface="Times New Roman" panose="02020603050405020304" pitchFamily="18" charset="0"/>
              </a:rPr>
              <a:t> Fund provides access to quality, sustainable education, especially for girls, in the remote tribal areas of Pakistan.</a:t>
            </a:r>
          </a:p>
        </p:txBody>
      </p:sp>
      <p:pic>
        <p:nvPicPr>
          <p:cNvPr id="5128" name="Picture 2" descr="A person sitting in a kitchen&#10;&#10;Description automatically generated">
            <a:extLst>
              <a:ext uri="{FF2B5EF4-FFF2-40B4-BE49-F238E27FC236}">
                <a16:creationId xmlns:a16="http://schemas.microsoft.com/office/drawing/2014/main" id="{AB879903-3549-48ED-8436-CFCF2C8A0194}"/>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1650" y="2314576"/>
            <a:ext cx="8412162" cy="5608637"/>
          </a:xfrm>
          <a:prstGeom prst="rect">
            <a:avLst/>
          </a:prstGeom>
          <a:noFill/>
          <a:ln w="28575">
            <a:solidFill>
              <a:srgbClr val="B22FBA"/>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Template.jpg">
            <a:extLst>
              <a:ext uri="{FF2B5EF4-FFF2-40B4-BE49-F238E27FC236}">
                <a16:creationId xmlns:a16="http://schemas.microsoft.com/office/drawing/2014/main" id="{B8A479C2-87D8-4972-B264-0C112EEC0554}"/>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25450" y="0"/>
            <a:ext cx="13679488" cy="1019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171" name="Shape 131">
            <a:extLst>
              <a:ext uri="{FF2B5EF4-FFF2-40B4-BE49-F238E27FC236}">
                <a16:creationId xmlns:a16="http://schemas.microsoft.com/office/drawing/2014/main" id="{AE6ED54E-3D06-47DB-8493-AA71AC344946}"/>
              </a:ext>
            </a:extLst>
          </p:cNvPr>
          <p:cNvSpPr>
            <a:spLocks noChangeArrowheads="1"/>
          </p:cNvSpPr>
          <p:nvPr/>
        </p:nvSpPr>
        <p:spPr bwMode="auto">
          <a:xfrm>
            <a:off x="-338138" y="1624013"/>
            <a:ext cx="13681076"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ctr" eaLnBrk="1"/>
            <a:r>
              <a:rPr lang="en-US" altLang="en-US" sz="4000" b="1">
                <a:solidFill>
                  <a:srgbClr val="B22FBA"/>
                </a:solidFill>
                <a:latin typeface="Helvetica" panose="020B0604020202020204" pitchFamily="34" charset="0"/>
                <a:sym typeface="Helvetica" panose="020B0604020202020204" pitchFamily="34" charset="0"/>
              </a:rPr>
              <a:t>         Where in the world?</a:t>
            </a:r>
          </a:p>
        </p:txBody>
      </p:sp>
      <p:sp>
        <p:nvSpPr>
          <p:cNvPr id="6148" name="Shape 132">
            <a:extLst>
              <a:ext uri="{FF2B5EF4-FFF2-40B4-BE49-F238E27FC236}">
                <a16:creationId xmlns:a16="http://schemas.microsoft.com/office/drawing/2014/main" id="{AE9ED11D-4176-44F0-9A53-959C8FB2AAB7}"/>
              </a:ext>
            </a:extLst>
          </p:cNvPr>
          <p:cNvSpPr>
            <a:spLocks noChangeArrowheads="1"/>
          </p:cNvSpPr>
          <p:nvPr/>
        </p:nvSpPr>
        <p:spPr bwMode="auto">
          <a:xfrm>
            <a:off x="1841500" y="5770563"/>
            <a:ext cx="72009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p>
            <a:pPr eaLnBrk="1">
              <a:buSzPct val="75000"/>
              <a:defRPr/>
            </a:pPr>
            <a:endParaRPr lang="en-US" altLang="en-US" sz="2800" b="1" kern="0" dirty="0">
              <a:solidFill>
                <a:srgbClr val="7030A0"/>
              </a:solidFill>
              <a:latin typeface="Helvetica" panose="020B0604020202020204" pitchFamily="34" charset="0"/>
              <a:ea typeface="+mn-ea"/>
              <a:cs typeface="Helvetica" panose="020B0604020202020204" pitchFamily="34" charset="0"/>
              <a:sym typeface="Helvetica" charset="0"/>
            </a:endParaRPr>
          </a:p>
        </p:txBody>
      </p:sp>
      <p:sp>
        <p:nvSpPr>
          <p:cNvPr id="2" name="Rectangle 1">
            <a:extLst>
              <a:ext uri="{FF2B5EF4-FFF2-40B4-BE49-F238E27FC236}">
                <a16:creationId xmlns:a16="http://schemas.microsoft.com/office/drawing/2014/main" id="{4ABD0F3E-D8C8-43C5-89BD-77FC2009EE91}"/>
              </a:ext>
            </a:extLst>
          </p:cNvPr>
          <p:cNvSpPr/>
          <p:nvPr/>
        </p:nvSpPr>
        <p:spPr>
          <a:xfrm>
            <a:off x="1394618" y="2341563"/>
            <a:ext cx="6961981" cy="6740307"/>
          </a:xfrm>
          <a:prstGeom prst="rect">
            <a:avLst/>
          </a:prstGeom>
        </p:spPr>
        <p:txBody>
          <a:bodyPr wrap="square">
            <a:spAutoFit/>
          </a:bodyPr>
          <a:lstStyle/>
          <a:p>
            <a:pPr marL="342900" indent="-342900">
              <a:spcBef>
                <a:spcPts val="0"/>
              </a:spcBef>
              <a:spcAft>
                <a:spcPts val="0"/>
              </a:spcAft>
              <a:buFont typeface="Arial" panose="020B0604020202020204" pitchFamily="34" charset="0"/>
              <a:buChar char="•"/>
              <a:defRPr/>
            </a:pPr>
            <a:r>
              <a:rPr lang="en-US" sz="2400" b="1" dirty="0">
                <a:solidFill>
                  <a:srgbClr val="7030A0"/>
                </a:solidFill>
                <a:latin typeface="Helvetica "/>
                <a:ea typeface="Times New Roman" panose="02020603050405020304" pitchFamily="18" charset="0"/>
              </a:rPr>
              <a:t>Pakistan’s population is about </a:t>
            </a:r>
            <a:r>
              <a:rPr lang="en-US" sz="2400" b="1" dirty="0">
                <a:solidFill>
                  <a:schemeClr val="accent6"/>
                </a:solidFill>
                <a:latin typeface="Helvetica "/>
              </a:rPr>
              <a:t>208 million.</a:t>
            </a:r>
          </a:p>
          <a:p>
            <a:pPr>
              <a:spcBef>
                <a:spcPts val="0"/>
              </a:spcBef>
              <a:spcAft>
                <a:spcPts val="0"/>
              </a:spcAft>
              <a:defRPr/>
            </a:pPr>
            <a:r>
              <a:rPr lang="en-US" sz="2400" b="1" dirty="0">
                <a:solidFill>
                  <a:schemeClr val="accent6"/>
                </a:solidFill>
                <a:latin typeface="Helvetica "/>
              </a:rPr>
              <a:t> </a:t>
            </a:r>
          </a:p>
          <a:p>
            <a:pPr marL="342900" indent="-342900">
              <a:spcBef>
                <a:spcPts val="0"/>
              </a:spcBef>
              <a:spcAft>
                <a:spcPts val="0"/>
              </a:spcAft>
              <a:buFont typeface="Arial" panose="020B0604020202020204" pitchFamily="34" charset="0"/>
              <a:buChar char="•"/>
              <a:defRPr/>
            </a:pPr>
            <a:r>
              <a:rPr lang="en-US" sz="2400" b="1" dirty="0">
                <a:solidFill>
                  <a:schemeClr val="accent6"/>
                </a:solidFill>
                <a:latin typeface="Helvetica "/>
              </a:rPr>
              <a:t>The median age is 24.1 years, and the average life expectancy is 68.4.</a:t>
            </a:r>
            <a:endParaRPr lang="en-US" sz="2400" b="1" dirty="0">
              <a:solidFill>
                <a:schemeClr val="accent6"/>
              </a:solidFill>
              <a:latin typeface="Helvetica "/>
              <a:ea typeface="Times New Roman" panose="02020603050405020304" pitchFamily="18" charset="0"/>
            </a:endParaRPr>
          </a:p>
          <a:p>
            <a:pPr>
              <a:spcBef>
                <a:spcPts val="0"/>
              </a:spcBef>
              <a:spcAft>
                <a:spcPts val="0"/>
              </a:spcAft>
              <a:defRPr/>
            </a:pPr>
            <a:r>
              <a:rPr lang="en-US" sz="2400" b="1" dirty="0">
                <a:solidFill>
                  <a:schemeClr val="accent6"/>
                </a:solidFill>
                <a:latin typeface="Helvetica "/>
                <a:ea typeface="Times New Roman" panose="02020603050405020304" pitchFamily="18" charset="0"/>
              </a:rPr>
              <a:t> </a:t>
            </a:r>
          </a:p>
          <a:p>
            <a:pPr marL="342900" indent="-342900">
              <a:spcBef>
                <a:spcPts val="0"/>
              </a:spcBef>
              <a:spcAft>
                <a:spcPts val="0"/>
              </a:spcAft>
              <a:buFont typeface="Arial" panose="020B0604020202020204" pitchFamily="34" charset="0"/>
              <a:buChar char="•"/>
              <a:defRPr/>
            </a:pPr>
            <a:r>
              <a:rPr lang="en-US" sz="2400" b="1" dirty="0">
                <a:solidFill>
                  <a:schemeClr val="accent6"/>
                </a:solidFill>
                <a:latin typeface="Helvetica "/>
              </a:rPr>
              <a:t>The literacy rate in Pakistan is 57.9%, with 69.5% of males and 45.8% of females being literate.</a:t>
            </a:r>
          </a:p>
          <a:p>
            <a:pPr>
              <a:spcBef>
                <a:spcPts val="0"/>
              </a:spcBef>
              <a:spcAft>
                <a:spcPts val="0"/>
              </a:spcAft>
              <a:defRPr/>
            </a:pPr>
            <a:endParaRPr lang="en-US" sz="2400" b="1" dirty="0">
              <a:solidFill>
                <a:schemeClr val="accent6"/>
              </a:solidFill>
              <a:latin typeface="Helvetica "/>
              <a:ea typeface="Times New Roman" panose="02020603050405020304" pitchFamily="18" charset="0"/>
            </a:endParaRPr>
          </a:p>
          <a:p>
            <a:pPr marL="342900" indent="-342900">
              <a:spcBef>
                <a:spcPts val="0"/>
              </a:spcBef>
              <a:spcAft>
                <a:spcPts val="0"/>
              </a:spcAft>
              <a:buFont typeface="Arial" panose="020B0604020202020204" pitchFamily="34" charset="0"/>
              <a:buChar char="•"/>
              <a:defRPr/>
            </a:pPr>
            <a:r>
              <a:rPr lang="en-US" sz="2400" b="1" dirty="0">
                <a:solidFill>
                  <a:schemeClr val="accent6"/>
                </a:solidFill>
                <a:latin typeface="Helvetica "/>
              </a:rPr>
              <a:t>Pakistan has the second highest number of girls out-of-school of any country in the world.</a:t>
            </a:r>
          </a:p>
          <a:p>
            <a:pPr>
              <a:spcBef>
                <a:spcPts val="0"/>
              </a:spcBef>
              <a:spcAft>
                <a:spcPts val="0"/>
              </a:spcAft>
              <a:defRPr/>
            </a:pPr>
            <a:r>
              <a:rPr lang="en-US" sz="2400" b="1" dirty="0">
                <a:solidFill>
                  <a:schemeClr val="accent6"/>
                </a:solidFill>
                <a:latin typeface="Helvetica "/>
              </a:rPr>
              <a:t> </a:t>
            </a:r>
            <a:endParaRPr lang="en-US" sz="2400" b="1" dirty="0">
              <a:solidFill>
                <a:schemeClr val="accent6"/>
              </a:solidFill>
              <a:latin typeface="Helvetica "/>
              <a:ea typeface="Times New Roman" panose="02020603050405020304" pitchFamily="18" charset="0"/>
            </a:endParaRPr>
          </a:p>
          <a:p>
            <a:pPr marL="342900" indent="-342900">
              <a:spcBef>
                <a:spcPts val="0"/>
              </a:spcBef>
              <a:spcAft>
                <a:spcPts val="0"/>
              </a:spcAft>
              <a:buFont typeface="Arial" panose="020B0604020202020204" pitchFamily="34" charset="0"/>
              <a:buChar char="•"/>
              <a:defRPr/>
            </a:pPr>
            <a:r>
              <a:rPr lang="en-US" sz="2400" b="1" dirty="0">
                <a:solidFill>
                  <a:schemeClr val="accent6"/>
                </a:solidFill>
                <a:latin typeface="Helvetica "/>
              </a:rPr>
              <a:t>The tribes living in remote northern Pakistan have lived in much the same way for thousands of years. They are close-knit conservative Islamic communities with traditional customs and almost no income. </a:t>
            </a:r>
            <a:endParaRPr lang="en-US" sz="2400" b="1" dirty="0">
              <a:solidFill>
                <a:schemeClr val="accent6"/>
              </a:solidFill>
              <a:latin typeface="Helvetica "/>
              <a:ea typeface="Times New Roman" panose="02020603050405020304" pitchFamily="18" charset="0"/>
              <a:cs typeface="Helvetica" panose="020B0604020202020204" pitchFamily="34" charset="0"/>
            </a:endParaRPr>
          </a:p>
        </p:txBody>
      </p:sp>
      <p:pic>
        <p:nvPicPr>
          <p:cNvPr id="7175" name="Picture 3" descr="A close up of a map&#10;&#10;Description automatically generated">
            <a:extLst>
              <a:ext uri="{FF2B5EF4-FFF2-40B4-BE49-F238E27FC236}">
                <a16:creationId xmlns:a16="http://schemas.microsoft.com/office/drawing/2014/main" id="{2C5470D3-A6F5-402B-BD9D-02B370E86A0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69350" y="2312988"/>
            <a:ext cx="3152775"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5" descr="A close up of a map&#10;&#10;Description automatically generated">
            <a:extLst>
              <a:ext uri="{FF2B5EF4-FFF2-40B4-BE49-F238E27FC236}">
                <a16:creationId xmlns:a16="http://schemas.microsoft.com/office/drawing/2014/main" id="{56658020-F5D1-48C4-B201-C073EBEEF012}"/>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b="12833"/>
          <a:stretch>
            <a:fillRect/>
          </a:stretch>
        </p:blipFill>
        <p:spPr bwMode="auto">
          <a:xfrm>
            <a:off x="8769350" y="5895975"/>
            <a:ext cx="315277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hape 123">
            <a:extLst>
              <a:ext uri="{FF2B5EF4-FFF2-40B4-BE49-F238E27FC236}">
                <a16:creationId xmlns:a16="http://schemas.microsoft.com/office/drawing/2014/main" id="{3D339E3B-298D-4B41-A73A-E42610AAB6BB}"/>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100" b="1">
                <a:latin typeface="Helvetica" panose="020B0604020202020204" pitchFamily="34" charset="0"/>
                <a:sym typeface="Helvetica" panose="020B0604020202020204" pitchFamily="34" charset="0"/>
              </a:rPr>
              <a:t>HEADLINE GOES HERE</a:t>
            </a:r>
          </a:p>
        </p:txBody>
      </p:sp>
      <p:sp>
        <p:nvSpPr>
          <p:cNvPr id="9219" name="Shape 124">
            <a:extLst>
              <a:ext uri="{FF2B5EF4-FFF2-40B4-BE49-F238E27FC236}">
                <a16:creationId xmlns:a16="http://schemas.microsoft.com/office/drawing/2014/main" id="{C4D78147-89CB-4ABD-B6BA-CD2F928AB62A}"/>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p:txBody>
      </p:sp>
      <p:pic>
        <p:nvPicPr>
          <p:cNvPr id="9220" name="Template.jpg">
            <a:extLst>
              <a:ext uri="{FF2B5EF4-FFF2-40B4-BE49-F238E27FC236}">
                <a16:creationId xmlns:a16="http://schemas.microsoft.com/office/drawing/2014/main" id="{41FC2E31-8BF8-4BA8-8A48-71CC633A691D}"/>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74688" y="-177800"/>
            <a:ext cx="13679488" cy="1018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9221" name="Shape 126">
            <a:extLst>
              <a:ext uri="{FF2B5EF4-FFF2-40B4-BE49-F238E27FC236}">
                <a16:creationId xmlns:a16="http://schemas.microsoft.com/office/drawing/2014/main" id="{5D97C0A6-E9AB-47A8-80E6-4D05F08E0C17}"/>
              </a:ext>
            </a:extLst>
          </p:cNvPr>
          <p:cNvSpPr>
            <a:spLocks noChangeArrowheads="1"/>
          </p:cNvSpPr>
          <p:nvPr/>
        </p:nvSpPr>
        <p:spPr bwMode="auto">
          <a:xfrm>
            <a:off x="1490663" y="1500188"/>
            <a:ext cx="101742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000" b="1">
                <a:solidFill>
                  <a:srgbClr val="B22FBA"/>
                </a:solidFill>
                <a:latin typeface="Helvetica" panose="020B0604020202020204" pitchFamily="34" charset="0"/>
                <a:sym typeface="Helvetica" panose="020B0604020202020204" pitchFamily="34" charset="0"/>
              </a:rPr>
              <a:t>      Life Challenges of the Women Served</a:t>
            </a:r>
          </a:p>
        </p:txBody>
      </p:sp>
      <p:sp>
        <p:nvSpPr>
          <p:cNvPr id="9222" name="Rectangle 1">
            <a:extLst>
              <a:ext uri="{FF2B5EF4-FFF2-40B4-BE49-F238E27FC236}">
                <a16:creationId xmlns:a16="http://schemas.microsoft.com/office/drawing/2014/main" id="{81B42790-B65D-4AFA-82DE-655494CD02B4}"/>
              </a:ext>
            </a:extLst>
          </p:cNvPr>
          <p:cNvSpPr>
            <a:spLocks noChangeArrowheads="1"/>
          </p:cNvSpPr>
          <p:nvPr/>
        </p:nvSpPr>
        <p:spPr bwMode="auto">
          <a:xfrm>
            <a:off x="1193800" y="6373486"/>
            <a:ext cx="112141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00"/>
              </a:spcAft>
            </a:pPr>
            <a:r>
              <a:rPr lang="en-US" altLang="en-US" sz="2800" b="1" dirty="0">
                <a:solidFill>
                  <a:srgbClr val="7030A0"/>
                </a:solidFill>
                <a:latin typeface="Helvetica "/>
                <a:cs typeface="Times New Roman" panose="02020603050405020304" pitchFamily="18" charset="0"/>
              </a:rPr>
              <a:t>The valleys where </a:t>
            </a:r>
            <a:r>
              <a:rPr lang="en-US" altLang="en-US" sz="2800" b="1" dirty="0" err="1">
                <a:solidFill>
                  <a:srgbClr val="7030A0"/>
                </a:solidFill>
                <a:latin typeface="Helvetica "/>
                <a:cs typeface="Times New Roman" panose="02020603050405020304" pitchFamily="18" charset="0"/>
              </a:rPr>
              <a:t>Iqra</a:t>
            </a:r>
            <a:r>
              <a:rPr lang="en-US" altLang="en-US" sz="2800" b="1" dirty="0">
                <a:solidFill>
                  <a:srgbClr val="7030A0"/>
                </a:solidFill>
                <a:latin typeface="Helvetica "/>
                <a:cs typeface="Times New Roman" panose="02020603050405020304" pitchFamily="18" charset="0"/>
              </a:rPr>
              <a:t> Fund works are cut off from the rest of the country by the Karakoram Range, which has some of the world’s highest peaks. Communities are further isolated by poverty, politics, and religion. Nationally, 25 million children are out of school - half the country’s school-age population. In Gilgit-Baltistan, 16.9% of girls get married before age 15; 52.4 % before 18.</a:t>
            </a:r>
          </a:p>
        </p:txBody>
      </p:sp>
      <p:pic>
        <p:nvPicPr>
          <p:cNvPr id="9223" name="Picture 6" descr="A group of people on a rocky beach&#10;&#10;Description automatically generated">
            <a:extLst>
              <a:ext uri="{FF2B5EF4-FFF2-40B4-BE49-F238E27FC236}">
                <a16:creationId xmlns:a16="http://schemas.microsoft.com/office/drawing/2014/main" id="{B6BAC515-B4BE-4A46-82E2-F99DC3E84609}"/>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35362" y="2271408"/>
            <a:ext cx="5934075" cy="3955561"/>
          </a:xfrm>
          <a:prstGeom prst="rect">
            <a:avLst/>
          </a:prstGeom>
          <a:noFill/>
          <a:ln w="28575">
            <a:solidFill>
              <a:srgbClr val="B22FBA"/>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Template.png">
            <a:extLst>
              <a:ext uri="{FF2B5EF4-FFF2-40B4-BE49-F238E27FC236}">
                <a16:creationId xmlns:a16="http://schemas.microsoft.com/office/drawing/2014/main" id="{CC45B548-F01B-4138-8ED1-53E2A497AD3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0213" y="-103188"/>
            <a:ext cx="13558838" cy="1014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1267" name="Shape 136">
            <a:extLst>
              <a:ext uri="{FF2B5EF4-FFF2-40B4-BE49-F238E27FC236}">
                <a16:creationId xmlns:a16="http://schemas.microsoft.com/office/drawing/2014/main" id="{AA0B8DB8-81F1-414F-8781-11583C2E774E}"/>
              </a:ext>
            </a:extLst>
          </p:cNvPr>
          <p:cNvSpPr>
            <a:spLocks noChangeArrowheads="1"/>
          </p:cNvSpPr>
          <p:nvPr/>
        </p:nvSpPr>
        <p:spPr bwMode="auto">
          <a:xfrm>
            <a:off x="1841500" y="1327393"/>
            <a:ext cx="93218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000" b="1" dirty="0">
                <a:solidFill>
                  <a:srgbClr val="B22FBA"/>
                </a:solidFill>
                <a:latin typeface="Helvetica" panose="020B0604020202020204" pitchFamily="34" charset="0"/>
                <a:sym typeface="Helvetica" panose="020B0604020202020204" pitchFamily="34" charset="0"/>
              </a:rPr>
              <a:t>           </a:t>
            </a:r>
            <a:r>
              <a:rPr lang="en-US" altLang="en-US" sz="4400" b="1" dirty="0">
                <a:solidFill>
                  <a:srgbClr val="B22FBA"/>
                </a:solidFill>
                <a:latin typeface="Helvetica" panose="020B0604020202020204" pitchFamily="34" charset="0"/>
                <a:sym typeface="Helvetica" panose="020B0604020202020204" pitchFamily="34" charset="0"/>
              </a:rPr>
              <a:t>What are we supporting?</a:t>
            </a:r>
          </a:p>
        </p:txBody>
      </p:sp>
      <p:sp>
        <p:nvSpPr>
          <p:cNvPr id="5" name="TextBox 4">
            <a:extLst>
              <a:ext uri="{FF2B5EF4-FFF2-40B4-BE49-F238E27FC236}">
                <a16:creationId xmlns:a16="http://schemas.microsoft.com/office/drawing/2014/main" id="{86D33DED-F935-4026-A432-531E3126535A}"/>
              </a:ext>
            </a:extLst>
          </p:cNvPr>
          <p:cNvSpPr txBox="1"/>
          <p:nvPr/>
        </p:nvSpPr>
        <p:spPr>
          <a:xfrm>
            <a:off x="1183000" y="8666123"/>
            <a:ext cx="11417300" cy="10874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eaLnBrk="1" fontAlgn="auto">
              <a:spcBef>
                <a:spcPts val="0"/>
              </a:spcBef>
              <a:spcAft>
                <a:spcPts val="0"/>
              </a:spcAft>
              <a:defRPr/>
            </a:pPr>
            <a:r>
              <a:rPr lang="en-US" sz="2800" b="1" kern="0" dirty="0">
                <a:solidFill>
                  <a:srgbClr val="B22FBA"/>
                </a:solidFill>
                <a:latin typeface="Helvetica "/>
                <a:ea typeface="+mn-ea"/>
                <a:cs typeface="Helvetica" panose="020B0604020202020204" pitchFamily="34" charset="0"/>
              </a:rPr>
              <a:t>Direct Impact: 276; Indirect Impact: 150,000</a:t>
            </a:r>
          </a:p>
          <a:p>
            <a:pPr algn="ctr" eaLnBrk="1" fontAlgn="auto">
              <a:spcBef>
                <a:spcPts val="0"/>
              </a:spcBef>
              <a:spcAft>
                <a:spcPts val="0"/>
              </a:spcAft>
              <a:defRPr/>
            </a:pPr>
            <a:endParaRPr lang="en-US" kern="0" dirty="0">
              <a:latin typeface="+mn-lt"/>
              <a:ea typeface="+mn-ea"/>
              <a:cs typeface="+mn-cs"/>
            </a:endParaRPr>
          </a:p>
        </p:txBody>
      </p:sp>
      <p:sp>
        <p:nvSpPr>
          <p:cNvPr id="13317" name="Rectangle 1">
            <a:extLst>
              <a:ext uri="{FF2B5EF4-FFF2-40B4-BE49-F238E27FC236}">
                <a16:creationId xmlns:a16="http://schemas.microsoft.com/office/drawing/2014/main" id="{9FDDE8F5-554F-4B01-B70A-75DA32C2894B}"/>
              </a:ext>
            </a:extLst>
          </p:cNvPr>
          <p:cNvSpPr>
            <a:spLocks noChangeArrowheads="1"/>
          </p:cNvSpPr>
          <p:nvPr/>
        </p:nvSpPr>
        <p:spPr bwMode="auto">
          <a:xfrm>
            <a:off x="1183000" y="6047194"/>
            <a:ext cx="11058525"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600" b="1" dirty="0">
                <a:solidFill>
                  <a:schemeClr val="accent6"/>
                </a:solidFill>
                <a:latin typeface="Helvetica "/>
              </a:rPr>
              <a:t>This project establishes a girls’ middle school program in Pakistan’s isolated Basha Valley by funding teachers, providing uniforms, books and supplies for the girls, and engaging the mothers in leadership workshops. It will provide for 66 girls transitioning to middle school, as well as salaries for 10 teachers who will serve 284 additional girls entering middle school in the next two years.</a:t>
            </a:r>
          </a:p>
        </p:txBody>
      </p:sp>
      <p:pic>
        <p:nvPicPr>
          <p:cNvPr id="11270" name="Picture 9" descr="A group of people posing for the camera&#10;&#10;Description automatically generated">
            <a:extLst>
              <a:ext uri="{FF2B5EF4-FFF2-40B4-BE49-F238E27FC236}">
                <a16:creationId xmlns:a16="http://schemas.microsoft.com/office/drawing/2014/main" id="{E896ED48-D658-446B-8281-D1E1AFAC9057}"/>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83112" y="2106429"/>
            <a:ext cx="5858300" cy="3906024"/>
          </a:xfrm>
          <a:prstGeom prst="rect">
            <a:avLst/>
          </a:prstGeom>
          <a:noFill/>
          <a:ln w="28575">
            <a:solidFill>
              <a:srgbClr val="B22FBA"/>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123">
            <a:extLst>
              <a:ext uri="{FF2B5EF4-FFF2-40B4-BE49-F238E27FC236}">
                <a16:creationId xmlns:a16="http://schemas.microsoft.com/office/drawing/2014/main" id="{75B59C74-ECAF-4380-AEE6-41B8541B575C}"/>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100" b="1">
                <a:latin typeface="Helvetica" panose="020B0604020202020204" pitchFamily="34" charset="0"/>
                <a:sym typeface="Helvetica" panose="020B0604020202020204" pitchFamily="34" charset="0"/>
              </a:rPr>
              <a:t>HEADLINE GOES HERE</a:t>
            </a:r>
          </a:p>
        </p:txBody>
      </p:sp>
      <p:sp>
        <p:nvSpPr>
          <p:cNvPr id="13315" name="Shape 124">
            <a:extLst>
              <a:ext uri="{FF2B5EF4-FFF2-40B4-BE49-F238E27FC236}">
                <a16:creationId xmlns:a16="http://schemas.microsoft.com/office/drawing/2014/main" id="{6C8479D8-8BD0-4303-9D4F-07A27CAEC7F0}"/>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p:txBody>
      </p:sp>
      <p:pic>
        <p:nvPicPr>
          <p:cNvPr id="13316" name="Template.jpg">
            <a:extLst>
              <a:ext uri="{FF2B5EF4-FFF2-40B4-BE49-F238E27FC236}">
                <a16:creationId xmlns:a16="http://schemas.microsoft.com/office/drawing/2014/main" id="{9EEBF872-2863-4063-B391-4D2525D8745E}"/>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4150" y="-342900"/>
            <a:ext cx="13679488" cy="1018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3317" name="Shape 126">
            <a:extLst>
              <a:ext uri="{FF2B5EF4-FFF2-40B4-BE49-F238E27FC236}">
                <a16:creationId xmlns:a16="http://schemas.microsoft.com/office/drawing/2014/main" id="{A814C359-CE61-4EB5-8E0C-62B58AA46D82}"/>
              </a:ext>
            </a:extLst>
          </p:cNvPr>
          <p:cNvSpPr>
            <a:spLocks noChangeArrowheads="1"/>
          </p:cNvSpPr>
          <p:nvPr/>
        </p:nvSpPr>
        <p:spPr bwMode="auto">
          <a:xfrm>
            <a:off x="1825625" y="1187607"/>
            <a:ext cx="10137775" cy="114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ctr" eaLnBrk="1"/>
            <a:r>
              <a:rPr lang="en-US" altLang="en-US" sz="4000" b="1" dirty="0">
                <a:solidFill>
                  <a:srgbClr val="B22FBA"/>
                </a:solidFill>
                <a:latin typeface="Helvetica" panose="020B0604020202020204" pitchFamily="34" charset="0"/>
                <a:sym typeface="Helvetica" panose="020B0604020202020204" pitchFamily="34" charset="0"/>
              </a:rPr>
              <a:t>Budget</a:t>
            </a:r>
          </a:p>
          <a:p>
            <a:pPr algn="ctr" eaLnBrk="1"/>
            <a:r>
              <a:rPr lang="en-US" altLang="en-US" sz="2800" b="1" dirty="0">
                <a:solidFill>
                  <a:srgbClr val="7030A0"/>
                </a:solidFill>
                <a:latin typeface="Helvetica" panose="020B0604020202020204" pitchFamily="34" charset="0"/>
                <a:sym typeface="Helvetica" panose="020B0604020202020204" pitchFamily="34" charset="0"/>
              </a:rPr>
              <a:t>DFW’s grant of $42,398.40 supports:</a:t>
            </a:r>
            <a:endParaRPr lang="en-US" altLang="en-US" sz="2800" b="1" dirty="0">
              <a:solidFill>
                <a:srgbClr val="B22FBA"/>
              </a:solidFill>
              <a:latin typeface="Helvetica" panose="020B0604020202020204" pitchFamily="34" charset="0"/>
              <a:sym typeface="Helvetica" panose="020B0604020202020204" pitchFamily="34" charset="0"/>
            </a:endParaRPr>
          </a:p>
        </p:txBody>
      </p:sp>
      <p:graphicFrame>
        <p:nvGraphicFramePr>
          <p:cNvPr id="3" name="Table 2">
            <a:extLst>
              <a:ext uri="{FF2B5EF4-FFF2-40B4-BE49-F238E27FC236}">
                <a16:creationId xmlns:a16="http://schemas.microsoft.com/office/drawing/2014/main" id="{92C3710A-40F9-4C0F-A054-80BD583BDE1F}"/>
              </a:ext>
            </a:extLst>
          </p:cNvPr>
          <p:cNvGraphicFramePr>
            <a:graphicFrameLocks noGrp="1"/>
          </p:cNvGraphicFramePr>
          <p:nvPr>
            <p:extLst>
              <p:ext uri="{D42A27DB-BD31-4B8C-83A1-F6EECF244321}">
                <p14:modId xmlns:p14="http://schemas.microsoft.com/office/powerpoint/2010/main" val="1532293267"/>
              </p:ext>
            </p:extLst>
          </p:nvPr>
        </p:nvGraphicFramePr>
        <p:xfrm>
          <a:off x="1825625" y="2929769"/>
          <a:ext cx="10609264" cy="5870074"/>
        </p:xfrm>
        <a:graphic>
          <a:graphicData uri="http://schemas.openxmlformats.org/drawingml/2006/table">
            <a:tbl>
              <a:tblPr firstRow="1" firstCol="1" bandRow="1"/>
              <a:tblGrid>
                <a:gridCol w="3203575">
                  <a:extLst>
                    <a:ext uri="{9D8B030D-6E8A-4147-A177-3AD203B41FA5}">
                      <a16:colId xmlns:a16="http://schemas.microsoft.com/office/drawing/2014/main" val="1078141484"/>
                    </a:ext>
                  </a:extLst>
                </a:gridCol>
                <a:gridCol w="5565228">
                  <a:extLst>
                    <a:ext uri="{9D8B030D-6E8A-4147-A177-3AD203B41FA5}">
                      <a16:colId xmlns:a16="http://schemas.microsoft.com/office/drawing/2014/main" val="4145202086"/>
                    </a:ext>
                  </a:extLst>
                </a:gridCol>
                <a:gridCol w="1840461">
                  <a:extLst>
                    <a:ext uri="{9D8B030D-6E8A-4147-A177-3AD203B41FA5}">
                      <a16:colId xmlns:a16="http://schemas.microsoft.com/office/drawing/2014/main" val="2986132847"/>
                    </a:ext>
                  </a:extLst>
                </a:gridCol>
              </a:tblGrid>
              <a:tr h="426567">
                <a:tc>
                  <a:txBody>
                    <a:bodyPr/>
                    <a:lstStyle/>
                    <a:p>
                      <a:pPr marL="0" marR="0">
                        <a:lnSpc>
                          <a:spcPct val="110000"/>
                        </a:lnSpc>
                        <a:spcBef>
                          <a:spcPts val="0"/>
                        </a:spcBef>
                        <a:spcAft>
                          <a:spcPts val="600"/>
                        </a:spcAft>
                      </a:pPr>
                      <a:r>
                        <a:rPr lang="en-US" sz="2500" b="1" dirty="0">
                          <a:effectLst/>
                          <a:latin typeface="Helvetica "/>
                          <a:ea typeface="Times New Roman" panose="02020603050405020304" pitchFamily="18" charset="0"/>
                          <a:cs typeface="Times New Roman" panose="02020603050405020304" pitchFamily="18" charset="0"/>
                        </a:rPr>
                        <a:t>Item</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nSpc>
                          <a:spcPct val="110000"/>
                        </a:lnSpc>
                        <a:spcBef>
                          <a:spcPts val="0"/>
                        </a:spcBef>
                        <a:spcAft>
                          <a:spcPts val="600"/>
                        </a:spcAft>
                      </a:pPr>
                      <a:r>
                        <a:rPr lang="en-US" sz="2500" b="1" dirty="0">
                          <a:effectLst/>
                          <a:latin typeface="Helvetica "/>
                          <a:ea typeface="Times New Roman" panose="02020603050405020304" pitchFamily="18" charset="0"/>
                          <a:cs typeface="Times New Roman" panose="02020603050405020304" pitchFamily="18" charset="0"/>
                        </a:rPr>
                        <a:t>Description</a:t>
                      </a:r>
                      <a:endParaRPr lang="en-US" sz="2500" dirty="0">
                        <a:effectLst/>
                        <a:latin typeface="Helvetica "/>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r">
                        <a:lnSpc>
                          <a:spcPct val="110000"/>
                        </a:lnSpc>
                        <a:spcBef>
                          <a:spcPts val="0"/>
                        </a:spcBef>
                        <a:spcAft>
                          <a:spcPts val="600"/>
                        </a:spcAft>
                      </a:pPr>
                      <a:r>
                        <a:rPr lang="en-US" sz="2500" b="1" dirty="0">
                          <a:effectLst/>
                          <a:latin typeface="Helvetica "/>
                          <a:ea typeface="Times New Roman" panose="02020603050405020304" pitchFamily="18" charset="0"/>
                          <a:cs typeface="Times New Roman" panose="02020603050405020304" pitchFamily="18" charset="0"/>
                        </a:rPr>
                        <a:t>Cost</a:t>
                      </a:r>
                      <a:endParaRPr lang="en-US" sz="2500" dirty="0">
                        <a:effectLst/>
                        <a:latin typeface="Helvetica "/>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743643405"/>
                  </a:ext>
                </a:extLst>
              </a:tr>
              <a:tr h="894261">
                <a:tc>
                  <a:txBody>
                    <a:bodyPr/>
                    <a:lstStyle/>
                    <a:p>
                      <a:pPr marL="0" marR="0">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Monitoring and Evaluation</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r>
                        <a:rPr lang="en-US" sz="1800" b="0" i="0" u="none" strike="noStrike" cap="none" spc="0" baseline="0" dirty="0">
                          <a:ln>
                            <a:noFill/>
                          </a:ln>
                          <a:solidFill>
                            <a:schemeClr val="tx1"/>
                          </a:solidFill>
                          <a:effectLst/>
                          <a:uFillTx/>
                          <a:latin typeface="Times New Roman" panose="02020603050405020304" pitchFamily="18" charset="0"/>
                          <a:ea typeface="+mn-ea"/>
                          <a:cs typeface="Times New Roman" panose="02020603050405020304" pitchFamily="18" charset="0"/>
                          <a:sym typeface="Helvetica Light"/>
                        </a:rPr>
                        <a:t>Baseline survey and staff orientation, end line assessment and project closing</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r">
                        <a:lnSpc>
                          <a:spcPct val="110000"/>
                        </a:lnSpc>
                        <a:spcBef>
                          <a:spcPts val="0"/>
                        </a:spcBef>
                        <a:spcAft>
                          <a:spcPts val="0"/>
                        </a:spcAft>
                      </a:pPr>
                      <a:r>
                        <a:rPr lang="en-US" sz="20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22842123"/>
                  </a:ext>
                </a:extLst>
              </a:tr>
              <a:tr h="1096223">
                <a:tc>
                  <a:txBody>
                    <a:bodyPr/>
                    <a:lstStyle/>
                    <a:p>
                      <a:pPr marL="0" marR="0">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Providing Access to Quality Education for Girls</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r>
                        <a:rPr lang="en-US" sz="1800" b="0" i="0" u="none" strike="noStrike" cap="none" spc="0" baseline="0" dirty="0">
                          <a:ln>
                            <a:noFill/>
                          </a:ln>
                          <a:solidFill>
                            <a:schemeClr val="tx1"/>
                          </a:solidFill>
                          <a:effectLst/>
                          <a:uFillTx/>
                          <a:latin typeface="Times New Roman" panose="02020603050405020304" pitchFamily="18" charset="0"/>
                          <a:ea typeface="+mn-ea"/>
                          <a:cs typeface="Times New Roman" panose="02020603050405020304" pitchFamily="18" charset="0"/>
                          <a:sym typeface="Helvetica Light"/>
                        </a:rPr>
                        <a:t>Initial meetings with community leaders, uniforms, books and school supplies, mid-year and end-year meetings with leaders, wages for 10 teachers for 12 months</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r">
                        <a:lnSpc>
                          <a:spcPct val="110000"/>
                        </a:lnSpc>
                        <a:spcBef>
                          <a:spcPts val="0"/>
                        </a:spcBef>
                        <a:spcAft>
                          <a:spcPts val="600"/>
                        </a:spcAft>
                      </a:pPr>
                      <a:r>
                        <a:rPr lang="en-US" sz="20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$21,268.40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734311851"/>
                  </a:ext>
                </a:extLst>
              </a:tr>
              <a:tr h="882869">
                <a:tc>
                  <a:txBody>
                    <a:bodyPr/>
                    <a:lstStyle/>
                    <a:p>
                      <a:pPr marL="0" marR="0">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Women Leadership Activities</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0000"/>
                        </a:lnSpc>
                        <a:spcBef>
                          <a:spcPts val="0"/>
                        </a:spcBef>
                        <a:spcAft>
                          <a:spcPts val="0"/>
                        </a:spcAft>
                      </a:pPr>
                      <a:r>
                        <a:rPr lang="en-US"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Six Mother Support Group workshops, supplies for the workshops, refreshments, travel and food for staff</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r">
                        <a:lnSpc>
                          <a:spcPct val="110000"/>
                        </a:lnSpc>
                        <a:spcBef>
                          <a:spcPts val="0"/>
                        </a:spcBef>
                        <a:spcAft>
                          <a:spcPts val="600"/>
                        </a:spcAft>
                      </a:pPr>
                      <a:r>
                        <a:rPr lang="en-US" sz="20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$5,640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2237323"/>
                  </a:ext>
                </a:extLst>
              </a:tr>
              <a:tr h="1185189">
                <a:tc>
                  <a:txBody>
                    <a:bodyPr/>
                    <a:lstStyle/>
                    <a:p>
                      <a:pPr marL="0" marR="0">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Project Operational and Personnel Cost</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Transportation and vehicle costs, salaries for Female Project Manager, Female Social Mobilizer and Female Field Officer</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r">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$14,600</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482192002"/>
                  </a:ext>
                </a:extLst>
              </a:tr>
              <a:tr h="927390">
                <a:tc>
                  <a:txBody>
                    <a:bodyPr/>
                    <a:lstStyle/>
                    <a:p>
                      <a:pPr marL="0" marR="0">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Visibility</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Communication to regional leadership, banners and standees </a:t>
                      </a: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community events and </a:t>
                      </a: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workshop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venues</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r">
                        <a:lnSpc>
                          <a:spcPct val="110000"/>
                        </a:lnSpc>
                        <a:spcBef>
                          <a:spcPts val="0"/>
                        </a:spcBef>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$290</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25926734"/>
                  </a:ext>
                </a:extLst>
              </a:tr>
              <a:tr h="457575">
                <a:tc>
                  <a:txBody>
                    <a:bodyPr/>
                    <a:lstStyle/>
                    <a:p>
                      <a:pPr marL="0" marR="0">
                        <a:lnSpc>
                          <a:spcPct val="110000"/>
                        </a:lnSpc>
                        <a:spcBef>
                          <a:spcPts val="0"/>
                        </a:spcBef>
                        <a:spcAft>
                          <a:spcPts val="600"/>
                        </a:spcAft>
                      </a:pPr>
                      <a:r>
                        <a:rPr lang="en-US" sz="2200" b="1">
                          <a:effectLst/>
                          <a:latin typeface="Helvetica "/>
                          <a:ea typeface="Times New Roman" panose="02020603050405020304" pitchFamily="18" charset="0"/>
                          <a:cs typeface="Times New Roman" panose="02020603050405020304" pitchFamily="18" charset="0"/>
                        </a:rPr>
                        <a:t>TOTAL EXPENSES</a:t>
                      </a:r>
                      <a:endParaRPr lang="en-US" sz="2200" b="1" dirty="0">
                        <a:effectLst/>
                        <a:latin typeface="Helvetica "/>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nSpc>
                          <a:spcPct val="110000"/>
                        </a:lnSpc>
                        <a:spcBef>
                          <a:spcPts val="0"/>
                        </a:spcBef>
                        <a:spcAft>
                          <a:spcPts val="60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r">
                        <a:lnSpc>
                          <a:spcPct val="110000"/>
                        </a:lnSpc>
                        <a:spcBef>
                          <a:spcPts val="0"/>
                        </a:spcBef>
                        <a:spcAft>
                          <a:spcPts val="600"/>
                        </a:spcAft>
                      </a:pPr>
                      <a:r>
                        <a:rPr lang="en-US" sz="2200" b="1" dirty="0">
                          <a:effectLst/>
                          <a:latin typeface="Helvetica "/>
                          <a:ea typeface="Times New Roman" panose="02020603050405020304" pitchFamily="18" charset="0"/>
                          <a:cs typeface="Times New Roman" panose="02020603050405020304" pitchFamily="18" charset="0"/>
                        </a:rPr>
                        <a:t>$42,398.40</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79755082"/>
                  </a:ext>
                </a:extLst>
              </a:tr>
            </a:tbl>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123">
            <a:extLst>
              <a:ext uri="{FF2B5EF4-FFF2-40B4-BE49-F238E27FC236}">
                <a16:creationId xmlns:a16="http://schemas.microsoft.com/office/drawing/2014/main" id="{EA0913A1-A2B9-4F91-9F65-6516742C2911}"/>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100" b="1">
                <a:latin typeface="Helvetica" panose="020B0604020202020204" pitchFamily="34" charset="0"/>
                <a:sym typeface="Helvetica" panose="020B0604020202020204" pitchFamily="34" charset="0"/>
              </a:rPr>
              <a:t>HEADLINE GOES HERE</a:t>
            </a:r>
          </a:p>
        </p:txBody>
      </p:sp>
      <p:sp>
        <p:nvSpPr>
          <p:cNvPr id="15363" name="Shape 124">
            <a:extLst>
              <a:ext uri="{FF2B5EF4-FFF2-40B4-BE49-F238E27FC236}">
                <a16:creationId xmlns:a16="http://schemas.microsoft.com/office/drawing/2014/main" id="{9F9778E9-1A26-4D41-9F86-164914178521}"/>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p:txBody>
      </p:sp>
      <p:pic>
        <p:nvPicPr>
          <p:cNvPr id="15364" name="Template.jpg">
            <a:extLst>
              <a:ext uri="{FF2B5EF4-FFF2-40B4-BE49-F238E27FC236}">
                <a16:creationId xmlns:a16="http://schemas.microsoft.com/office/drawing/2014/main" id="{0143FBE5-9EEF-4BF4-8881-A73747E6BEC1}"/>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76276" y="0"/>
            <a:ext cx="13681076" cy="1018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1269" name="Shape 127">
            <a:extLst>
              <a:ext uri="{FF2B5EF4-FFF2-40B4-BE49-F238E27FC236}">
                <a16:creationId xmlns:a16="http://schemas.microsoft.com/office/drawing/2014/main" id="{A108DC8D-AD84-4F47-915D-73E44273C6C7}"/>
              </a:ext>
            </a:extLst>
          </p:cNvPr>
          <p:cNvSpPr>
            <a:spLocks noChangeArrowheads="1"/>
          </p:cNvSpPr>
          <p:nvPr/>
        </p:nvSpPr>
        <p:spPr bwMode="auto">
          <a:xfrm>
            <a:off x="698500" y="1713229"/>
            <a:ext cx="12098338" cy="656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ctr" eaLnBrk="1">
              <a:defRPr/>
            </a:pPr>
            <a:r>
              <a:rPr lang="en-US" altLang="en-US" b="1" dirty="0">
                <a:solidFill>
                  <a:srgbClr val="B22FBA"/>
                </a:solidFill>
                <a:latin typeface="Helvetica" panose="020B0604020202020204" pitchFamily="34" charset="0"/>
              </a:rPr>
              <a:t>About the Featured Grantee</a:t>
            </a:r>
          </a:p>
        </p:txBody>
      </p:sp>
      <p:sp>
        <p:nvSpPr>
          <p:cNvPr id="4" name="TextBox 3">
            <a:extLst>
              <a:ext uri="{FF2B5EF4-FFF2-40B4-BE49-F238E27FC236}">
                <a16:creationId xmlns:a16="http://schemas.microsoft.com/office/drawing/2014/main" id="{F719F496-E601-4084-AAE7-28E3F9915DDA}"/>
              </a:ext>
            </a:extLst>
          </p:cNvPr>
          <p:cNvSpPr txBox="1"/>
          <p:nvPr/>
        </p:nvSpPr>
        <p:spPr>
          <a:xfrm>
            <a:off x="8037592" y="7975859"/>
            <a:ext cx="5614617"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fontAlgn="auto">
              <a:spcBef>
                <a:spcPts val="0"/>
              </a:spcBef>
              <a:spcAft>
                <a:spcPts val="0"/>
              </a:spcAft>
              <a:defRPr/>
            </a:pPr>
            <a:endParaRPr lang="en-US" sz="2800" b="1" dirty="0">
              <a:solidFill>
                <a:srgbClr val="7030A0"/>
              </a:solidFill>
              <a:latin typeface="+mn-lt"/>
              <a:ea typeface="+mn-ea"/>
              <a:cs typeface="+mn-cs"/>
            </a:endParaRPr>
          </a:p>
        </p:txBody>
      </p:sp>
      <p:sp>
        <p:nvSpPr>
          <p:cNvPr id="15367" name="Rectangle 2">
            <a:extLst>
              <a:ext uri="{FF2B5EF4-FFF2-40B4-BE49-F238E27FC236}">
                <a16:creationId xmlns:a16="http://schemas.microsoft.com/office/drawing/2014/main" id="{7984D45C-34DC-4A26-A291-1B4A1713ACC0}"/>
              </a:ext>
            </a:extLst>
          </p:cNvPr>
          <p:cNvSpPr>
            <a:spLocks noChangeArrowheads="1"/>
          </p:cNvSpPr>
          <p:nvPr/>
        </p:nvSpPr>
        <p:spPr bwMode="auto">
          <a:xfrm>
            <a:off x="1446213" y="2868007"/>
            <a:ext cx="10313987"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Arial" panose="020B0604020202020204" pitchFamily="34" charset="0"/>
              <a:buChar char="•"/>
            </a:pPr>
            <a:r>
              <a:rPr lang="en-US" altLang="en-US" sz="3200" b="1" dirty="0">
                <a:solidFill>
                  <a:srgbClr val="7030A0"/>
                </a:solidFill>
                <a:latin typeface="Helvetica "/>
                <a:cs typeface="Times New Roman" panose="02020603050405020304" pitchFamily="18" charset="0"/>
              </a:rPr>
              <a:t>Genevieve Walsh founded </a:t>
            </a:r>
            <a:r>
              <a:rPr lang="en-US" altLang="en-US" sz="3200" b="1" dirty="0" err="1">
                <a:solidFill>
                  <a:srgbClr val="7030A0"/>
                </a:solidFill>
                <a:latin typeface="Helvetica "/>
                <a:cs typeface="Times New Roman" panose="02020603050405020304" pitchFamily="18" charset="0"/>
              </a:rPr>
              <a:t>Iqra</a:t>
            </a:r>
            <a:r>
              <a:rPr lang="en-US" altLang="en-US" sz="3200" b="1" dirty="0">
                <a:solidFill>
                  <a:srgbClr val="7030A0"/>
                </a:solidFill>
                <a:latin typeface="Helvetica "/>
                <a:cs typeface="Times New Roman" panose="02020603050405020304" pitchFamily="18" charset="0"/>
              </a:rPr>
              <a:t> Fund in 2011, following a doctorate focused on educational development in Pakistan. </a:t>
            </a:r>
          </a:p>
          <a:p>
            <a:pPr marL="457200" indent="-457200">
              <a:buFont typeface="Arial" panose="020B0604020202020204" pitchFamily="34" charset="0"/>
              <a:buChar char="•"/>
            </a:pPr>
            <a:endParaRPr lang="en-US" altLang="en-US" sz="3200" b="1" dirty="0">
              <a:solidFill>
                <a:srgbClr val="7030A0"/>
              </a:solidFill>
              <a:latin typeface="Helvetica "/>
              <a:cs typeface="Times New Roman" panose="02020603050405020304" pitchFamily="18" charset="0"/>
            </a:endParaRPr>
          </a:p>
          <a:p>
            <a:pPr marL="457200" indent="-457200">
              <a:buFont typeface="Arial" panose="020B0604020202020204" pitchFamily="34" charset="0"/>
              <a:buChar char="•"/>
            </a:pPr>
            <a:r>
              <a:rPr lang="en-US" altLang="en-US" sz="3200" b="1" dirty="0">
                <a:solidFill>
                  <a:srgbClr val="7030A0"/>
                </a:solidFill>
                <a:latin typeface="Helvetica "/>
                <a:cs typeface="Times New Roman" panose="02020603050405020304" pitchFamily="18" charset="0"/>
              </a:rPr>
              <a:t>Through her dissertation, Walsh knew </a:t>
            </a:r>
            <a:r>
              <a:rPr lang="en-US" altLang="en-US" sz="3200" b="1" dirty="0" err="1">
                <a:solidFill>
                  <a:srgbClr val="7030A0"/>
                </a:solidFill>
                <a:latin typeface="Helvetica "/>
                <a:cs typeface="Times New Roman" panose="02020603050405020304" pitchFamily="18" charset="0"/>
              </a:rPr>
              <a:t>Iqra</a:t>
            </a:r>
            <a:r>
              <a:rPr lang="en-US" altLang="en-US" sz="3200" b="1" dirty="0">
                <a:solidFill>
                  <a:srgbClr val="7030A0"/>
                </a:solidFill>
                <a:latin typeface="Helvetica "/>
                <a:cs typeface="Times New Roman" panose="02020603050405020304" pitchFamily="18" charset="0"/>
              </a:rPr>
              <a:t> Fund needed a model that worked for the community. </a:t>
            </a:r>
          </a:p>
          <a:p>
            <a:pPr marL="457200" indent="-457200">
              <a:buFont typeface="Arial" panose="020B0604020202020204" pitchFamily="34" charset="0"/>
              <a:buChar char="•"/>
            </a:pPr>
            <a:endParaRPr lang="en-US" altLang="en-US" sz="3200" b="1" dirty="0">
              <a:solidFill>
                <a:srgbClr val="7030A0"/>
              </a:solidFill>
              <a:latin typeface="Helvetica "/>
              <a:cs typeface="Times New Roman" panose="02020603050405020304" pitchFamily="18" charset="0"/>
            </a:endParaRPr>
          </a:p>
          <a:p>
            <a:pPr marL="457200" indent="-457200">
              <a:buFont typeface="Arial" panose="020B0604020202020204" pitchFamily="34" charset="0"/>
              <a:buChar char="•"/>
            </a:pPr>
            <a:r>
              <a:rPr lang="en-US" altLang="en-US" sz="3200" b="1" dirty="0" err="1">
                <a:solidFill>
                  <a:srgbClr val="7030A0"/>
                </a:solidFill>
                <a:latin typeface="Helvetica "/>
                <a:cs typeface="Times New Roman" panose="02020603050405020304" pitchFamily="18" charset="0"/>
              </a:rPr>
              <a:t>Iqra</a:t>
            </a:r>
            <a:r>
              <a:rPr lang="en-US" altLang="en-US" sz="3200" b="1" dirty="0">
                <a:solidFill>
                  <a:srgbClr val="7030A0"/>
                </a:solidFill>
                <a:latin typeface="Helvetica "/>
                <a:cs typeface="Times New Roman" panose="02020603050405020304" pitchFamily="18" charset="0"/>
              </a:rPr>
              <a:t> Fund focuses on quality educational programming and community investment. Today, 92% of girls in participating villages attend </a:t>
            </a:r>
            <a:r>
              <a:rPr lang="en-US" altLang="en-US" sz="3200" b="1" dirty="0" err="1">
                <a:solidFill>
                  <a:srgbClr val="7030A0"/>
                </a:solidFill>
                <a:latin typeface="Helvetica "/>
                <a:cs typeface="Times New Roman" panose="02020603050405020304" pitchFamily="18" charset="0"/>
              </a:rPr>
              <a:t>Iqra</a:t>
            </a:r>
            <a:r>
              <a:rPr lang="en-US" altLang="en-US" sz="3200" b="1" dirty="0">
                <a:solidFill>
                  <a:srgbClr val="7030A0"/>
                </a:solidFill>
                <a:latin typeface="Helvetica "/>
                <a:cs typeface="Times New Roman" panose="02020603050405020304" pitchFamily="18" charset="0"/>
              </a:rPr>
              <a:t> Fund schools.</a:t>
            </a:r>
          </a:p>
          <a:p>
            <a:endParaRPr lang="en-US" altLang="en-US" sz="3200" b="1" dirty="0">
              <a:solidFill>
                <a:srgbClr val="7030A0"/>
              </a:solidFill>
              <a:latin typeface="Helvetica "/>
              <a:cs typeface="Times New Roman" panose="02020603050405020304" pitchFamily="18" charset="0"/>
            </a:endParaRPr>
          </a:p>
          <a:p>
            <a:r>
              <a:rPr lang="en-US" altLang="en-US" sz="3200" b="1" dirty="0">
                <a:solidFill>
                  <a:srgbClr val="7030A0"/>
                </a:solidFill>
                <a:latin typeface="Helvetica "/>
                <a:cs typeface="Times New Roman" panose="02020603050405020304" pitchFamily="18" charset="0"/>
              </a:rPr>
              <a:t>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123">
            <a:extLst>
              <a:ext uri="{FF2B5EF4-FFF2-40B4-BE49-F238E27FC236}">
                <a16:creationId xmlns:a16="http://schemas.microsoft.com/office/drawing/2014/main" id="{89496CEA-4395-4F06-BA32-B67A8A05A951}"/>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altLang="en-US" sz="4100" b="1">
                <a:latin typeface="Helvetica" panose="020B0604020202020204" pitchFamily="34" charset="0"/>
                <a:sym typeface="Helvetica" panose="020B0604020202020204" pitchFamily="34" charset="0"/>
              </a:rPr>
              <a:t>HEADLINE GOES HERE</a:t>
            </a:r>
          </a:p>
        </p:txBody>
      </p:sp>
      <p:sp>
        <p:nvSpPr>
          <p:cNvPr id="17411" name="Shape 124">
            <a:extLst>
              <a:ext uri="{FF2B5EF4-FFF2-40B4-BE49-F238E27FC236}">
                <a16:creationId xmlns:a16="http://schemas.microsoft.com/office/drawing/2014/main" id="{9805EDCE-4860-4091-A73A-69590474137E}"/>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a:p>
            <a:pPr eaLnBrk="1">
              <a:lnSpc>
                <a:spcPct val="130000"/>
              </a:lnSpc>
              <a:buSzPct val="75000"/>
              <a:buFontTx/>
              <a:buChar char="•"/>
            </a:pPr>
            <a:r>
              <a:rPr lang="en-US" altLang="en-US" sz="2300"/>
              <a:t>Text goes here</a:t>
            </a:r>
          </a:p>
        </p:txBody>
      </p:sp>
      <p:pic>
        <p:nvPicPr>
          <p:cNvPr id="17412" name="Template.jpg">
            <a:extLst>
              <a:ext uri="{FF2B5EF4-FFF2-40B4-BE49-F238E27FC236}">
                <a16:creationId xmlns:a16="http://schemas.microsoft.com/office/drawing/2014/main" id="{4B1CF299-E670-4D25-966A-F70B19B08A1D}"/>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61938" y="-434975"/>
            <a:ext cx="13679488" cy="1018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7413" name="Shape 126">
            <a:extLst>
              <a:ext uri="{FF2B5EF4-FFF2-40B4-BE49-F238E27FC236}">
                <a16:creationId xmlns:a16="http://schemas.microsoft.com/office/drawing/2014/main" id="{0385C893-90AA-4D3C-80BF-DC3BD7BA3463}"/>
              </a:ext>
            </a:extLst>
          </p:cNvPr>
          <p:cNvSpPr>
            <a:spLocks noChangeArrowheads="1"/>
          </p:cNvSpPr>
          <p:nvPr/>
        </p:nvSpPr>
        <p:spPr bwMode="auto">
          <a:xfrm>
            <a:off x="1490663" y="1192213"/>
            <a:ext cx="10174287"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a:ea typeface="Helvetica Light"/>
                <a:cs typeface="Helvetica Light"/>
                <a:sym typeface="Helvetica Light"/>
              </a:defRPr>
            </a:lvl1pPr>
            <a:lvl2pPr marL="742950" indent="-285750">
              <a:defRPr sz="3600">
                <a:solidFill>
                  <a:srgbClr val="000000"/>
                </a:solidFill>
                <a:latin typeface="Helvetica Light"/>
                <a:ea typeface="Helvetica Light"/>
                <a:cs typeface="Helvetica Light"/>
                <a:sym typeface="Helvetica Light"/>
              </a:defRPr>
            </a:lvl2pPr>
            <a:lvl3pPr marL="1143000" indent="-228600">
              <a:defRPr sz="3600">
                <a:solidFill>
                  <a:srgbClr val="000000"/>
                </a:solidFill>
                <a:latin typeface="Helvetica Light"/>
                <a:ea typeface="Helvetica Light"/>
                <a:cs typeface="Helvetica Light"/>
                <a:sym typeface="Helvetica Light"/>
              </a:defRPr>
            </a:lvl3pPr>
            <a:lvl4pPr marL="1600200" indent="-228600">
              <a:defRPr sz="3600">
                <a:solidFill>
                  <a:srgbClr val="000000"/>
                </a:solidFill>
                <a:latin typeface="Helvetica Light"/>
                <a:ea typeface="Helvetica Light"/>
                <a:cs typeface="Helvetica Light"/>
                <a:sym typeface="Helvetica Light"/>
              </a:defRPr>
            </a:lvl4pPr>
            <a:lvl5pPr marL="2057400" indent="-22860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endParaRPr lang="en-US" altLang="en-US" sz="4000" b="1">
              <a:solidFill>
                <a:srgbClr val="B22FBA"/>
              </a:solidFill>
              <a:latin typeface="Helvetica" panose="020B0604020202020204" pitchFamily="34" charset="0"/>
              <a:sym typeface="Helvetica" panose="020B0604020202020204" pitchFamily="34" charset="0"/>
            </a:endParaRPr>
          </a:p>
          <a:p>
            <a:pPr eaLnBrk="1"/>
            <a:r>
              <a:rPr lang="en-US" altLang="en-US" sz="4000" b="1">
                <a:solidFill>
                  <a:srgbClr val="B22FBA"/>
                </a:solidFill>
                <a:latin typeface="Helvetica" panose="020B0604020202020204" pitchFamily="34" charset="0"/>
                <a:sym typeface="Helvetica" panose="020B0604020202020204" pitchFamily="34" charset="0"/>
              </a:rPr>
              <a:t>Share Your Thoughts</a:t>
            </a:r>
          </a:p>
        </p:txBody>
      </p:sp>
      <p:sp>
        <p:nvSpPr>
          <p:cNvPr id="127" name="Shape 127">
            <a:extLst>
              <a:ext uri="{FF2B5EF4-FFF2-40B4-BE49-F238E27FC236}">
                <a16:creationId xmlns:a16="http://schemas.microsoft.com/office/drawing/2014/main" id="{DB84F618-37F5-4BD4-9ABA-3D334AFEA1E1}"/>
              </a:ext>
            </a:extLst>
          </p:cNvPr>
          <p:cNvSpPr/>
          <p:nvPr/>
        </p:nvSpPr>
        <p:spPr>
          <a:xfrm>
            <a:off x="1490663" y="2412723"/>
            <a:ext cx="10933112" cy="6196568"/>
          </a:xfrm>
          <a:prstGeom prst="rect">
            <a:avLst/>
          </a:prstGeom>
          <a:ln w="12700">
            <a:miter lim="400000"/>
          </a:ln>
          <a:extLst/>
        </p:spPr>
        <p:txBody>
          <a:bodyPr lIns="50800" tIns="50800" rIns="50800" bIns="50800" anchor="ctr">
            <a:spAutoFit/>
          </a:bodyPr>
          <a:lstStyle/>
          <a:p>
            <a:pPr marL="742950" indent="-742950">
              <a:buFont typeface="+mj-lt"/>
              <a:buAutoNum type="arabicPeriod"/>
              <a:defRPr/>
            </a:pPr>
            <a:endParaRPr lang="en-US" b="1" dirty="0">
              <a:solidFill>
                <a:srgbClr val="7030A0"/>
              </a:solidFill>
              <a:latin typeface="Helvetica "/>
            </a:endParaRPr>
          </a:p>
          <a:p>
            <a:pPr marL="742950" indent="-742950">
              <a:buFont typeface="+mj-lt"/>
              <a:buAutoNum type="arabicPeriod"/>
              <a:defRPr/>
            </a:pPr>
            <a:r>
              <a:rPr lang="en-US" b="1" dirty="0">
                <a:solidFill>
                  <a:srgbClr val="7030A0"/>
                </a:solidFill>
                <a:latin typeface="Helvetica "/>
              </a:rPr>
              <a:t>How do you think Mother Support Groups address the patriarchal community?</a:t>
            </a:r>
          </a:p>
          <a:p>
            <a:pPr marL="742950" indent="-742950">
              <a:buFont typeface="+mj-lt"/>
              <a:buAutoNum type="arabicPeriod"/>
              <a:defRPr/>
            </a:pPr>
            <a:endParaRPr lang="en-US" b="1" dirty="0">
              <a:solidFill>
                <a:srgbClr val="7030A0"/>
              </a:solidFill>
              <a:latin typeface="Helvetica "/>
            </a:endParaRPr>
          </a:p>
          <a:p>
            <a:pPr marL="742950" indent="-742950">
              <a:buFont typeface="+mj-lt"/>
              <a:buAutoNum type="arabicPeriod"/>
              <a:defRPr/>
            </a:pPr>
            <a:r>
              <a:rPr lang="en-US" b="1" dirty="0">
                <a:solidFill>
                  <a:srgbClr val="7030A0"/>
                </a:solidFill>
                <a:latin typeface="Helvetica "/>
              </a:rPr>
              <a:t>How do you think the education of girls affects the community’s economy?</a:t>
            </a:r>
          </a:p>
          <a:p>
            <a:pPr marL="742950" indent="-742950">
              <a:buFont typeface="+mj-lt"/>
              <a:buAutoNum type="arabicPeriod"/>
              <a:defRPr/>
            </a:pPr>
            <a:endParaRPr lang="en-US" b="1" dirty="0">
              <a:solidFill>
                <a:srgbClr val="7030A0"/>
              </a:solidFill>
              <a:latin typeface="Helvetica "/>
            </a:endParaRPr>
          </a:p>
          <a:p>
            <a:pPr marL="742950" indent="-742950">
              <a:buFont typeface="+mj-lt"/>
              <a:buAutoNum type="arabicPeriod"/>
              <a:defRPr/>
            </a:pPr>
            <a:r>
              <a:rPr lang="en-US" b="1" dirty="0">
                <a:solidFill>
                  <a:srgbClr val="7030A0"/>
                </a:solidFill>
                <a:latin typeface="Helvetica "/>
              </a:rPr>
              <a:t>How do you think this program will have global impact?</a:t>
            </a:r>
          </a:p>
          <a:p>
            <a:pPr eaLnBrk="1" fontAlgn="auto">
              <a:spcBef>
                <a:spcPts val="0"/>
              </a:spcBef>
              <a:spcAft>
                <a:spcPts val="0"/>
              </a:spcAft>
              <a:defRPr/>
            </a:pPr>
            <a:endParaRPr lang="en-US" b="1" dirty="0">
              <a:solidFill>
                <a:srgbClr val="7030A0"/>
              </a:solidFill>
              <a:latin typeface="Helvetica "/>
              <a:ea typeface="Helvetica Light" charset="0"/>
              <a:cs typeface="Helvetica Light" charset="0"/>
            </a:endParaRPr>
          </a:p>
          <a:p>
            <a:pPr marL="571500" indent="-571500" eaLnBrk="1" fontAlgn="auto">
              <a:spcBef>
                <a:spcPts val="0"/>
              </a:spcBef>
              <a:spcAft>
                <a:spcPts val="0"/>
              </a:spcAft>
              <a:buFont typeface="Arial" panose="020B0604020202020204" pitchFamily="34" charset="0"/>
              <a:buChar char="•"/>
              <a:defRPr/>
            </a:pPr>
            <a:endParaRPr lang="en-US" b="1" kern="0" dirty="0">
              <a:solidFill>
                <a:srgbClr val="B22FBA"/>
              </a:solidFill>
              <a:latin typeface="Helvetica" panose="020B0604020202020204" pitchFamily="34" charset="0"/>
              <a:ea typeface="+mn-ea"/>
              <a:cs typeface="Helvetica" panose="020B0604020202020204" pitchFamily="34" charset="0"/>
            </a:endParaRPr>
          </a:p>
        </p:txBody>
      </p:sp>
      <p:pic>
        <p:nvPicPr>
          <p:cNvPr id="17415" name="Picture 6" descr="TaglineAddress_2Color.jpg">
            <a:extLst>
              <a:ext uri="{FF2B5EF4-FFF2-40B4-BE49-F238E27FC236}">
                <a16:creationId xmlns:a16="http://schemas.microsoft.com/office/drawing/2014/main" id="{EF58BE49-AC1C-4B58-BB60-E55EAFDA55FB}"/>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343025" y="8175903"/>
            <a:ext cx="110807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a:extLst>
              <a:ext uri="{FF2B5EF4-FFF2-40B4-BE49-F238E27FC236}">
                <a16:creationId xmlns:a16="http://schemas.microsoft.com/office/drawing/2014/main" id="{E4611D38-4F9F-4DBE-8639-414387E66E2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521700" y="2078038"/>
            <a:ext cx="4313238"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Shape 123">
            <a:extLst>
              <a:ext uri="{FF2B5EF4-FFF2-40B4-BE49-F238E27FC236}">
                <a16:creationId xmlns:a16="http://schemas.microsoft.com/office/drawing/2014/main" id="{3BC5EB0B-5739-4EA8-8228-CD1E431D0B44}"/>
              </a:ext>
            </a:extLst>
          </p:cNvPr>
          <p:cNvSpPr>
            <a:spLocks noChangeArrowheads="1"/>
          </p:cNvSpPr>
          <p:nvPr/>
        </p:nvSpPr>
        <p:spPr bwMode="auto">
          <a:xfrm>
            <a:off x="2582863" y="4554538"/>
            <a:ext cx="93297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1pPr>
            <a:lvl2pPr marL="742950" indent="-28575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2pPr>
            <a:lvl3pPr marL="11430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3pPr>
            <a:lvl4pPr marL="16002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4pPr>
            <a:lvl5pPr marL="20574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5pPr>
            <a:lvl6pPr marL="25146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6pPr>
            <a:lvl7pPr marL="29718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7pPr>
            <a:lvl8pPr marL="34290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8pPr>
            <a:lvl9pPr marL="38862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9pPr>
          </a:lstStyle>
          <a:p>
            <a:pPr marL="0" marR="0" lvl="0" indent="0" algn="l" defTabSz="584200" rtl="0" eaLnBrk="1" fontAlgn="base" latinLnBrk="0" hangingPunct="0">
              <a:lnSpc>
                <a:spcPct val="100000"/>
              </a:lnSpc>
              <a:spcBef>
                <a:spcPct val="0"/>
              </a:spcBef>
              <a:spcAft>
                <a:spcPct val="0"/>
              </a:spcAft>
              <a:buClrTx/>
              <a:buSzTx/>
              <a:buFontTx/>
              <a:buNone/>
              <a:tabLst/>
              <a:defRPr/>
            </a:pPr>
            <a:r>
              <a:rPr kumimoji="0" lang="en-US" altLang="en-US" sz="4100" b="1" i="0" u="none" strike="noStrike" kern="1200" cap="none" spc="0" normalizeH="0" baseline="0" noProof="0">
                <a:ln>
                  <a:noFill/>
                </a:ln>
                <a:solidFill>
                  <a:srgbClr val="000000"/>
                </a:solidFill>
                <a:effectLst/>
                <a:uLnTx/>
                <a:uFillTx/>
                <a:latin typeface="Helvetica" panose="020B0604020202020204" pitchFamily="34" charset="0"/>
                <a:sym typeface="Helvetica" panose="020B0604020202020204" pitchFamily="34" charset="0"/>
              </a:rPr>
              <a:t>HEADLINE GOES HERE</a:t>
            </a:r>
          </a:p>
        </p:txBody>
      </p:sp>
      <p:sp>
        <p:nvSpPr>
          <p:cNvPr id="14340" name="Shape 124">
            <a:extLst>
              <a:ext uri="{FF2B5EF4-FFF2-40B4-BE49-F238E27FC236}">
                <a16:creationId xmlns:a16="http://schemas.microsoft.com/office/drawing/2014/main" id="{6ADA8481-FA26-41C2-8316-CA34EBB8F46A}"/>
              </a:ext>
            </a:extLst>
          </p:cNvPr>
          <p:cNvSpPr>
            <a:spLocks noChangeArrowheads="1"/>
          </p:cNvSpPr>
          <p:nvPr/>
        </p:nvSpPr>
        <p:spPr bwMode="auto">
          <a:xfrm>
            <a:off x="2582863" y="6115050"/>
            <a:ext cx="9329737"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50800" tIns="50800" rIns="50800" bIns="50800" anchor="ctr">
            <a:spAutoFit/>
          </a:bodyPr>
          <a:lstStyle>
            <a:lvl1pPr marL="295275" indent="-295275">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1pPr>
            <a:lvl2pPr marL="742950" indent="-28575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2pPr>
            <a:lvl3pPr marL="11430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3pPr>
            <a:lvl4pPr marL="16002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4pPr>
            <a:lvl5pPr marL="20574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5pPr>
            <a:lvl6pPr marL="25146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6pPr>
            <a:lvl7pPr marL="29718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7pPr>
            <a:lvl8pPr marL="34290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8pPr>
            <a:lvl9pPr marL="38862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9pPr>
          </a:lstStyle>
          <a:p>
            <a:pPr marL="295275" marR="0" lvl="0" indent="-295275" algn="l" defTabSz="584200" rtl="0" eaLnBrk="1" fontAlgn="base" latinLnBrk="0" hangingPunct="0">
              <a:lnSpc>
                <a:spcPct val="130000"/>
              </a:lnSpc>
              <a:spcBef>
                <a:spcPct val="0"/>
              </a:spcBef>
              <a:spcAft>
                <a:spcPct val="0"/>
              </a:spcAft>
              <a:buClrTx/>
              <a:buSzPct val="75000"/>
              <a:buFontTx/>
              <a:buChar char="•"/>
              <a:tabLst/>
              <a:defRPr/>
            </a:pPr>
            <a:r>
              <a:rPr kumimoji="0" lang="en-US" altLang="en-US" sz="2300" b="0" i="0" u="none" strike="noStrike" kern="1200" cap="none" spc="0" normalizeH="0" baseline="0" noProof="0">
                <a:ln>
                  <a:noFill/>
                </a:ln>
                <a:solidFill>
                  <a:srgbClr val="000000"/>
                </a:solidFill>
                <a:effectLst/>
                <a:uLnTx/>
                <a:uFillTx/>
                <a:latin typeface="Helvetica Light"/>
                <a:sym typeface="Helvetica Light"/>
              </a:rPr>
              <a:t>Text goes here</a:t>
            </a:r>
          </a:p>
          <a:p>
            <a:pPr marL="295275" marR="0" lvl="0" indent="-295275" algn="l" defTabSz="584200" rtl="0" eaLnBrk="1" fontAlgn="base" latinLnBrk="0" hangingPunct="0">
              <a:lnSpc>
                <a:spcPct val="130000"/>
              </a:lnSpc>
              <a:spcBef>
                <a:spcPct val="0"/>
              </a:spcBef>
              <a:spcAft>
                <a:spcPct val="0"/>
              </a:spcAft>
              <a:buClrTx/>
              <a:buSzPct val="75000"/>
              <a:buFontTx/>
              <a:buChar char="•"/>
              <a:tabLst/>
              <a:defRPr/>
            </a:pPr>
            <a:r>
              <a:rPr kumimoji="0" lang="en-US" altLang="en-US" sz="2300" b="0" i="0" u="none" strike="noStrike" kern="1200" cap="none" spc="0" normalizeH="0" baseline="0" noProof="0">
                <a:ln>
                  <a:noFill/>
                </a:ln>
                <a:solidFill>
                  <a:srgbClr val="000000"/>
                </a:solidFill>
                <a:effectLst/>
                <a:uLnTx/>
                <a:uFillTx/>
                <a:latin typeface="Helvetica Light"/>
                <a:sym typeface="Helvetica Light"/>
              </a:rPr>
              <a:t>Text goes here</a:t>
            </a:r>
          </a:p>
          <a:p>
            <a:pPr marL="295275" marR="0" lvl="0" indent="-295275" algn="l" defTabSz="584200" rtl="0" eaLnBrk="1" fontAlgn="base" latinLnBrk="0" hangingPunct="0">
              <a:lnSpc>
                <a:spcPct val="130000"/>
              </a:lnSpc>
              <a:spcBef>
                <a:spcPct val="0"/>
              </a:spcBef>
              <a:spcAft>
                <a:spcPct val="0"/>
              </a:spcAft>
              <a:buClrTx/>
              <a:buSzPct val="75000"/>
              <a:buFontTx/>
              <a:buChar char="•"/>
              <a:tabLst/>
              <a:defRPr/>
            </a:pPr>
            <a:r>
              <a:rPr kumimoji="0" lang="en-US" altLang="en-US" sz="2300" b="0" i="0" u="none" strike="noStrike" kern="1200" cap="none" spc="0" normalizeH="0" baseline="0" noProof="0">
                <a:ln>
                  <a:noFill/>
                </a:ln>
                <a:solidFill>
                  <a:srgbClr val="000000"/>
                </a:solidFill>
                <a:effectLst/>
                <a:uLnTx/>
                <a:uFillTx/>
                <a:latin typeface="Helvetica Light"/>
                <a:sym typeface="Helvetica Light"/>
              </a:rPr>
              <a:t>Text goes here</a:t>
            </a:r>
          </a:p>
          <a:p>
            <a:pPr marL="295275" marR="0" lvl="0" indent="-295275" algn="l" defTabSz="584200" rtl="0" eaLnBrk="1" fontAlgn="base" latinLnBrk="0" hangingPunct="0">
              <a:lnSpc>
                <a:spcPct val="130000"/>
              </a:lnSpc>
              <a:spcBef>
                <a:spcPct val="0"/>
              </a:spcBef>
              <a:spcAft>
                <a:spcPct val="0"/>
              </a:spcAft>
              <a:buClrTx/>
              <a:buSzPct val="75000"/>
              <a:buFontTx/>
              <a:buChar char="•"/>
              <a:tabLst/>
              <a:defRPr/>
            </a:pPr>
            <a:r>
              <a:rPr kumimoji="0" lang="en-US" altLang="en-US" sz="2300" b="0" i="0" u="none" strike="noStrike" kern="1200" cap="none" spc="0" normalizeH="0" baseline="0" noProof="0">
                <a:ln>
                  <a:noFill/>
                </a:ln>
                <a:solidFill>
                  <a:srgbClr val="000000"/>
                </a:solidFill>
                <a:effectLst/>
                <a:uLnTx/>
                <a:uFillTx/>
                <a:latin typeface="Helvetica Light"/>
                <a:sym typeface="Helvetica Light"/>
              </a:rPr>
              <a:t>Text goes here</a:t>
            </a:r>
          </a:p>
        </p:txBody>
      </p:sp>
      <p:pic>
        <p:nvPicPr>
          <p:cNvPr id="14341" name="Template.jpg">
            <a:extLst>
              <a:ext uri="{FF2B5EF4-FFF2-40B4-BE49-F238E27FC236}">
                <a16:creationId xmlns:a16="http://schemas.microsoft.com/office/drawing/2014/main" id="{DE945B56-DB3B-4392-9E35-0A5B3E15431A}"/>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74688" y="-177800"/>
            <a:ext cx="13679488" cy="1018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4342" name="Shape 126">
            <a:extLst>
              <a:ext uri="{FF2B5EF4-FFF2-40B4-BE49-F238E27FC236}">
                <a16:creationId xmlns:a16="http://schemas.microsoft.com/office/drawing/2014/main" id="{7A49F24F-BD70-49FB-BEBE-AC84EFB984D6}"/>
              </a:ext>
            </a:extLst>
          </p:cNvPr>
          <p:cNvSpPr>
            <a:spLocks noChangeArrowheads="1"/>
          </p:cNvSpPr>
          <p:nvPr/>
        </p:nvSpPr>
        <p:spPr bwMode="auto">
          <a:xfrm>
            <a:off x="924576" y="1505187"/>
            <a:ext cx="6802467" cy="1333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50800" tIns="50800" rIns="50800" bIns="50800" anchor="ctr">
            <a:spAutoFit/>
          </a:bodyPr>
          <a:lstStyle>
            <a:lvl1pPr>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1pPr>
            <a:lvl2pPr marL="742950" indent="-28575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2pPr>
            <a:lvl3pPr marL="11430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3pPr>
            <a:lvl4pPr marL="16002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4pPr>
            <a:lvl5pPr marL="2057400" indent="-228600">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5pPr>
            <a:lvl6pPr marL="25146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6pPr>
            <a:lvl7pPr marL="29718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7pPr>
            <a:lvl8pPr marL="34290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8pPr>
            <a:lvl9pPr marL="3886200" indent="-228600" defTabSz="584200" eaLnBrk="0" fontAlgn="base" hangingPunct="0">
              <a:spcBef>
                <a:spcPct val="0"/>
              </a:spcBef>
              <a:spcAft>
                <a:spcPct val="0"/>
              </a:spcAft>
              <a:defRPr sz="3600">
                <a:solidFill>
                  <a:srgbClr val="000000"/>
                </a:solidFill>
                <a:latin typeface="Helvetica Light" panose="020B0403020202020204"/>
                <a:ea typeface="Helvetica Light" panose="020B0403020202020204"/>
                <a:cs typeface="Helvetica Light" panose="020B0403020202020204"/>
                <a:sym typeface="Helvetica Light" panose="020B0403020202020204"/>
              </a:defRPr>
            </a:lvl9pPr>
          </a:lstStyle>
          <a:p>
            <a:pPr marL="0" marR="0" lvl="0" indent="0" algn="ctr" defTabSz="584200" rtl="0" eaLnBrk="1"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B22FBA"/>
                </a:solidFill>
                <a:effectLst/>
                <a:uLnTx/>
                <a:uFillTx/>
                <a:latin typeface="Helvetica" panose="020B0604020202020204" pitchFamily="34" charset="0"/>
                <a:sym typeface="Helvetica" panose="020B0604020202020204" pitchFamily="34" charset="0"/>
              </a:rPr>
              <a:t>July’s Sustained Grantee:</a:t>
            </a:r>
          </a:p>
          <a:p>
            <a:pPr marL="0" marR="0" lvl="0" indent="0" algn="ctr" defTabSz="584200" rtl="0" eaLnBrk="1"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B22FBA"/>
                </a:solidFill>
                <a:effectLst/>
                <a:uLnTx/>
                <a:uFillTx/>
                <a:latin typeface="Helvetica" panose="020B0604020202020204" pitchFamily="34" charset="0"/>
                <a:sym typeface="Helvetica" panose="020B0604020202020204" pitchFamily="34" charset="0"/>
              </a:rPr>
              <a:t>Collateral Repair Project</a:t>
            </a:r>
          </a:p>
        </p:txBody>
      </p:sp>
      <p:sp>
        <p:nvSpPr>
          <p:cNvPr id="127" name="Shape 127">
            <a:extLst>
              <a:ext uri="{FF2B5EF4-FFF2-40B4-BE49-F238E27FC236}">
                <a16:creationId xmlns:a16="http://schemas.microsoft.com/office/drawing/2014/main" id="{DB84F618-37F5-4BD4-9ABA-3D334AFEA1E1}"/>
              </a:ext>
            </a:extLst>
          </p:cNvPr>
          <p:cNvSpPr/>
          <p:nvPr/>
        </p:nvSpPr>
        <p:spPr>
          <a:xfrm>
            <a:off x="1004996" y="4788499"/>
            <a:ext cx="10994808" cy="4965462"/>
          </a:xfrm>
          <a:prstGeom prst="rect">
            <a:avLst/>
          </a:prstGeom>
          <a:ln w="12700">
            <a:miter lim="400000"/>
          </a:ln>
          <a:extLst/>
        </p:spPr>
        <p:txBody>
          <a:bodyPr wrap="square" lIns="50800" tIns="50800" rIns="50800" bIns="50800" anchor="ctr">
            <a:spAutoFit/>
          </a:bodyPr>
          <a:lstStyle/>
          <a:p>
            <a:pPr marL="457200" lvl="0" indent="-457200">
              <a:buFont typeface="Arial" panose="020B0604020202020204" pitchFamily="34" charset="0"/>
              <a:buChar char="•"/>
              <a:defRPr/>
            </a:pPr>
            <a:r>
              <a:rPr lang="en-US" sz="2800" b="1" dirty="0">
                <a:solidFill>
                  <a:srgbClr val="7030A0"/>
                </a:solidFill>
              </a:rPr>
              <a:t>Expands CRP’s holistic support model to refugees from Iraq, Syria, Sudan, and Yemen with more focused programing</a:t>
            </a:r>
          </a:p>
          <a:p>
            <a:pPr marL="457200" lvl="0" indent="-457200">
              <a:buFont typeface="Arial" panose="020B0604020202020204" pitchFamily="34" charset="0"/>
              <a:buChar char="•"/>
              <a:defRPr/>
            </a:pPr>
            <a:r>
              <a:rPr lang="en-US" sz="2800" b="1" dirty="0">
                <a:solidFill>
                  <a:srgbClr val="7030A0"/>
                </a:solidFill>
              </a:rPr>
              <a:t>Aims to educate and empower women and girls through targeted training and educational activities along with opportunities for advocacy and leadership</a:t>
            </a:r>
          </a:p>
          <a:p>
            <a:pPr marL="457200" indent="-457200">
              <a:buFont typeface="Arial" panose="020B0604020202020204" pitchFamily="34" charset="0"/>
              <a:buChar char="•"/>
              <a:defRPr/>
            </a:pPr>
            <a:r>
              <a:rPr lang="en-US" sz="2800" b="1" dirty="0">
                <a:solidFill>
                  <a:srgbClr val="7030A0"/>
                </a:solidFill>
              </a:rPr>
              <a:t>Provides technical and vocational skills training to women and gender-based violence prevention and awareness training to both women and men in the refugee communities.</a:t>
            </a:r>
            <a:endParaRPr kumimoji="0" lang="en-US" sz="2800" b="1" i="0" u="none" strike="noStrike" kern="1200" cap="none" spc="0" normalizeH="0" baseline="0" noProof="0" dirty="0">
              <a:ln>
                <a:noFill/>
              </a:ln>
              <a:solidFill>
                <a:srgbClr val="7030A0"/>
              </a:solidFill>
              <a:effectLst/>
              <a:uLnTx/>
              <a:uFillTx/>
              <a:latin typeface="Helvetica" panose="020B0604020202020204" pitchFamily="34" charset="0"/>
              <a:cs typeface="Helvetica" panose="020B0604020202020204" pitchFamily="34" charset="0"/>
              <a:sym typeface="Helvetica Light"/>
            </a:endParaRPr>
          </a:p>
          <a:p>
            <a:pPr marL="457200" lvl="0" indent="-457200">
              <a:buFont typeface="Arial" panose="020B0604020202020204" pitchFamily="34" charset="0"/>
              <a:buChar char="•"/>
              <a:defRPr/>
            </a:pPr>
            <a:r>
              <a:rPr kumimoji="0" lang="en-US" sz="2800" b="1" i="0" u="none" strike="noStrike" kern="1200" cap="none" spc="0" normalizeH="0" baseline="0" noProof="0" dirty="0">
                <a:ln>
                  <a:noFill/>
                </a:ln>
                <a:solidFill>
                  <a:srgbClr val="7030A0"/>
                </a:solidFill>
                <a:effectLst/>
                <a:uLnTx/>
                <a:uFillTx/>
                <a:latin typeface="Helvetica" panose="020B0604020202020204" pitchFamily="34" charset="0"/>
                <a:cs typeface="Helvetica" panose="020B0604020202020204" pitchFamily="34" charset="0"/>
                <a:sym typeface="Helvetica Light"/>
              </a:rPr>
              <a:t>Direct Impact: 3,885 women and girls; Indirect Impact: </a:t>
            </a:r>
            <a:r>
              <a:rPr lang="en-US" sz="2800" b="1" dirty="0">
                <a:solidFill>
                  <a:srgbClr val="7030A0"/>
                </a:solidFill>
                <a:latin typeface="Helvetica" panose="020B0604020202020204" pitchFamily="34" charset="0"/>
                <a:cs typeface="Helvetica" panose="020B0604020202020204" pitchFamily="34" charset="0"/>
              </a:rPr>
              <a:t>25,605</a:t>
            </a:r>
            <a:r>
              <a:rPr kumimoji="0" lang="en-US" sz="2800" b="1" i="0" u="none" strike="noStrike" kern="1200" cap="none" spc="0" normalizeH="0" baseline="0" noProof="0" dirty="0">
                <a:ln>
                  <a:noFill/>
                </a:ln>
                <a:solidFill>
                  <a:srgbClr val="7030A0"/>
                </a:solidFill>
                <a:effectLst/>
                <a:uLnTx/>
                <a:uFillTx/>
                <a:latin typeface="Helvetica" panose="020B0604020202020204" pitchFamily="34" charset="0"/>
                <a:cs typeface="Helvetica" panose="020B0604020202020204" pitchFamily="34" charset="0"/>
                <a:sym typeface="Helvetica Light"/>
              </a:rPr>
              <a:t> family members</a:t>
            </a:r>
          </a:p>
          <a:p>
            <a:pPr marL="457200" marR="0" lvl="0" indent="-457200" algn="l" defTabSz="584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800" b="1" i="0" u="none" strike="noStrike" kern="0" cap="none" spc="0" normalizeH="0" baseline="0" noProof="0" dirty="0">
              <a:ln>
                <a:noFill/>
              </a:ln>
              <a:solidFill>
                <a:srgbClr val="B22FBA"/>
              </a:solidFill>
              <a:effectLst/>
              <a:uLnTx/>
              <a:uFillTx/>
              <a:latin typeface="Helvetica" panose="020B0604020202020204" pitchFamily="34" charset="0"/>
              <a:ea typeface="+mn-ea"/>
              <a:cs typeface="Helvetica" panose="020B0604020202020204" pitchFamily="34" charset="0"/>
              <a:sym typeface="Helvetica Light"/>
            </a:endParaRPr>
          </a:p>
        </p:txBody>
      </p:sp>
      <p:sp>
        <p:nvSpPr>
          <p:cNvPr id="4" name="TextBox 3">
            <a:extLst>
              <a:ext uri="{FF2B5EF4-FFF2-40B4-BE49-F238E27FC236}">
                <a16:creationId xmlns:a16="http://schemas.microsoft.com/office/drawing/2014/main" id="{0CC23086-0550-48A8-B156-33EFFF900862}"/>
              </a:ext>
            </a:extLst>
          </p:cNvPr>
          <p:cNvSpPr txBox="1"/>
          <p:nvPr/>
        </p:nvSpPr>
        <p:spPr>
          <a:xfrm>
            <a:off x="1165421" y="2645013"/>
            <a:ext cx="6320779" cy="20723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ctr"/>
            <a:r>
              <a:rPr lang="en-US" sz="3200" b="1" dirty="0">
                <a:solidFill>
                  <a:srgbClr val="B22FBA"/>
                </a:solidFill>
              </a:rPr>
              <a:t>Resilience Beyond Displacement: Education and Empowerment for Refugee Women and Girls in Jordan</a:t>
            </a:r>
            <a:endParaRPr lang="en-US" sz="3200" b="1" dirty="0">
              <a:solidFill>
                <a:srgbClr val="B22FBA"/>
              </a:solidFill>
              <a:effectLst/>
            </a:endParaRPr>
          </a:p>
        </p:txBody>
      </p:sp>
      <p:pic>
        <p:nvPicPr>
          <p:cNvPr id="5" name="Picture 4" descr="A group of people posing for the camera&#10;&#10;Description automatically generated">
            <a:extLst>
              <a:ext uri="{FF2B5EF4-FFF2-40B4-BE49-F238E27FC236}">
                <a16:creationId xmlns:a16="http://schemas.microsoft.com/office/drawing/2014/main" id="{64735159-CF4A-4DCC-9800-D630CEE797E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69354" y="1672237"/>
            <a:ext cx="4313238" cy="2875492"/>
          </a:xfrm>
          <a:prstGeom prst="rect">
            <a:avLst/>
          </a:prstGeom>
        </p:spPr>
      </p:pic>
    </p:spTree>
    <p:extLst>
      <p:ext uri="{BB962C8B-B14F-4D97-AF65-F5344CB8AC3E}">
        <p14:creationId xmlns:p14="http://schemas.microsoft.com/office/powerpoint/2010/main" val="3474279175"/>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0" ma:contentTypeDescription="Create a new document." ma:contentTypeScope="" ma:versionID="e4e768b7e7d311cb0641ff1f181fabb4">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ed51af8389fdad3645f0a33addb5865e"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33DDD0-7FBA-4582-A1AA-D776DD0BA8C8}">
  <ds:schemaRefs>
    <ds:schemaRef ds:uri="http://schemas.microsoft.com/sharepoint/v3/contenttype/forms"/>
  </ds:schemaRefs>
</ds:datastoreItem>
</file>

<file path=customXml/itemProps2.xml><?xml version="1.0" encoding="utf-8"?>
<ds:datastoreItem xmlns:ds="http://schemas.openxmlformats.org/officeDocument/2006/customXml" ds:itemID="{AE60307B-58DC-4B30-9A87-3519F0666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F0E3CA-A8B5-4499-8130-C1C5FA9C800B}">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accf3510-8f08-46ad-8e81-d1c5d0ba3915"/>
    <ds:schemaRef ds:uri="http://purl.org/dc/terms/"/>
    <ds:schemaRef ds:uri="http://schemas.openxmlformats.org/package/2006/metadata/core-properties"/>
    <ds:schemaRef ds:uri="a5dfa07a-3378-4c71-8781-fe3969aabe8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2308</TotalTime>
  <Words>729</Words>
  <Application>Microsoft Office PowerPoint</Application>
  <PresentationFormat>Custom</PresentationFormat>
  <Paragraphs>95</Paragraphs>
  <Slides>9</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Helvetica</vt:lpstr>
      <vt:lpstr>Helvetica </vt:lpstr>
      <vt:lpstr>Helvetica Light</vt:lpstr>
      <vt:lpstr>Helvetica Neue</vt:lpstr>
      <vt:lpstr>Times New Roman</vt:lpstr>
      <vt:lpstr>White</vt:lpstr>
      <vt:lpstr>1_White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dc:creator>
  <cp:lastModifiedBy>Amy West Moore</cp:lastModifiedBy>
  <cp:revision>217</cp:revision>
  <cp:lastPrinted>2019-05-04T23:15:05Z</cp:lastPrinted>
  <dcterms:modified xsi:type="dcterms:W3CDTF">2019-06-07T13:05:56Z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ies>
</file>