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70" r:id="rId8"/>
    <p:sldId id="271" r:id="rId9"/>
    <p:sldId id="261" r:id="rId10"/>
    <p:sldId id="272" r:id="rId11"/>
    <p:sldId id="263" r:id="rId12"/>
    <p:sldId id="259" r:id="rId13"/>
    <p:sldId id="262" r:id="rId14"/>
    <p:sldId id="264" r:id="rId15"/>
    <p:sldId id="274" r:id="rId16"/>
  </p:sldIdLst>
  <p:sldSz cx="13004800" cy="9753600"/>
  <p:notesSz cx="6858000" cy="9144000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FBA"/>
    <a:srgbClr val="DE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F9D64-0DEC-4A06-9346-8F3072A4BE39}" v="62" dt="2020-03-05T13:07:5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7"/>
    <p:restoredTop sz="94190"/>
  </p:normalViewPr>
  <p:slideViewPr>
    <p:cSldViewPr snapToGrid="0">
      <p:cViewPr varScale="1">
        <p:scale>
          <a:sx n="61" d="100"/>
          <a:sy n="61" d="100"/>
        </p:scale>
        <p:origin x="1464" y="42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Worthy" userId="e6351b03c6324f9c" providerId="LiveId" clId="{56AF9D64-0DEC-4A06-9346-8F3072A4BE39}"/>
    <pc:docChg chg="undo custSel addSld delSld modSld sldOrd">
      <pc:chgData name="Chris Worthy" userId="e6351b03c6324f9c" providerId="LiveId" clId="{56AF9D64-0DEC-4A06-9346-8F3072A4BE39}" dt="2020-03-05T13:08:00.343" v="450" actId="20577"/>
      <pc:docMkLst>
        <pc:docMk/>
      </pc:docMkLst>
      <pc:sldChg chg="modSp">
        <pc:chgData name="Chris Worthy" userId="e6351b03c6324f9c" providerId="LiveId" clId="{56AF9D64-0DEC-4A06-9346-8F3072A4BE39}" dt="2020-02-21T12:48:37.114" v="5" actId="1076"/>
        <pc:sldMkLst>
          <pc:docMk/>
          <pc:sldMk cId="0" sldId="256"/>
        </pc:sldMkLst>
        <pc:spChg chg="mod">
          <ac:chgData name="Chris Worthy" userId="e6351b03c6324f9c" providerId="LiveId" clId="{56AF9D64-0DEC-4A06-9346-8F3072A4BE39}" dt="2020-02-21T12:48:37.114" v="5" actId="1076"/>
          <ac:spMkLst>
            <pc:docMk/>
            <pc:sldMk cId="0" sldId="256"/>
            <ac:spMk id="2" creationId="{DDF7FAEC-9E86-4F8A-834A-8C78EF2E0B22}"/>
          </ac:spMkLst>
        </pc:spChg>
        <pc:picChg chg="mod">
          <ac:chgData name="Chris Worthy" userId="e6351b03c6324f9c" providerId="LiveId" clId="{56AF9D64-0DEC-4A06-9346-8F3072A4BE39}" dt="2020-02-21T12:48:32.206" v="4" actId="1076"/>
          <ac:picMkLst>
            <pc:docMk/>
            <pc:sldMk cId="0" sldId="256"/>
            <ac:picMk id="4" creationId="{60E77F5B-3B36-6142-BDB3-5C9DEA68C90C}"/>
          </ac:picMkLst>
        </pc:picChg>
        <pc:picChg chg="mod">
          <ac:chgData name="Chris Worthy" userId="e6351b03c6324f9c" providerId="LiveId" clId="{56AF9D64-0DEC-4A06-9346-8F3072A4BE39}" dt="2020-02-21T12:48:19.267" v="0" actId="1076"/>
          <ac:picMkLst>
            <pc:docMk/>
            <pc:sldMk cId="0" sldId="256"/>
            <ac:picMk id="4098" creationId="{4DE94201-7A4A-4526-A129-A43F3600AA49}"/>
          </ac:picMkLst>
        </pc:picChg>
      </pc:sldChg>
      <pc:sldChg chg="modSp">
        <pc:chgData name="Chris Worthy" userId="e6351b03c6324f9c" providerId="LiveId" clId="{56AF9D64-0DEC-4A06-9346-8F3072A4BE39}" dt="2020-02-21T13:08:25.214" v="244" actId="1076"/>
        <pc:sldMkLst>
          <pc:docMk/>
          <pc:sldMk cId="0" sldId="257"/>
        </pc:sldMkLst>
        <pc:spChg chg="mod">
          <ac:chgData name="Chris Worthy" userId="e6351b03c6324f9c" providerId="LiveId" clId="{56AF9D64-0DEC-4A06-9346-8F3072A4BE39}" dt="2020-02-21T12:49:08.293" v="8" actId="255"/>
          <ac:spMkLst>
            <pc:docMk/>
            <pc:sldMk cId="0" sldId="257"/>
            <ac:spMk id="4" creationId="{BFCA70F5-A5DB-D449-AA36-D09DE4FAC705}"/>
          </ac:spMkLst>
        </pc:spChg>
        <pc:spChg chg="mod">
          <ac:chgData name="Chris Worthy" userId="e6351b03c6324f9c" providerId="LiveId" clId="{56AF9D64-0DEC-4A06-9346-8F3072A4BE39}" dt="2020-02-21T13:08:25.214" v="244" actId="1076"/>
          <ac:spMkLst>
            <pc:docMk/>
            <pc:sldMk cId="0" sldId="257"/>
            <ac:spMk id="5125" creationId="{D33123A4-8B44-40D9-A1CF-21FF3976EA13}"/>
          </ac:spMkLst>
        </pc:spChg>
        <pc:picChg chg="mod">
          <ac:chgData name="Chris Worthy" userId="e6351b03c6324f9c" providerId="LiveId" clId="{56AF9D64-0DEC-4A06-9346-8F3072A4BE39}" dt="2020-02-21T12:48:52.984" v="7" actId="1076"/>
          <ac:picMkLst>
            <pc:docMk/>
            <pc:sldMk cId="0" sldId="257"/>
            <ac:picMk id="3" creationId="{4F0DB514-4F45-5D40-9379-C1C85A783CE2}"/>
          </ac:picMkLst>
        </pc:picChg>
      </pc:sldChg>
      <pc:sldChg chg="delSp modSp">
        <pc:chgData name="Chris Worthy" userId="e6351b03c6324f9c" providerId="LiveId" clId="{56AF9D64-0DEC-4A06-9346-8F3072A4BE39}" dt="2020-02-21T12:55:41.783" v="40" actId="1076"/>
        <pc:sldMkLst>
          <pc:docMk/>
          <pc:sldMk cId="0" sldId="258"/>
        </pc:sldMkLst>
        <pc:spChg chg="mod">
          <ac:chgData name="Chris Worthy" userId="e6351b03c6324f9c" providerId="LiveId" clId="{56AF9D64-0DEC-4A06-9346-8F3072A4BE39}" dt="2020-02-21T12:55:41.783" v="40" actId="1076"/>
          <ac:spMkLst>
            <pc:docMk/>
            <pc:sldMk cId="0" sldId="258"/>
            <ac:spMk id="6150" creationId="{4E57944D-B8D2-4FC3-A96C-1A16A9E4757B}"/>
          </ac:spMkLst>
        </pc:spChg>
        <pc:picChg chg="del">
          <ac:chgData name="Chris Worthy" userId="e6351b03c6324f9c" providerId="LiveId" clId="{56AF9D64-0DEC-4A06-9346-8F3072A4BE39}" dt="2020-02-21T12:54:53.058" v="31"/>
          <ac:picMkLst>
            <pc:docMk/>
            <pc:sldMk cId="0" sldId="258"/>
            <ac:picMk id="3" creationId="{DB74BFDF-AEBD-3B46-95A8-57D5D56726E0}"/>
          </ac:picMkLst>
        </pc:picChg>
        <pc:picChg chg="del">
          <ac:chgData name="Chris Worthy" userId="e6351b03c6324f9c" providerId="LiveId" clId="{56AF9D64-0DEC-4A06-9346-8F3072A4BE39}" dt="2020-02-21T12:54:55.665" v="32"/>
          <ac:picMkLst>
            <pc:docMk/>
            <pc:sldMk cId="0" sldId="258"/>
            <ac:picMk id="6" creationId="{94B55262-99FE-2846-B2B2-A3C4C8106A55}"/>
          </ac:picMkLst>
        </pc:picChg>
        <pc:picChg chg="mod">
          <ac:chgData name="Chris Worthy" userId="e6351b03c6324f9c" providerId="LiveId" clId="{56AF9D64-0DEC-4A06-9346-8F3072A4BE39}" dt="2020-02-21T12:55:38.525" v="39" actId="1076"/>
          <ac:picMkLst>
            <pc:docMk/>
            <pc:sldMk cId="0" sldId="258"/>
            <ac:picMk id="7170" creationId="{7D461A2D-CA52-4ECF-AC93-6513EED414CF}"/>
          </ac:picMkLst>
        </pc:picChg>
      </pc:sldChg>
      <pc:sldChg chg="modSp">
        <pc:chgData name="Chris Worthy" userId="e6351b03c6324f9c" providerId="LiveId" clId="{56AF9D64-0DEC-4A06-9346-8F3072A4BE39}" dt="2020-03-05T13:06:11.581" v="445" actId="1076"/>
        <pc:sldMkLst>
          <pc:docMk/>
          <pc:sldMk cId="0" sldId="259"/>
        </pc:sldMkLst>
        <pc:spChg chg="mod">
          <ac:chgData name="Chris Worthy" userId="e6351b03c6324f9c" providerId="LiveId" clId="{56AF9D64-0DEC-4A06-9346-8F3072A4BE39}" dt="2020-03-05T13:06:11.581" v="445" actId="1076"/>
          <ac:spMkLst>
            <pc:docMk/>
            <pc:sldMk cId="0" sldId="259"/>
            <ac:spMk id="13317" creationId="{AFBEE300-DF00-49C6-8F57-5A3B9998C4B5}"/>
          </ac:spMkLst>
        </pc:spChg>
        <pc:picChg chg="mod">
          <ac:chgData name="Chris Worthy" userId="e6351b03c6324f9c" providerId="LiveId" clId="{56AF9D64-0DEC-4A06-9346-8F3072A4BE39}" dt="2020-03-05T13:05:55.488" v="440" actId="1076"/>
          <ac:picMkLst>
            <pc:docMk/>
            <pc:sldMk cId="0" sldId="259"/>
            <ac:picMk id="5" creationId="{A62258A5-5F9F-094F-8497-725FA81F80C9}"/>
          </ac:picMkLst>
        </pc:picChg>
        <pc:picChg chg="mod">
          <ac:chgData name="Chris Worthy" userId="e6351b03c6324f9c" providerId="LiveId" clId="{56AF9D64-0DEC-4A06-9346-8F3072A4BE39}" dt="2020-03-05T13:06:07.542" v="444" actId="1076"/>
          <ac:picMkLst>
            <pc:docMk/>
            <pc:sldMk cId="0" sldId="259"/>
            <ac:picMk id="13314" creationId="{5145D7DC-2277-47D4-BBBC-83F64B7ED308}"/>
          </ac:picMkLst>
        </pc:picChg>
      </pc:sldChg>
      <pc:sldChg chg="modSp">
        <pc:chgData name="Chris Worthy" userId="e6351b03c6324f9c" providerId="LiveId" clId="{56AF9D64-0DEC-4A06-9346-8F3072A4BE39}" dt="2020-02-21T12:58:38.901" v="77" actId="1076"/>
        <pc:sldMkLst>
          <pc:docMk/>
          <pc:sldMk cId="0" sldId="261"/>
        </pc:sldMkLst>
        <pc:spChg chg="mod">
          <ac:chgData name="Chris Worthy" userId="e6351b03c6324f9c" providerId="LiveId" clId="{56AF9D64-0DEC-4A06-9346-8F3072A4BE39}" dt="2020-02-21T12:58:06.519" v="64" actId="1076"/>
          <ac:spMkLst>
            <pc:docMk/>
            <pc:sldMk cId="0" sldId="261"/>
            <ac:spMk id="9221" creationId="{6F0143B4-3E48-48CF-914C-F4D673A27084}"/>
          </ac:spMkLst>
        </pc:spChg>
        <pc:spChg chg="mod">
          <ac:chgData name="Chris Worthy" userId="e6351b03c6324f9c" providerId="LiveId" clId="{56AF9D64-0DEC-4A06-9346-8F3072A4BE39}" dt="2020-02-21T12:58:38.901" v="77" actId="1076"/>
          <ac:spMkLst>
            <pc:docMk/>
            <pc:sldMk cId="0" sldId="261"/>
            <ac:spMk id="9222" creationId="{D9D9D289-25A1-4BC0-AC49-7D0BDB1A9CA6}"/>
          </ac:spMkLst>
        </pc:spChg>
        <pc:picChg chg="mod">
          <ac:chgData name="Chris Worthy" userId="e6351b03c6324f9c" providerId="LiveId" clId="{56AF9D64-0DEC-4A06-9346-8F3072A4BE39}" dt="2020-02-21T12:58:14.385" v="67" actId="1076"/>
          <ac:picMkLst>
            <pc:docMk/>
            <pc:sldMk cId="0" sldId="261"/>
            <ac:picMk id="4" creationId="{C599F082-225A-6949-9806-926A1293FE5C}"/>
          </ac:picMkLst>
        </pc:picChg>
        <pc:picChg chg="mod">
          <ac:chgData name="Chris Worthy" userId="e6351b03c6324f9c" providerId="LiveId" clId="{56AF9D64-0DEC-4A06-9346-8F3072A4BE39}" dt="2020-02-21T12:56:54.364" v="44" actId="1076"/>
          <ac:picMkLst>
            <pc:docMk/>
            <pc:sldMk cId="0" sldId="261"/>
            <ac:picMk id="9220" creationId="{8371F65F-99EF-4BE0-998D-7E827712281C}"/>
          </ac:picMkLst>
        </pc:picChg>
      </pc:sldChg>
      <pc:sldChg chg="addSp modSp">
        <pc:chgData name="Chris Worthy" userId="e6351b03c6324f9c" providerId="LiveId" clId="{56AF9D64-0DEC-4A06-9346-8F3072A4BE39}" dt="2020-02-21T13:04:04.559" v="167" actId="14100"/>
        <pc:sldMkLst>
          <pc:docMk/>
          <pc:sldMk cId="0" sldId="262"/>
        </pc:sldMkLst>
        <pc:spChg chg="mod">
          <ac:chgData name="Chris Worthy" userId="e6351b03c6324f9c" providerId="LiveId" clId="{56AF9D64-0DEC-4A06-9346-8F3072A4BE39}" dt="2020-02-21T13:03:17.758" v="156" actId="20577"/>
          <ac:spMkLst>
            <pc:docMk/>
            <pc:sldMk cId="0" sldId="262"/>
            <ac:spMk id="15365" creationId="{2C99C695-2A09-40EC-ABA6-7DBDAA03FFA3}"/>
          </ac:spMkLst>
        </pc:spChg>
        <pc:graphicFrameChg chg="add mod modGraphic">
          <ac:chgData name="Chris Worthy" userId="e6351b03c6324f9c" providerId="LiveId" clId="{56AF9D64-0DEC-4A06-9346-8F3072A4BE39}" dt="2020-02-21T13:04:04.559" v="167" actId="14100"/>
          <ac:graphicFrameMkLst>
            <pc:docMk/>
            <pc:sldMk cId="0" sldId="262"/>
            <ac:graphicFrameMk id="2" creationId="{7D48089A-507D-4ACD-8FA7-866DE140EE0A}"/>
          </ac:graphicFrameMkLst>
        </pc:graphicFrameChg>
      </pc:sldChg>
      <pc:sldChg chg="modSp ord">
        <pc:chgData name="Chris Worthy" userId="e6351b03c6324f9c" providerId="LiveId" clId="{56AF9D64-0DEC-4A06-9346-8F3072A4BE39}" dt="2020-03-05T13:00:57.174" v="246"/>
        <pc:sldMkLst>
          <pc:docMk/>
          <pc:sldMk cId="0" sldId="263"/>
        </pc:sldMkLst>
        <pc:spChg chg="mod">
          <ac:chgData name="Chris Worthy" userId="e6351b03c6324f9c" providerId="LiveId" clId="{56AF9D64-0DEC-4A06-9346-8F3072A4BE39}" dt="2020-02-21T13:04:35.535" v="171" actId="14100"/>
          <ac:spMkLst>
            <pc:docMk/>
            <pc:sldMk cId="0" sldId="263"/>
            <ac:spMk id="2" creationId="{194523BA-E3DC-4BB0-A9EF-4A1BF71ACAE1}"/>
          </ac:spMkLst>
        </pc:spChg>
        <pc:picChg chg="mod">
          <ac:chgData name="Chris Worthy" userId="e6351b03c6324f9c" providerId="LiveId" clId="{56AF9D64-0DEC-4A06-9346-8F3072A4BE39}" dt="2020-02-21T13:04:29.869" v="169" actId="14100"/>
          <ac:picMkLst>
            <pc:docMk/>
            <pc:sldMk cId="0" sldId="263"/>
            <ac:picMk id="7" creationId="{4E3C5BDC-A6A2-D741-8305-3BF1B48974B4}"/>
          </ac:picMkLst>
        </pc:picChg>
        <pc:picChg chg="mod">
          <ac:chgData name="Chris Worthy" userId="e6351b03c6324f9c" providerId="LiveId" clId="{56AF9D64-0DEC-4A06-9346-8F3072A4BE39}" dt="2020-02-21T13:04:25.511" v="168" actId="1076"/>
          <ac:picMkLst>
            <pc:docMk/>
            <pc:sldMk cId="0" sldId="263"/>
            <ac:picMk id="17412" creationId="{C330C197-3783-4E10-9C8E-CA1619529497}"/>
          </ac:picMkLst>
        </pc:picChg>
      </pc:sldChg>
      <pc:sldChg chg="modSp">
        <pc:chgData name="Chris Worthy" userId="e6351b03c6324f9c" providerId="LiveId" clId="{56AF9D64-0DEC-4A06-9346-8F3072A4BE39}" dt="2020-02-21T13:05:53.653" v="238" actId="20577"/>
        <pc:sldMkLst>
          <pc:docMk/>
          <pc:sldMk cId="0" sldId="264"/>
        </pc:sldMkLst>
        <pc:spChg chg="mod">
          <ac:chgData name="Chris Worthy" userId="e6351b03c6324f9c" providerId="LiveId" clId="{56AF9D64-0DEC-4A06-9346-8F3072A4BE39}" dt="2020-02-21T13:05:53.653" v="238" actId="20577"/>
          <ac:spMkLst>
            <pc:docMk/>
            <pc:sldMk cId="0" sldId="264"/>
            <ac:spMk id="127" creationId="{DB84F618-37F5-4BD4-9ABA-3D334AFEA1E1}"/>
          </ac:spMkLst>
        </pc:spChg>
        <pc:picChg chg="mod">
          <ac:chgData name="Chris Worthy" userId="e6351b03c6324f9c" providerId="LiveId" clId="{56AF9D64-0DEC-4A06-9346-8F3072A4BE39}" dt="2020-02-21T13:04:42.823" v="172" actId="1076"/>
          <ac:picMkLst>
            <pc:docMk/>
            <pc:sldMk cId="0" sldId="264"/>
            <ac:picMk id="19460" creationId="{2648140A-40FA-4A89-8A41-0D3C541F0CD4}"/>
          </ac:picMkLst>
        </pc:picChg>
        <pc:picChg chg="mod">
          <ac:chgData name="Chris Worthy" userId="e6351b03c6324f9c" providerId="LiveId" clId="{56AF9D64-0DEC-4A06-9346-8F3072A4BE39}" dt="2020-02-21T13:05:18.234" v="205" actId="1076"/>
          <ac:picMkLst>
            <pc:docMk/>
            <pc:sldMk cId="0" sldId="264"/>
            <ac:picMk id="19463" creationId="{8DECC8ED-6471-4F95-9D47-D0196DFB130A}"/>
          </ac:picMkLst>
        </pc:picChg>
      </pc:sldChg>
      <pc:sldChg chg="del">
        <pc:chgData name="Chris Worthy" userId="e6351b03c6324f9c" providerId="LiveId" clId="{56AF9D64-0DEC-4A06-9346-8F3072A4BE39}" dt="2020-02-21T13:06:49.206" v="242" actId="2696"/>
        <pc:sldMkLst>
          <pc:docMk/>
          <pc:sldMk cId="3474279175" sldId="269"/>
        </pc:sldMkLst>
      </pc:sldChg>
      <pc:sldChg chg="delSp modSp add">
        <pc:chgData name="Chris Worthy" userId="e6351b03c6324f9c" providerId="LiveId" clId="{56AF9D64-0DEC-4A06-9346-8F3072A4BE39}" dt="2020-02-21T12:54:40.257" v="30" actId="1076"/>
        <pc:sldMkLst>
          <pc:docMk/>
          <pc:sldMk cId="920068516" sldId="270"/>
        </pc:sldMkLst>
        <pc:spChg chg="del">
          <ac:chgData name="Chris Worthy" userId="e6351b03c6324f9c" providerId="LiveId" clId="{56AF9D64-0DEC-4A06-9346-8F3072A4BE39}" dt="2020-02-21T12:54:25.252" v="25"/>
          <ac:spMkLst>
            <pc:docMk/>
            <pc:sldMk cId="920068516" sldId="270"/>
            <ac:spMk id="6150" creationId="{4E57944D-B8D2-4FC3-A96C-1A16A9E4757B}"/>
          </ac:spMkLst>
        </pc:spChg>
        <pc:picChg chg="mod">
          <ac:chgData name="Chris Worthy" userId="e6351b03c6324f9c" providerId="LiveId" clId="{56AF9D64-0DEC-4A06-9346-8F3072A4BE39}" dt="2020-02-21T12:54:40.257" v="30" actId="1076"/>
          <ac:picMkLst>
            <pc:docMk/>
            <pc:sldMk cId="920068516" sldId="270"/>
            <ac:picMk id="3" creationId="{DB74BFDF-AEBD-3B46-95A8-57D5D56726E0}"/>
          </ac:picMkLst>
        </pc:picChg>
        <pc:picChg chg="del">
          <ac:chgData name="Chris Worthy" userId="e6351b03c6324f9c" providerId="LiveId" clId="{56AF9D64-0DEC-4A06-9346-8F3072A4BE39}" dt="2020-02-21T12:54:31.066" v="26"/>
          <ac:picMkLst>
            <pc:docMk/>
            <pc:sldMk cId="920068516" sldId="270"/>
            <ac:picMk id="6" creationId="{94B55262-99FE-2846-B2B2-A3C4C8106A55}"/>
          </ac:picMkLst>
        </pc:picChg>
        <pc:picChg chg="mod">
          <ac:chgData name="Chris Worthy" userId="e6351b03c6324f9c" providerId="LiveId" clId="{56AF9D64-0DEC-4A06-9346-8F3072A4BE39}" dt="2020-02-21T12:54:20.005" v="24" actId="1076"/>
          <ac:picMkLst>
            <pc:docMk/>
            <pc:sldMk cId="920068516" sldId="270"/>
            <ac:picMk id="7170" creationId="{7D461A2D-CA52-4ECF-AC93-6513EED414CF}"/>
          </ac:picMkLst>
        </pc:picChg>
      </pc:sldChg>
      <pc:sldChg chg="addSp delSp modSp add">
        <pc:chgData name="Chris Worthy" userId="e6351b03c6324f9c" providerId="LiveId" clId="{56AF9D64-0DEC-4A06-9346-8F3072A4BE39}" dt="2020-02-21T12:53:36.596" v="23" actId="1076"/>
        <pc:sldMkLst>
          <pc:docMk/>
          <pc:sldMk cId="3366151053" sldId="271"/>
        </pc:sldMkLst>
        <pc:spChg chg="del">
          <ac:chgData name="Chris Worthy" userId="e6351b03c6324f9c" providerId="LiveId" clId="{56AF9D64-0DEC-4A06-9346-8F3072A4BE39}" dt="2020-02-21T12:49:48.289" v="11"/>
          <ac:spMkLst>
            <pc:docMk/>
            <pc:sldMk cId="3366151053" sldId="271"/>
            <ac:spMk id="6150" creationId="{4E57944D-B8D2-4FC3-A96C-1A16A9E4757B}"/>
          </ac:spMkLst>
        </pc:spChg>
        <pc:picChg chg="del">
          <ac:chgData name="Chris Worthy" userId="e6351b03c6324f9c" providerId="LiveId" clId="{56AF9D64-0DEC-4A06-9346-8F3072A4BE39}" dt="2020-02-21T12:49:50.718" v="12"/>
          <ac:picMkLst>
            <pc:docMk/>
            <pc:sldMk cId="3366151053" sldId="271"/>
            <ac:picMk id="3" creationId="{DB74BFDF-AEBD-3B46-95A8-57D5D56726E0}"/>
          </ac:picMkLst>
        </pc:picChg>
        <pc:picChg chg="add mod">
          <ac:chgData name="Chris Worthy" userId="e6351b03c6324f9c" providerId="LiveId" clId="{56AF9D64-0DEC-4A06-9346-8F3072A4BE39}" dt="2020-02-21T12:53:36.596" v="23" actId="1076"/>
          <ac:picMkLst>
            <pc:docMk/>
            <pc:sldMk cId="3366151053" sldId="271"/>
            <ac:picMk id="4" creationId="{D14613A5-1106-4182-9D31-EF9B146B3F83}"/>
          </ac:picMkLst>
        </pc:picChg>
        <pc:picChg chg="mod">
          <ac:chgData name="Chris Worthy" userId="e6351b03c6324f9c" providerId="LiveId" clId="{56AF9D64-0DEC-4A06-9346-8F3072A4BE39}" dt="2020-02-21T12:50:10.665" v="19" actId="1076"/>
          <ac:picMkLst>
            <pc:docMk/>
            <pc:sldMk cId="3366151053" sldId="271"/>
            <ac:picMk id="6" creationId="{94B55262-99FE-2846-B2B2-A3C4C8106A55}"/>
          </ac:picMkLst>
        </pc:picChg>
        <pc:picChg chg="mod">
          <ac:chgData name="Chris Worthy" userId="e6351b03c6324f9c" providerId="LiveId" clId="{56AF9D64-0DEC-4A06-9346-8F3072A4BE39}" dt="2020-02-21T12:49:59.233" v="14" actId="1076"/>
          <ac:picMkLst>
            <pc:docMk/>
            <pc:sldMk cId="3366151053" sldId="271"/>
            <ac:picMk id="7170" creationId="{7D461A2D-CA52-4ECF-AC93-6513EED414CF}"/>
          </ac:picMkLst>
        </pc:picChg>
      </pc:sldChg>
      <pc:sldChg chg="delSp modSp add">
        <pc:chgData name="Chris Worthy" userId="e6351b03c6324f9c" providerId="LiveId" clId="{56AF9D64-0DEC-4A06-9346-8F3072A4BE39}" dt="2020-03-05T13:08:00.343" v="450" actId="20577"/>
        <pc:sldMkLst>
          <pc:docMk/>
          <pc:sldMk cId="4266898517" sldId="272"/>
        </pc:sldMkLst>
        <pc:spChg chg="mod">
          <ac:chgData name="Chris Worthy" userId="e6351b03c6324f9c" providerId="LiveId" clId="{56AF9D64-0DEC-4A06-9346-8F3072A4BE39}" dt="2020-02-21T12:59:01.022" v="86" actId="122"/>
          <ac:spMkLst>
            <pc:docMk/>
            <pc:sldMk cId="4266898517" sldId="272"/>
            <ac:spMk id="9221" creationId="{6F0143B4-3E48-48CF-914C-F4D673A27084}"/>
          </ac:spMkLst>
        </pc:spChg>
        <pc:spChg chg="mod">
          <ac:chgData name="Chris Worthy" userId="e6351b03c6324f9c" providerId="LiveId" clId="{56AF9D64-0DEC-4A06-9346-8F3072A4BE39}" dt="2020-03-05T13:08:00.343" v="450" actId="20577"/>
          <ac:spMkLst>
            <pc:docMk/>
            <pc:sldMk cId="4266898517" sldId="272"/>
            <ac:spMk id="9222" creationId="{D9D9D289-25A1-4BC0-AC49-7D0BDB1A9CA6}"/>
          </ac:spMkLst>
        </pc:spChg>
        <pc:picChg chg="del">
          <ac:chgData name="Chris Worthy" userId="e6351b03c6324f9c" providerId="LiveId" clId="{56AF9D64-0DEC-4A06-9346-8F3072A4BE39}" dt="2020-02-21T12:58:45.578" v="78"/>
          <ac:picMkLst>
            <pc:docMk/>
            <pc:sldMk cId="4266898517" sldId="272"/>
            <ac:picMk id="4" creationId="{C599F082-225A-6949-9806-926A1293FE5C}"/>
          </ac:picMkLst>
        </pc:picChg>
        <pc:picChg chg="mod">
          <ac:chgData name="Chris Worthy" userId="e6351b03c6324f9c" providerId="LiveId" clId="{56AF9D64-0DEC-4A06-9346-8F3072A4BE39}" dt="2020-02-21T12:58:54.044" v="80" actId="1076"/>
          <ac:picMkLst>
            <pc:docMk/>
            <pc:sldMk cId="4266898517" sldId="272"/>
            <ac:picMk id="9220" creationId="{8371F65F-99EF-4BE0-998D-7E827712281C}"/>
          </ac:picMkLst>
        </pc:picChg>
      </pc:sldChg>
      <pc:sldChg chg="add del">
        <pc:chgData name="Chris Worthy" userId="e6351b03c6324f9c" providerId="LiveId" clId="{56AF9D64-0DEC-4A06-9346-8F3072A4BE39}" dt="2020-02-21T13:06:45.763" v="241" actId="2696"/>
        <pc:sldMkLst>
          <pc:docMk/>
          <pc:sldMk cId="3644488824" sldId="273"/>
        </pc:sldMkLst>
      </pc:sldChg>
      <pc:sldChg chg="add">
        <pc:chgData name="Chris Worthy" userId="e6351b03c6324f9c" providerId="LiveId" clId="{56AF9D64-0DEC-4A06-9346-8F3072A4BE39}" dt="2020-02-21T13:06:39.877" v="240"/>
        <pc:sldMkLst>
          <pc:docMk/>
          <pc:sldMk cId="3696648363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116">
            <a:extLst>
              <a:ext uri="{FF2B5EF4-FFF2-40B4-BE49-F238E27FC236}">
                <a16:creationId xmlns:a16="http://schemas.microsoft.com/office/drawing/2014/main" id="{0F201301-815F-415A-B266-3C499AAF7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Shape 117">
            <a:extLst>
              <a:ext uri="{FF2B5EF4-FFF2-40B4-BE49-F238E27FC236}">
                <a16:creationId xmlns:a16="http://schemas.microsoft.com/office/drawing/2014/main" id="{4EC1DD56-9F38-4D0C-B956-A7DE789C85D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443CE0F-1DC3-4CB5-AF9E-A1938AFAC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637EBB5-ACB0-44A8-AC15-060DC2A57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9622B18-CEBF-4029-A786-A5C4A1CAB5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99ED24F-458E-493C-9B92-66F29BCAD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E90EBF5-E949-49EF-A5FE-690C6BF46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F1CC16F-9559-4D05-9806-6394A4118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E90EBF5-E949-49EF-A5FE-690C6BF46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F1CC16F-9559-4D05-9806-6394A4118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0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E90EBF5-E949-49EF-A5FE-690C6BF46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F1CC16F-9559-4D05-9806-6394A4118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935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6C24ED-BE95-40B6-9BA6-B14D604496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0D092E3-B5CF-44E6-B065-55304C075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6C24ED-BE95-40B6-9BA6-B14D604496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0D092E3-B5CF-44E6-B065-55304C075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620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83850AE-E1E4-4FE4-86A0-BE354A2018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79256E1-5FC2-4E6F-AE28-A75C808C5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CC1C8FA-5A5C-4274-8100-B50B1F20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4DBADF7-776B-4593-9ABB-F9DF542CF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86C3E74-B52E-451E-B9CB-070D6971A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66C3E96-6D15-4960-8EF3-C9B605020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46139A3B-280D-4E7E-81AF-CDB5A5015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113D-7C16-4EAE-953A-C3467A1F38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256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9144C249-E4CC-4180-895A-D7861044BF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CB74E-78CA-4C62-81D7-7DA52FD6C4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8687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BB0C03A6-4F1F-4A78-9D19-85A8BE65AC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D9E0-743A-4DB0-BC88-8FA34AB26F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9261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CDB3B1EF-0A2B-4315-92CE-C09BAEFE2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34BD-4B8C-4284-8D1D-750EBBF583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39366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4DF330E-D266-4919-BFB8-8D52FECC56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5D93-B755-42F7-8467-F8B0D0387B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1013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0ED8B45E-1269-43EF-A9C9-0FADB6355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7AD9-F173-48A0-BD36-918CF7B6C7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7092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48B2BC5B-33E9-4BBB-B4FE-5A2F0DDF70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160E-8D0C-4576-983F-C0075D624B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5942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468B1F46-ABC6-41B7-ACB7-A19724055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CF1-BCF4-4196-A06E-84D6CDBC38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83850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5662565C-3340-4845-B093-1B248AE50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467F-42DE-433D-8D22-333B5888A2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427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52C71109-3ECF-43B6-A7DE-1A9A528A3B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30E6-DED2-4D64-866B-D2F04D521D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4348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D8E5AE0-9A0F-401B-AD41-53F47D9D6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3818-7479-43AB-B8F8-4077ECB18A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62466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E2AA90D-31C6-4DEB-9E2C-8CD9B14BD6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2461-B727-4A59-B27F-D5DD2114D5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9426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>
            <a:extLst>
              <a:ext uri="{FF2B5EF4-FFF2-40B4-BE49-F238E27FC236}">
                <a16:creationId xmlns:a16="http://schemas.microsoft.com/office/drawing/2014/main" id="{2DA08B37-71B2-4CFC-A2DB-BCFE904542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/>
              </a:rPr>
              <a:t>Title Text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id="{12DD267C-7E96-4180-BB4D-9C14922A8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/>
              </a:rPr>
              <a:t>Body Level One</a:t>
            </a:r>
          </a:p>
          <a:p>
            <a:pPr lvl="1"/>
            <a:r>
              <a:rPr lang="en-US" altLang="en-US">
                <a:sym typeface="Helvetica Light"/>
              </a:rPr>
              <a:t>Body Level Two</a:t>
            </a:r>
          </a:p>
          <a:p>
            <a:pPr lvl="2"/>
            <a:r>
              <a:rPr lang="en-US" altLang="en-US">
                <a:sym typeface="Helvetica Light"/>
              </a:rPr>
              <a:t>Body Level Three</a:t>
            </a:r>
          </a:p>
          <a:p>
            <a:pPr lvl="3"/>
            <a:r>
              <a:rPr lang="en-US" altLang="en-US">
                <a:sym typeface="Helvetica Light"/>
              </a:rPr>
              <a:t>Body Level Four</a:t>
            </a:r>
          </a:p>
          <a:p>
            <a:pPr lvl="4"/>
            <a:r>
              <a:rPr lang="en-US" altLang="en-US">
                <a:sym typeface="Helvetica Light"/>
              </a:rPr>
              <a:t>Body Level Five</a:t>
            </a:r>
          </a:p>
        </p:txBody>
      </p:sp>
      <p:sp>
        <p:nvSpPr>
          <p:cNvPr id="1028" name="Shape 4">
            <a:extLst>
              <a:ext uri="{FF2B5EF4-FFF2-40B4-BE49-F238E27FC236}">
                <a16:creationId xmlns:a16="http://schemas.microsoft.com/office/drawing/2014/main" id="{179BE69B-7185-4B11-830D-28F9320C10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311900" y="9251950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3E991451-3FE6-426C-9E5B-FC92FD7803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98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MainSlide.png">
            <a:extLst>
              <a:ext uri="{FF2B5EF4-FFF2-40B4-BE49-F238E27FC236}">
                <a16:creationId xmlns:a16="http://schemas.microsoft.com/office/drawing/2014/main" id="{4DE94201-7A4A-4526-A129-A43F3600AA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7050" y="0"/>
            <a:ext cx="13531850" cy="100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9" name="Shape 120">
            <a:extLst>
              <a:ext uri="{FF2B5EF4-FFF2-40B4-BE49-F238E27FC236}">
                <a16:creationId xmlns:a16="http://schemas.microsoft.com/office/drawing/2014/main" id="{DC9CB4AC-EEEB-424E-841F-AA44786D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65" y="8810140"/>
            <a:ext cx="4164839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eaLnBrk="1"/>
            <a:r>
              <a:rPr lang="en-US" altLang="en-US" sz="3200" b="1" dirty="0">
                <a:solidFill>
                  <a:srgbClr val="7030A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Uganda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F7FAEC-9E86-4F8A-834A-8C78EF2E0B22}"/>
              </a:ext>
            </a:extLst>
          </p:cNvPr>
          <p:cNvSpPr txBox="1"/>
          <p:nvPr/>
        </p:nvSpPr>
        <p:spPr>
          <a:xfrm>
            <a:off x="1244710" y="559591"/>
            <a:ext cx="806989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Helvetica "/>
                <a:ea typeface="+mn-ea"/>
                <a:cs typeface="+mn-cs"/>
              </a:rPr>
              <a:t>April 2020 Featured Grantee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Helvetica "/>
                <a:ea typeface="+mn-ea"/>
                <a:cs typeface="+mn-cs"/>
              </a:rPr>
              <a:t>Africa Development Promise</a:t>
            </a:r>
            <a:endParaRPr lang="en-US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group of people standing in front of a bowl of food&#10;&#10;Description automatically generated">
            <a:extLst>
              <a:ext uri="{FF2B5EF4-FFF2-40B4-BE49-F238E27FC236}">
                <a16:creationId xmlns:a16="http://schemas.microsoft.com/office/drawing/2014/main" id="{60E77F5B-3B36-6142-BDB3-5C9DEA68C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030" y="2303347"/>
            <a:ext cx="8402202" cy="628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23">
            <a:extLst>
              <a:ext uri="{FF2B5EF4-FFF2-40B4-BE49-F238E27FC236}">
                <a16:creationId xmlns:a16="http://schemas.microsoft.com/office/drawing/2014/main" id="{825D05D7-83C1-4530-9504-895795A09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100" b="1" dirty="0"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15363" name="Shape 124">
            <a:extLst>
              <a:ext uri="{FF2B5EF4-FFF2-40B4-BE49-F238E27FC236}">
                <a16:creationId xmlns:a16="http://schemas.microsoft.com/office/drawing/2014/main" id="{B3F73AB1-8E5C-4AE4-9A15-58FB55FD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15364" name="Template.jpg">
            <a:extLst>
              <a:ext uri="{FF2B5EF4-FFF2-40B4-BE49-F238E27FC236}">
                <a16:creationId xmlns:a16="http://schemas.microsoft.com/office/drawing/2014/main" id="{8DE96E73-84CA-4951-B6C5-9BD0047F3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688" y="0"/>
            <a:ext cx="13679488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5" name="Shape 126">
            <a:extLst>
              <a:ext uri="{FF2B5EF4-FFF2-40B4-BE49-F238E27FC236}">
                <a16:creationId xmlns:a16="http://schemas.microsoft.com/office/drawing/2014/main" id="{2C99C695-2A09-40EC-ABA6-7DBDAA03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538" y="1720394"/>
            <a:ext cx="10054063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Budget</a:t>
            </a:r>
          </a:p>
          <a:p>
            <a:pPr algn="ctr" eaLnBrk="1"/>
            <a:r>
              <a:rPr lang="en-US" altLang="en-US" sz="3200" b="1" dirty="0">
                <a:solidFill>
                  <a:srgbClr val="7030A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DFW’s grant of $45,000 will fund: </a:t>
            </a:r>
            <a:endParaRPr lang="en-US" altLang="en-US" sz="3200" b="1" dirty="0">
              <a:solidFill>
                <a:srgbClr val="B22FBA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48089A-507D-4ACD-8FA7-866DE140E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16095"/>
              </p:ext>
            </p:extLst>
          </p:nvPr>
        </p:nvGraphicFramePr>
        <p:xfrm>
          <a:off x="1384300" y="3098800"/>
          <a:ext cx="10528299" cy="6028485"/>
        </p:xfrm>
        <a:graphic>
          <a:graphicData uri="http://schemas.openxmlformats.org/drawingml/2006/table">
            <a:tbl>
              <a:tblPr firstRow="1" firstCol="1" bandRow="1"/>
              <a:tblGrid>
                <a:gridCol w="2320405">
                  <a:extLst>
                    <a:ext uri="{9D8B030D-6E8A-4147-A177-3AD203B41FA5}">
                      <a16:colId xmlns:a16="http://schemas.microsoft.com/office/drawing/2014/main" val="2251632943"/>
                    </a:ext>
                  </a:extLst>
                </a:gridCol>
                <a:gridCol w="6835107">
                  <a:extLst>
                    <a:ext uri="{9D8B030D-6E8A-4147-A177-3AD203B41FA5}">
                      <a16:colId xmlns:a16="http://schemas.microsoft.com/office/drawing/2014/main" val="4021850300"/>
                    </a:ext>
                  </a:extLst>
                </a:gridCol>
                <a:gridCol w="1372787">
                  <a:extLst>
                    <a:ext uri="{9D8B030D-6E8A-4147-A177-3AD203B41FA5}">
                      <a16:colId xmlns:a16="http://schemas.microsoft.com/office/drawing/2014/main" val="1574343914"/>
                    </a:ext>
                  </a:extLst>
                </a:gridCol>
              </a:tblGrid>
              <a:tr h="490826"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b="1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b="1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b="1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44041"/>
                  </a:ext>
                </a:extLst>
              </a:tr>
              <a:tr h="778182"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Outreach and recruitment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 announcements, flyers, community meetings, interviews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935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$ 1,915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043134"/>
                  </a:ext>
                </a:extLst>
              </a:tr>
              <a:tr h="1285072"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training (mushroom cultivation, maintenance, operations), financial management training and refresher, group management (overseeing outgrowers), cooperative marketing skills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935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$16,850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31274"/>
                  </a:ext>
                </a:extLst>
              </a:tr>
              <a:tr h="897358"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Rainwater catchment tanks, mushroom growing structure, trays, concrete base, expansion of irrigation system, solar dryer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935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$18,334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690078"/>
                  </a:ext>
                </a:extLst>
              </a:tr>
              <a:tr h="874563"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and evaluation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Mid-year and end-of-year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935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87431"/>
                  </a:ext>
                </a:extLst>
              </a:tr>
              <a:tr h="897358"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and Uganda staff support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transport, bus rental to training center, weekly field visits, 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935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$5,901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02266"/>
                  </a:ext>
                </a:extLst>
              </a:tr>
              <a:tr h="771042">
                <a:tc>
                  <a:txBody>
                    <a:bodyPr/>
                    <a:lstStyle/>
                    <a:p>
                      <a:pPr marL="0" marR="241935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b="1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 lang="en-US" sz="2000" dirty="0">
                        <a:effectLst/>
                        <a:latin typeface="Helvetica 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935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$ 45,000</a:t>
                      </a:r>
                      <a:endParaRPr lang="en-US" sz="2000" dirty="0">
                        <a:effectLst/>
                        <a:latin typeface="Helvetica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02444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23">
            <a:extLst>
              <a:ext uri="{FF2B5EF4-FFF2-40B4-BE49-F238E27FC236}">
                <a16:creationId xmlns:a16="http://schemas.microsoft.com/office/drawing/2014/main" id="{AA9CB14A-3CF9-4445-A739-0E7F1A076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100" b="1" dirty="0"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19459" name="Shape 124">
            <a:extLst>
              <a:ext uri="{FF2B5EF4-FFF2-40B4-BE49-F238E27FC236}">
                <a16:creationId xmlns:a16="http://schemas.microsoft.com/office/drawing/2014/main" id="{77286BFC-08F6-4B4C-967E-492558F73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19460" name="Template.jpg">
            <a:extLst>
              <a:ext uri="{FF2B5EF4-FFF2-40B4-BE49-F238E27FC236}">
                <a16:creationId xmlns:a16="http://schemas.microsoft.com/office/drawing/2014/main" id="{2648140A-40FA-4A89-8A41-0D3C541F0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688" y="0"/>
            <a:ext cx="13679488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9461" name="Shape 126">
            <a:extLst>
              <a:ext uri="{FF2B5EF4-FFF2-40B4-BE49-F238E27FC236}">
                <a16:creationId xmlns:a16="http://schemas.microsoft.com/office/drawing/2014/main" id="{3B8B83FC-BC4C-4A7E-ADA1-26C0E6F17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91" y="1940113"/>
            <a:ext cx="5456063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Share Your Thoughts</a:t>
            </a:r>
          </a:p>
        </p:txBody>
      </p:sp>
      <p:sp>
        <p:nvSpPr>
          <p:cNvPr id="127" name="Shape 127">
            <a:extLst>
              <a:ext uri="{FF2B5EF4-FFF2-40B4-BE49-F238E27FC236}">
                <a16:creationId xmlns:a16="http://schemas.microsoft.com/office/drawing/2014/main" id="{DB84F618-37F5-4BD4-9ABA-3D334AFEA1E1}"/>
              </a:ext>
            </a:extLst>
          </p:cNvPr>
          <p:cNvSpPr/>
          <p:nvPr/>
        </p:nvSpPr>
        <p:spPr>
          <a:xfrm>
            <a:off x="1791181" y="3011151"/>
            <a:ext cx="10248420" cy="453457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742950" indent="-742950">
              <a:buAutoNum type="arabicPeriod"/>
            </a:pPr>
            <a:r>
              <a:rPr lang="en-US" b="1" dirty="0">
                <a:solidFill>
                  <a:srgbClr val="7030A0"/>
                </a:solidFill>
                <a:latin typeface="Helvetica "/>
              </a:rPr>
              <a:t>How do you think the outgrower model could work for other endeavors?</a:t>
            </a:r>
          </a:p>
          <a:p>
            <a:endParaRPr lang="en-US" b="1" dirty="0">
              <a:solidFill>
                <a:srgbClr val="7030A0"/>
              </a:solidFill>
              <a:latin typeface="Helvetica 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b="1" dirty="0">
                <a:solidFill>
                  <a:srgbClr val="7030A0"/>
                </a:solidFill>
                <a:latin typeface="Helvetica "/>
              </a:rPr>
              <a:t>What skills are women learning other than growing mushrooms?</a:t>
            </a:r>
          </a:p>
          <a:p>
            <a:endParaRPr lang="en-US" b="1" dirty="0">
              <a:solidFill>
                <a:srgbClr val="7030A0"/>
              </a:solidFill>
              <a:latin typeface="Helvetica 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US" b="1" kern="0" dirty="0">
                <a:solidFill>
                  <a:srgbClr val="7030A0"/>
                </a:solidFill>
                <a:latin typeface="Helvetica "/>
                <a:ea typeface="+mn-ea"/>
                <a:cs typeface="Helvetica" panose="020B0604020202020204" pitchFamily="34" charset="0"/>
              </a:rPr>
              <a:t>Why do you think partnerships are key to the success of the program?</a:t>
            </a:r>
            <a:endParaRPr lang="en-US" b="1" kern="0" dirty="0">
              <a:solidFill>
                <a:srgbClr val="B22FB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9463" name="Picture 6" descr="TaglineAddress_2Color.jpg">
            <a:extLst>
              <a:ext uri="{FF2B5EF4-FFF2-40B4-BE49-F238E27FC236}">
                <a16:creationId xmlns:a16="http://schemas.microsoft.com/office/drawing/2014/main" id="{8DECC8ED-6471-4F95-9D47-D0196DFB1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814" y="8382338"/>
            <a:ext cx="11080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E4611D38-4F9F-4DBE-8639-414387E6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700" y="2078038"/>
            <a:ext cx="431323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123">
            <a:extLst>
              <a:ext uri="{FF2B5EF4-FFF2-40B4-BE49-F238E27FC236}">
                <a16:creationId xmlns:a16="http://schemas.microsoft.com/office/drawing/2014/main" id="{3BC5EB0B-5739-4EA8-8228-CD1E431D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9pPr>
          </a:lstStyle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14340" name="Shape 124">
            <a:extLst>
              <a:ext uri="{FF2B5EF4-FFF2-40B4-BE49-F238E27FC236}">
                <a16:creationId xmlns:a16="http://schemas.microsoft.com/office/drawing/2014/main" id="{6ADA8481-FA26-41C2-8316-CA34EBB8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9pPr>
          </a:lstStyle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</p:txBody>
      </p:sp>
      <p:pic>
        <p:nvPicPr>
          <p:cNvPr id="14341" name="Template.jpg">
            <a:extLst>
              <a:ext uri="{FF2B5EF4-FFF2-40B4-BE49-F238E27FC236}">
                <a16:creationId xmlns:a16="http://schemas.microsoft.com/office/drawing/2014/main" id="{DE945B56-DB3B-4392-9E35-0A5B3E154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688" y="0"/>
            <a:ext cx="13679488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342" name="Shape 126">
            <a:extLst>
              <a:ext uri="{FF2B5EF4-FFF2-40B4-BE49-F238E27FC236}">
                <a16:creationId xmlns:a16="http://schemas.microsoft.com/office/drawing/2014/main" id="{7A49F24F-BD70-49FB-BEBE-AC84EFB9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36" y="1697795"/>
            <a:ext cx="6153150" cy="176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9pPr>
          </a:lstStyle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2FBA"/>
                </a:solidFill>
                <a:effectLst/>
                <a:uLnTx/>
                <a:uFillTx/>
                <a:latin typeface="Helvetica" panose="020B0604020202020204" pitchFamily="34" charset="0"/>
                <a:sym typeface="Helvetica" panose="020B0604020202020204" pitchFamily="34" charset="0"/>
              </a:rPr>
              <a:t>April’s Sustained Grantee: </a:t>
            </a:r>
          </a:p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2FBA"/>
                </a:solidFill>
                <a:effectLst/>
                <a:uLnTx/>
                <a:uFillTx/>
                <a:latin typeface="Helvetica" panose="020B0604020202020204" pitchFamily="34" charset="0"/>
                <a:sym typeface="Helvetica" panose="020B0604020202020204" pitchFamily="34" charset="0"/>
              </a:rPr>
              <a:t>Women’s Microfinance Initiative</a:t>
            </a:r>
          </a:p>
        </p:txBody>
      </p:sp>
      <p:sp>
        <p:nvSpPr>
          <p:cNvPr id="127" name="Shape 127">
            <a:extLst>
              <a:ext uri="{FF2B5EF4-FFF2-40B4-BE49-F238E27FC236}">
                <a16:creationId xmlns:a16="http://schemas.microsoft.com/office/drawing/2014/main" id="{DB84F618-37F5-4BD4-9ABA-3D334AFEA1E1}"/>
              </a:ext>
            </a:extLst>
          </p:cNvPr>
          <p:cNvSpPr/>
          <p:nvPr/>
        </p:nvSpPr>
        <p:spPr>
          <a:xfrm>
            <a:off x="1164431" y="5115390"/>
            <a:ext cx="10833100" cy="441146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457200" marR="0" lvl="0" indent="-45720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Expand financial access for rural village women who are considered “un-bankable” through a two-year cycle of four consecutive, 6-month term loans of up to $250</a:t>
            </a:r>
          </a:p>
          <a:p>
            <a:pPr marL="457200" marR="0" lvl="0" indent="-45720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Training, support, and education to ensure the women succeed in their business and can successfully repay these loans.</a:t>
            </a:r>
          </a:p>
          <a:p>
            <a:pPr marL="457200" marR="0" lvl="0" indent="-45720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 "/>
                <a:sym typeface="Helvetica Light"/>
              </a:rPr>
              <a:t>Includes WMI’s regular loan program, a jumbo loan program for alumni who are experienced businesswomen, construction/solar and technology upgrades.</a:t>
            </a:r>
          </a:p>
          <a:p>
            <a:pPr marL="457200" marR="0" lvl="0" indent="-45720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 "/>
              <a:sym typeface="Helvetica Light"/>
            </a:endParaRPr>
          </a:p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Direct Impact: 1,360; Indirect Impact: 13,600 – 25,000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22FB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23086-0550-48A8-B156-33EFFF900862}"/>
              </a:ext>
            </a:extLst>
          </p:cNvPr>
          <p:cNvSpPr txBox="1"/>
          <p:nvPr/>
        </p:nvSpPr>
        <p:spPr>
          <a:xfrm>
            <a:off x="1092200" y="3515955"/>
            <a:ext cx="565559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 "/>
                <a:ea typeface="Times New Roman" panose="02020603050405020304" pitchFamily="18" charset="0"/>
                <a:sym typeface="Helvetica Light"/>
              </a:rPr>
              <a:t>Empowering Village Women Through Business Ownership (Uganda)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 "/>
              <a:sym typeface="Helvetica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DEE2C-8F06-47A6-9C16-0AF0D4C30D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86" y="1747473"/>
            <a:ext cx="4706445" cy="31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836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123">
            <a:extLst>
              <a:ext uri="{FF2B5EF4-FFF2-40B4-BE49-F238E27FC236}">
                <a16:creationId xmlns:a16="http://schemas.microsoft.com/office/drawing/2014/main" id="{27CD7736-79BD-457E-A29C-C130636D7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100" b="1" dirty="0"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5123" name="Shape 124">
            <a:extLst>
              <a:ext uri="{FF2B5EF4-FFF2-40B4-BE49-F238E27FC236}">
                <a16:creationId xmlns:a16="http://schemas.microsoft.com/office/drawing/2014/main" id="{53449480-A64C-4426-86EF-5864F442A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5124" name="Template.jpg">
            <a:extLst>
              <a:ext uri="{FF2B5EF4-FFF2-40B4-BE49-F238E27FC236}">
                <a16:creationId xmlns:a16="http://schemas.microsoft.com/office/drawing/2014/main" id="{1766707D-4173-4DA2-BB34-EF9AF4704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7863" y="0"/>
            <a:ext cx="13682663" cy="101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5" name="Shape 126">
            <a:extLst>
              <a:ext uri="{FF2B5EF4-FFF2-40B4-BE49-F238E27FC236}">
                <a16:creationId xmlns:a16="http://schemas.microsoft.com/office/drawing/2014/main" id="{D33123A4-8B44-40D9-A1CF-21FF3976E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1661931"/>
            <a:ext cx="1021080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Introducing Africa Development Promise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A70F5-A5DB-D449-AA36-D09DE4FAC705}"/>
              </a:ext>
            </a:extLst>
          </p:cNvPr>
          <p:cNvSpPr/>
          <p:nvPr/>
        </p:nvSpPr>
        <p:spPr>
          <a:xfrm>
            <a:off x="933174" y="8132726"/>
            <a:ext cx="1191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7030A0"/>
                </a:solidFill>
                <a:latin typeface="Helvetica" panose="020B0604020202020204" pitchFamily="34" charset="0"/>
              </a:rPr>
              <a:t>Africa Development Promise drives collective action of rural entrepreneurial women to advance sustainable business and economic independence in African communities.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0DB514-4F45-5D40-9379-C1C85A783C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561" y="2553077"/>
            <a:ext cx="9180743" cy="526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emplate.jpg">
            <a:extLst>
              <a:ext uri="{FF2B5EF4-FFF2-40B4-BE49-F238E27FC236}">
                <a16:creationId xmlns:a16="http://schemas.microsoft.com/office/drawing/2014/main" id="{7D461A2D-CA52-4ECF-AC93-6513EED41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9658" y="0"/>
            <a:ext cx="13674458" cy="101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1" name="Shape 131">
            <a:extLst>
              <a:ext uri="{FF2B5EF4-FFF2-40B4-BE49-F238E27FC236}">
                <a16:creationId xmlns:a16="http://schemas.microsoft.com/office/drawing/2014/main" id="{4106C2B6-CE22-4240-B4B5-D1A9FC0B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4851" y="1752398"/>
            <a:ext cx="13681076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       Where in the world?</a:t>
            </a:r>
          </a:p>
        </p:txBody>
      </p:sp>
      <p:sp>
        <p:nvSpPr>
          <p:cNvPr id="6148" name="Shape 132">
            <a:extLst>
              <a:ext uri="{FF2B5EF4-FFF2-40B4-BE49-F238E27FC236}">
                <a16:creationId xmlns:a16="http://schemas.microsoft.com/office/drawing/2014/main" id="{AE9ED11D-4176-44F0-9A53-959C8FB2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770563"/>
            <a:ext cx="7200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eaLnBrk="1">
              <a:buSzPct val="75000"/>
              <a:defRPr/>
            </a:pPr>
            <a:endParaRPr lang="en-US" altLang="en-US" sz="2800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A7162B49-6F65-4E86-8E58-F1A4171D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183" y="9386264"/>
            <a:ext cx="78675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solidFill>
                <a:srgbClr val="7030A0"/>
              </a:solidFill>
              <a:latin typeface="Helvetica "/>
              <a:cs typeface="Times New Roman" panose="02020603050405020304" pitchFamily="18" charset="0"/>
            </a:endParaRPr>
          </a:p>
          <a:p>
            <a:pPr algn="ctr"/>
            <a:endParaRPr lang="en-US" altLang="en-US" sz="2400" dirty="0">
              <a:solidFill>
                <a:srgbClr val="7030A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endParaRPr lang="en-US" alt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6150" name="Rectangle 1">
            <a:extLst>
              <a:ext uri="{FF2B5EF4-FFF2-40B4-BE49-F238E27FC236}">
                <a16:creationId xmlns:a16="http://schemas.microsoft.com/office/drawing/2014/main" id="{4E57944D-B8D2-4FC3-A96C-1A16A9E47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98" y="2681063"/>
            <a:ext cx="8567802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Uganda: 43 million and growing fast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5.8 children average per woman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Many ethnic groups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75% live in urban areas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Home to refugees from surrounding areas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Lake Victoria is world’s largest tropical lake and second largest freshwater lake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Climate is tropical, prone to droughts, floods, earthquakes, landslides, hailstorms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Government is corrupt and poorly managed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emplate.jpg">
            <a:extLst>
              <a:ext uri="{FF2B5EF4-FFF2-40B4-BE49-F238E27FC236}">
                <a16:creationId xmlns:a16="http://schemas.microsoft.com/office/drawing/2014/main" id="{7D461A2D-CA52-4ECF-AC93-6513EED41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9658" y="0"/>
            <a:ext cx="13674458" cy="101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1" name="Shape 131">
            <a:extLst>
              <a:ext uri="{FF2B5EF4-FFF2-40B4-BE49-F238E27FC236}">
                <a16:creationId xmlns:a16="http://schemas.microsoft.com/office/drawing/2014/main" id="{4106C2B6-CE22-4240-B4B5-D1A9FC0B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4851" y="1752398"/>
            <a:ext cx="13681076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       Where in the world?</a:t>
            </a:r>
          </a:p>
        </p:txBody>
      </p:sp>
      <p:sp>
        <p:nvSpPr>
          <p:cNvPr id="6148" name="Shape 132">
            <a:extLst>
              <a:ext uri="{FF2B5EF4-FFF2-40B4-BE49-F238E27FC236}">
                <a16:creationId xmlns:a16="http://schemas.microsoft.com/office/drawing/2014/main" id="{AE9ED11D-4176-44F0-9A53-959C8FB2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770563"/>
            <a:ext cx="7200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eaLnBrk="1">
              <a:buSzPct val="75000"/>
              <a:defRPr/>
            </a:pPr>
            <a:endParaRPr lang="en-US" altLang="en-US" sz="2800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A7162B49-6F65-4E86-8E58-F1A4171D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183" y="9386264"/>
            <a:ext cx="78675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solidFill>
                <a:srgbClr val="7030A0"/>
              </a:solidFill>
              <a:latin typeface="Helvetica "/>
              <a:cs typeface="Times New Roman" panose="02020603050405020304" pitchFamily="18" charset="0"/>
            </a:endParaRPr>
          </a:p>
          <a:p>
            <a:pPr algn="ctr"/>
            <a:endParaRPr lang="en-US" altLang="en-US" sz="2400" dirty="0">
              <a:solidFill>
                <a:srgbClr val="7030A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endParaRPr lang="en-US" alt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B74BFDF-AEBD-3B46-95A8-57D5D5672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988" y="2537992"/>
            <a:ext cx="6915955" cy="67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85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emplate.jpg">
            <a:extLst>
              <a:ext uri="{FF2B5EF4-FFF2-40B4-BE49-F238E27FC236}">
                <a16:creationId xmlns:a16="http://schemas.microsoft.com/office/drawing/2014/main" id="{7D461A2D-CA52-4ECF-AC93-6513EED41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9658" y="0"/>
            <a:ext cx="13674458" cy="101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1" name="Shape 131">
            <a:extLst>
              <a:ext uri="{FF2B5EF4-FFF2-40B4-BE49-F238E27FC236}">
                <a16:creationId xmlns:a16="http://schemas.microsoft.com/office/drawing/2014/main" id="{4106C2B6-CE22-4240-B4B5-D1A9FC0B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4851" y="1752398"/>
            <a:ext cx="13681076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       Where in the world?</a:t>
            </a:r>
          </a:p>
        </p:txBody>
      </p:sp>
      <p:sp>
        <p:nvSpPr>
          <p:cNvPr id="6148" name="Shape 132">
            <a:extLst>
              <a:ext uri="{FF2B5EF4-FFF2-40B4-BE49-F238E27FC236}">
                <a16:creationId xmlns:a16="http://schemas.microsoft.com/office/drawing/2014/main" id="{AE9ED11D-4176-44F0-9A53-959C8FB2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770563"/>
            <a:ext cx="7200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eaLnBrk="1">
              <a:buSzPct val="75000"/>
              <a:defRPr/>
            </a:pPr>
            <a:endParaRPr lang="en-US" altLang="en-US" sz="2800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A7162B49-6F65-4E86-8E58-F1A4171D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183" y="9386264"/>
            <a:ext cx="78675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solidFill>
                <a:srgbClr val="7030A0"/>
              </a:solidFill>
              <a:latin typeface="Helvetica "/>
              <a:cs typeface="Times New Roman" panose="02020603050405020304" pitchFamily="18" charset="0"/>
            </a:endParaRPr>
          </a:p>
          <a:p>
            <a:pPr algn="ctr"/>
            <a:endParaRPr lang="en-US" altLang="en-US" sz="2400" dirty="0">
              <a:solidFill>
                <a:srgbClr val="7030A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endParaRPr lang="en-US" alt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4B55262-99FE-2846-B2B2-A3C4C810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00" y="2572935"/>
            <a:ext cx="6172200" cy="6627866"/>
          </a:xfrm>
          <a:prstGeom prst="rect">
            <a:avLst/>
          </a:prstGeom>
        </p:spPr>
      </p:pic>
      <p:pic>
        <p:nvPicPr>
          <p:cNvPr id="4" name="Graphic 3" descr="Marker">
            <a:extLst>
              <a:ext uri="{FF2B5EF4-FFF2-40B4-BE49-F238E27FC236}">
                <a16:creationId xmlns:a16="http://schemas.microsoft.com/office/drawing/2014/main" id="{D14613A5-1106-4182-9D31-EF9B146B3F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67571" y="6694019"/>
            <a:ext cx="534987" cy="5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510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23">
            <a:extLst>
              <a:ext uri="{FF2B5EF4-FFF2-40B4-BE49-F238E27FC236}">
                <a16:creationId xmlns:a16="http://schemas.microsoft.com/office/drawing/2014/main" id="{6D5CF116-1D09-4B46-B2A6-1A463E29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100" b="1" dirty="0"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9219" name="Shape 124">
            <a:extLst>
              <a:ext uri="{FF2B5EF4-FFF2-40B4-BE49-F238E27FC236}">
                <a16:creationId xmlns:a16="http://schemas.microsoft.com/office/drawing/2014/main" id="{4D5EC8BC-BFD9-4E2D-85CA-C9638FD2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9220" name="Template.jpg">
            <a:extLst>
              <a:ext uri="{FF2B5EF4-FFF2-40B4-BE49-F238E27FC236}">
                <a16:creationId xmlns:a16="http://schemas.microsoft.com/office/drawing/2014/main" id="{8371F65F-99EF-4BE0-998D-7E827712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688" y="0"/>
            <a:ext cx="13679488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1" name="Shape 126">
            <a:extLst>
              <a:ext uri="{FF2B5EF4-FFF2-40B4-BE49-F238E27FC236}">
                <a16:creationId xmlns:a16="http://schemas.microsoft.com/office/drawing/2014/main" id="{6F0143B4-3E48-48CF-914C-F4D673A2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1859252"/>
            <a:ext cx="101742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Life Challenges of the Women Served</a:t>
            </a:r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id="{D9D9D289-25A1-4BC0-AC49-7D0BDB1A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134" y="3316844"/>
            <a:ext cx="5257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Opportunity for economic engagement is nearly nonexistent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Rural women are poorest of the poor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Little access to healthcare, education, water, sanitation</a:t>
            </a:r>
          </a:p>
        </p:txBody>
      </p:sp>
      <p:pic>
        <p:nvPicPr>
          <p:cNvPr id="4" name="Picture 3" descr="A picture containing outdoor, person, yellow, boy&#10;&#10;Description automatically generated">
            <a:extLst>
              <a:ext uri="{FF2B5EF4-FFF2-40B4-BE49-F238E27FC236}">
                <a16:creationId xmlns:a16="http://schemas.microsoft.com/office/drawing/2014/main" id="{C599F082-225A-6949-9806-926A1293F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2578389"/>
            <a:ext cx="5017269" cy="6728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23">
            <a:extLst>
              <a:ext uri="{FF2B5EF4-FFF2-40B4-BE49-F238E27FC236}">
                <a16:creationId xmlns:a16="http://schemas.microsoft.com/office/drawing/2014/main" id="{6D5CF116-1D09-4B46-B2A6-1A463E29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100" b="1" dirty="0"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9219" name="Shape 124">
            <a:extLst>
              <a:ext uri="{FF2B5EF4-FFF2-40B4-BE49-F238E27FC236}">
                <a16:creationId xmlns:a16="http://schemas.microsoft.com/office/drawing/2014/main" id="{4D5EC8BC-BFD9-4E2D-85CA-C9638FD2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9220" name="Template.jpg">
            <a:extLst>
              <a:ext uri="{FF2B5EF4-FFF2-40B4-BE49-F238E27FC236}">
                <a16:creationId xmlns:a16="http://schemas.microsoft.com/office/drawing/2014/main" id="{8371F65F-99EF-4BE0-998D-7E827712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688" y="0"/>
            <a:ext cx="13679488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1" name="Shape 126">
            <a:extLst>
              <a:ext uri="{FF2B5EF4-FFF2-40B4-BE49-F238E27FC236}">
                <a16:creationId xmlns:a16="http://schemas.microsoft.com/office/drawing/2014/main" id="{6F0143B4-3E48-48CF-914C-F4D673A2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66925"/>
            <a:ext cx="101742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Life Challenges of the Women Served</a:t>
            </a:r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id="{D9D9D289-25A1-4BC0-AC49-7D0BDB1A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1" y="3279525"/>
            <a:ext cx="9093200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70% of women practice agriculture, but it is only rain-fed and subsistence farming; they do not have access to services and equipment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Government focuses on cash crops typically farmed </a:t>
            </a:r>
            <a:r>
              <a:rPr lang="en-US" sz="3200" b="1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by men: </a:t>
            </a:r>
            <a:r>
              <a:rPr lang="en-US" sz="3200" b="1" dirty="0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coffee, cotton, tea</a:t>
            </a:r>
            <a:r>
              <a:rPr lang="en-US" sz="3200" b="1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, tobacco</a:t>
            </a:r>
            <a:endParaRPr lang="en-US" sz="3200" b="1" dirty="0">
              <a:solidFill>
                <a:srgbClr val="7030A0"/>
              </a:solidFill>
              <a:latin typeface="Helvetica 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  <a:cs typeface="Times New Roman" panose="02020603050405020304" pitchFamily="18" charset="0"/>
              </a:rPr>
              <a:t>Deeply entrenched gender inequality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Women are less educated and paid less than men, and have little control over childbearing</a:t>
            </a:r>
            <a:endParaRPr lang="en-US" sz="3200" b="1" dirty="0">
              <a:solidFill>
                <a:srgbClr val="7030A0"/>
              </a:solidFill>
              <a:latin typeface="Helvetica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9851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23">
            <a:extLst>
              <a:ext uri="{FF2B5EF4-FFF2-40B4-BE49-F238E27FC236}">
                <a16:creationId xmlns:a16="http://schemas.microsoft.com/office/drawing/2014/main" id="{04D90A04-AB00-4726-B092-5F9DE1A6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100" b="1" dirty="0"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17411" name="Shape 124">
            <a:extLst>
              <a:ext uri="{FF2B5EF4-FFF2-40B4-BE49-F238E27FC236}">
                <a16:creationId xmlns:a16="http://schemas.microsoft.com/office/drawing/2014/main" id="{565EFDF4-B60B-41F8-B611-9185DB35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17412" name="Template.jpg">
            <a:extLst>
              <a:ext uri="{FF2B5EF4-FFF2-40B4-BE49-F238E27FC236}">
                <a16:creationId xmlns:a16="http://schemas.microsoft.com/office/drawing/2014/main" id="{C330C197-3783-4E10-9C8E-CA161952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6276" y="0"/>
            <a:ext cx="13681076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69" name="Shape 127">
            <a:extLst>
              <a:ext uri="{FF2B5EF4-FFF2-40B4-BE49-F238E27FC236}">
                <a16:creationId xmlns:a16="http://schemas.microsoft.com/office/drawing/2014/main" id="{A108DC8D-AD84-4F47-915D-73E44273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31" y="1956476"/>
            <a:ext cx="7148931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defRPr/>
            </a:pPr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</a:rPr>
              <a:t>About the Featured Grantee</a:t>
            </a:r>
            <a:endParaRPr lang="en-US" altLang="en-US" sz="4000" b="1" dirty="0">
              <a:solidFill>
                <a:srgbClr val="B22FB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9F496-E601-4084-AAE7-28E3F9915DDA}"/>
              </a:ext>
            </a:extLst>
          </p:cNvPr>
          <p:cNvSpPr txBox="1"/>
          <p:nvPr/>
        </p:nvSpPr>
        <p:spPr>
          <a:xfrm>
            <a:off x="8037592" y="7975859"/>
            <a:ext cx="56146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4523BA-E3DC-4BB0-A9EF-4A1BF71ACAE1}"/>
              </a:ext>
            </a:extLst>
          </p:cNvPr>
          <p:cNvSpPr/>
          <p:nvPr/>
        </p:nvSpPr>
        <p:spPr>
          <a:xfrm>
            <a:off x="6758726" y="3135359"/>
            <a:ext cx="57256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Helvetica" panose="020B0604020202020204" pitchFamily="34" charset="0"/>
              </a:rPr>
              <a:t>Africa Development Promise delivers programs that:</a:t>
            </a:r>
          </a:p>
          <a:p>
            <a:pPr algn="ctr">
              <a:defRPr/>
            </a:pPr>
            <a:endParaRPr lang="en-US" b="1" dirty="0">
              <a:solidFill>
                <a:srgbClr val="7030A0"/>
              </a:solidFill>
              <a:latin typeface="Helvetica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" panose="020B0604020202020204" pitchFamily="34" charset="0"/>
              </a:rPr>
              <a:t>Strengthen cooperative governance and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" panose="020B0604020202020204" pitchFamily="34" charset="0"/>
              </a:rPr>
              <a:t>Build technical skills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" panose="020B0604020202020204" pitchFamily="34" charset="0"/>
              </a:rPr>
              <a:t>Provide farm inputs and infrastructure support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7030A0"/>
                </a:solidFill>
                <a:latin typeface="Helvetica" panose="020B0604020202020204" pitchFamily="34" charset="0"/>
              </a:rPr>
              <a:t>Build local and regional networks</a:t>
            </a:r>
          </a:p>
        </p:txBody>
      </p:sp>
      <p:pic>
        <p:nvPicPr>
          <p:cNvPr id="7" name="Picture 6" descr="A pile of wood next to a fireplace&#10;&#10;Description automatically generated">
            <a:extLst>
              <a:ext uri="{FF2B5EF4-FFF2-40B4-BE49-F238E27FC236}">
                <a16:creationId xmlns:a16="http://schemas.microsoft.com/office/drawing/2014/main" id="{4E3C5BDC-A6A2-D741-8305-3BF1B48974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37" y="3505147"/>
            <a:ext cx="5725682" cy="4291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emplate.png">
            <a:extLst>
              <a:ext uri="{FF2B5EF4-FFF2-40B4-BE49-F238E27FC236}">
                <a16:creationId xmlns:a16="http://schemas.microsoft.com/office/drawing/2014/main" id="{5145D7DC-2277-47D4-BBBC-83F64B7ED3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020" y="0"/>
            <a:ext cx="13281819" cy="101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5" name="Shape 136">
            <a:extLst>
              <a:ext uri="{FF2B5EF4-FFF2-40B4-BE49-F238E27FC236}">
                <a16:creationId xmlns:a16="http://schemas.microsoft.com/office/drawing/2014/main" id="{019E88AC-9848-4D3E-98C5-4011A756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54456"/>
            <a:ext cx="932180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B22FBA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         What are we supporting?</a:t>
            </a: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AFBEE300-DF00-49C6-8F57-5A3B9998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193" y="2183701"/>
            <a:ext cx="5823891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Mushroom growing cooperative will add 50-60 new women who otherwise could not afford to join.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These “outgrowers” receive training, tools, and infrastructure support.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They are expected to double the average household income to $150 per month.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/>
              </a:rPr>
              <a:t>The cooperative increases mushroom sales.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F971A8-E30E-40CE-AB37-3ED16D06FEF5}"/>
              </a:ext>
            </a:extLst>
          </p:cNvPr>
          <p:cNvSpPr/>
          <p:nvPr/>
        </p:nvSpPr>
        <p:spPr>
          <a:xfrm>
            <a:off x="1611776" y="8028716"/>
            <a:ext cx="4752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B22FBA"/>
                </a:solidFill>
                <a:latin typeface="Helvetica "/>
                <a:cs typeface="Helvetica" panose="020B0604020202020204" pitchFamily="34" charset="0"/>
              </a:rPr>
              <a:t>Direct Impact: </a:t>
            </a:r>
            <a:r>
              <a:rPr lang="en-US" sz="2800" b="1" kern="0" dirty="0">
                <a:solidFill>
                  <a:srgbClr val="B22FBA"/>
                </a:solidFill>
                <a:latin typeface="Helvetica "/>
              </a:rPr>
              <a:t>90</a:t>
            </a:r>
          </a:p>
          <a:p>
            <a:r>
              <a:rPr lang="en-US" sz="2800" b="1" kern="0" dirty="0">
                <a:solidFill>
                  <a:srgbClr val="B22FBA"/>
                </a:solidFill>
                <a:latin typeface="Helvetica "/>
                <a:cs typeface="Helvetica" panose="020B0604020202020204" pitchFamily="34" charset="0"/>
              </a:rPr>
              <a:t>Indirect Impact: 530</a:t>
            </a:r>
          </a:p>
        </p:txBody>
      </p:sp>
      <p:pic>
        <p:nvPicPr>
          <p:cNvPr id="5" name="Picture 4" descr="A picture containing building, indoor, room, living&#10;&#10;Description automatically generated">
            <a:extLst>
              <a:ext uri="{FF2B5EF4-FFF2-40B4-BE49-F238E27FC236}">
                <a16:creationId xmlns:a16="http://schemas.microsoft.com/office/drawing/2014/main" id="{A62258A5-5F9F-094F-8497-725FA81F80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9" y="2977126"/>
            <a:ext cx="4817577" cy="411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286FD4C31124B87DC46649447B305" ma:contentTypeVersion="12" ma:contentTypeDescription="Create a new document." ma:contentTypeScope="" ma:versionID="f01090170039ceba7717a712cd1a962b">
  <xsd:schema xmlns:xsd="http://www.w3.org/2001/XMLSchema" xmlns:xs="http://www.w3.org/2001/XMLSchema" xmlns:p="http://schemas.microsoft.com/office/2006/metadata/properties" xmlns:ns2="accf3510-8f08-46ad-8e81-d1c5d0ba3915" xmlns:ns3="a5dfa07a-3378-4c71-8781-fe3969aabe83" targetNamespace="http://schemas.microsoft.com/office/2006/metadata/properties" ma:root="true" ma:fieldsID="5cd6ecd3f483508febf238a087db7670" ns2:_="" ns3:_="">
    <xsd:import namespace="accf3510-8f08-46ad-8e81-d1c5d0ba3915"/>
    <xsd:import namespace="a5dfa07a-3378-4c71-8781-fe3969aabe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f3510-8f08-46ad-8e81-d1c5d0ba39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fa07a-3378-4c71-8781-fe3969aab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561530-0F6F-4795-A21D-29731BD5A7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674478-0534-4115-B120-7F44FE41AF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69AF7C-00EA-4FD1-AB45-286B7C3D0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f3510-8f08-46ad-8e81-d1c5d0ba3915"/>
    <ds:schemaRef ds:uri="a5dfa07a-3378-4c71-8781-fe3969aab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10166</TotalTime>
  <Words>656</Words>
  <Application>Microsoft Office PowerPoint</Application>
  <PresentationFormat>Custom</PresentationFormat>
  <Paragraphs>113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</vt:lpstr>
      <vt:lpstr>Helvetica Light</vt:lpstr>
      <vt:lpstr>Helvetica Neue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Amy West Moore</cp:lastModifiedBy>
  <cp:revision>322</cp:revision>
  <dcterms:modified xsi:type="dcterms:W3CDTF">2020-03-09T15:35:36Z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0x010100BA0286FD4C31124B87DC46649447B305</vt:lpwstr>
  </property>
</Properties>
</file>