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C55FFE-AFA8-E081-90EF-60A4B6A6CF63}" v="50" dt="2019-07-30T23:02:39.846"/>
    <p1510:client id="{C6DD9198-FE1D-4FF2-183D-EE5AB3D20071}" v="33" dt="2019-07-30T23:20:32.3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>
        <p:guide orient="horz" pos="218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dy Frattolin" userId="S::wendy@diningforwomen.org::eee7bd8d-8352-46eb-85dc-645f0f3beee1" providerId="AD" clId="Web-{C6DD9198-FE1D-4FF2-183D-EE5AB3D20071}"/>
    <pc:docChg chg="modSld">
      <pc:chgData name="Wendy Frattolin" userId="S::wendy@diningforwomen.org::eee7bd8d-8352-46eb-85dc-645f0f3beee1" providerId="AD" clId="Web-{C6DD9198-FE1D-4FF2-183D-EE5AB3D20071}" dt="2019-07-30T23:20:32.392" v="32" actId="1076"/>
      <pc:docMkLst>
        <pc:docMk/>
      </pc:docMkLst>
      <pc:sldChg chg="modSp">
        <pc:chgData name="Wendy Frattolin" userId="S::wendy@diningforwomen.org::eee7bd8d-8352-46eb-85dc-645f0f3beee1" providerId="AD" clId="Web-{C6DD9198-FE1D-4FF2-183D-EE5AB3D20071}" dt="2019-07-30T23:20:32.392" v="32" actId="1076"/>
        <pc:sldMkLst>
          <pc:docMk/>
          <pc:sldMk cId="2648175373" sldId="260"/>
        </pc:sldMkLst>
        <pc:picChg chg="mod">
          <ac:chgData name="Wendy Frattolin" userId="S::wendy@diningforwomen.org::eee7bd8d-8352-46eb-85dc-645f0f3beee1" providerId="AD" clId="Web-{C6DD9198-FE1D-4FF2-183D-EE5AB3D20071}" dt="2019-07-30T23:20:32.392" v="32" actId="1076"/>
          <ac:picMkLst>
            <pc:docMk/>
            <pc:sldMk cId="2648175373" sldId="260"/>
            <ac:picMk id="3" creationId="{00000000-0000-0000-0000-000000000000}"/>
          </ac:picMkLst>
        </pc:picChg>
      </pc:sldChg>
      <pc:sldChg chg="modSp">
        <pc:chgData name="Wendy Frattolin" userId="S::wendy@diningforwomen.org::eee7bd8d-8352-46eb-85dc-645f0f3beee1" providerId="AD" clId="Web-{C6DD9198-FE1D-4FF2-183D-EE5AB3D20071}" dt="2019-07-30T23:20:09.814" v="30" actId="20577"/>
        <pc:sldMkLst>
          <pc:docMk/>
          <pc:sldMk cId="3758696841" sldId="262"/>
        </pc:sldMkLst>
        <pc:spChg chg="mod">
          <ac:chgData name="Wendy Frattolin" userId="S::wendy@diningforwomen.org::eee7bd8d-8352-46eb-85dc-645f0f3beee1" providerId="AD" clId="Web-{C6DD9198-FE1D-4FF2-183D-EE5AB3D20071}" dt="2019-07-30T23:20:09.814" v="30" actId="20577"/>
          <ac:spMkLst>
            <pc:docMk/>
            <pc:sldMk cId="3758696841" sldId="262"/>
            <ac:spMk id="7" creationId="{00000000-0000-0000-0000-000000000000}"/>
          </ac:spMkLst>
        </pc:spChg>
      </pc:sldChg>
      <pc:sldChg chg="modSp">
        <pc:chgData name="Wendy Frattolin" userId="S::wendy@diningforwomen.org::eee7bd8d-8352-46eb-85dc-645f0f3beee1" providerId="AD" clId="Web-{C6DD9198-FE1D-4FF2-183D-EE5AB3D20071}" dt="2019-07-30T23:17:38.562" v="21" actId="20577"/>
        <pc:sldMkLst>
          <pc:docMk/>
          <pc:sldMk cId="760702003" sldId="264"/>
        </pc:sldMkLst>
        <pc:spChg chg="mod">
          <ac:chgData name="Wendy Frattolin" userId="S::wendy@diningforwomen.org::eee7bd8d-8352-46eb-85dc-645f0f3beee1" providerId="AD" clId="Web-{C6DD9198-FE1D-4FF2-183D-EE5AB3D20071}" dt="2019-07-30T23:17:38.562" v="21" actId="20577"/>
          <ac:spMkLst>
            <pc:docMk/>
            <pc:sldMk cId="760702003" sldId="264"/>
            <ac:spMk id="7" creationId="{00000000-0000-0000-0000-000000000000}"/>
          </ac:spMkLst>
        </pc:spChg>
      </pc:sldChg>
    </pc:docChg>
  </pc:docChgLst>
  <pc:docChgLst>
    <pc:chgData name="Wendy Frattolin" userId="S::wendy@diningforwomen.org::eee7bd8d-8352-46eb-85dc-645f0f3beee1" providerId="AD" clId="Web-{0EC55FFE-AFA8-E081-90EF-60A4B6A6CF63}"/>
    <pc:docChg chg="modSld">
      <pc:chgData name="Wendy Frattolin" userId="S::wendy@diningforwomen.org::eee7bd8d-8352-46eb-85dc-645f0f3beee1" providerId="AD" clId="Web-{0EC55FFE-AFA8-E081-90EF-60A4B6A6CF63}" dt="2019-07-30T23:02:39.846" v="50" actId="20577"/>
      <pc:docMkLst>
        <pc:docMk/>
      </pc:docMkLst>
      <pc:sldChg chg="modSp addAnim delAnim">
        <pc:chgData name="Wendy Frattolin" userId="S::wendy@diningforwomen.org::eee7bd8d-8352-46eb-85dc-645f0f3beee1" providerId="AD" clId="Web-{0EC55FFE-AFA8-E081-90EF-60A4B6A6CF63}" dt="2019-07-30T23:00:41.627" v="2" actId="1076"/>
        <pc:sldMkLst>
          <pc:docMk/>
          <pc:sldMk cId="2648175373" sldId="260"/>
        </pc:sldMkLst>
        <pc:spChg chg="mod">
          <ac:chgData name="Wendy Frattolin" userId="S::wendy@diningforwomen.org::eee7bd8d-8352-46eb-85dc-645f0f3beee1" providerId="AD" clId="Web-{0EC55FFE-AFA8-E081-90EF-60A4B6A6CF63}" dt="2019-07-30T23:00:25.955" v="1" actId="20577"/>
          <ac:spMkLst>
            <pc:docMk/>
            <pc:sldMk cId="2648175373" sldId="260"/>
            <ac:spMk id="7" creationId="{00000000-0000-0000-0000-000000000000}"/>
          </ac:spMkLst>
        </pc:spChg>
        <pc:picChg chg="mod">
          <ac:chgData name="Wendy Frattolin" userId="S::wendy@diningforwomen.org::eee7bd8d-8352-46eb-85dc-645f0f3beee1" providerId="AD" clId="Web-{0EC55FFE-AFA8-E081-90EF-60A4B6A6CF63}" dt="2019-07-30T23:00:41.627" v="2" actId="1076"/>
          <ac:picMkLst>
            <pc:docMk/>
            <pc:sldMk cId="2648175373" sldId="260"/>
            <ac:picMk id="3" creationId="{00000000-0000-0000-0000-000000000000}"/>
          </ac:picMkLst>
        </pc:picChg>
      </pc:sldChg>
      <pc:sldChg chg="modSp">
        <pc:chgData name="Wendy Frattolin" userId="S::wendy@diningforwomen.org::eee7bd8d-8352-46eb-85dc-645f0f3beee1" providerId="AD" clId="Web-{0EC55FFE-AFA8-E081-90EF-60A4B6A6CF63}" dt="2019-07-30T23:02:39.846" v="50" actId="20577"/>
        <pc:sldMkLst>
          <pc:docMk/>
          <pc:sldMk cId="3758696841" sldId="262"/>
        </pc:sldMkLst>
        <pc:spChg chg="mod">
          <ac:chgData name="Wendy Frattolin" userId="S::wendy@diningforwomen.org::eee7bd8d-8352-46eb-85dc-645f0f3beee1" providerId="AD" clId="Web-{0EC55FFE-AFA8-E081-90EF-60A4B6A6CF63}" dt="2019-07-30T23:02:39.846" v="50" actId="20577"/>
          <ac:spMkLst>
            <pc:docMk/>
            <pc:sldMk cId="3758696841" sldId="262"/>
            <ac:spMk id="7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5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540E-195F-4899-B65F-D9E51E3A4E77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2E68A-A6AE-449A-8CFD-5C4A529AC529}" type="slidenum">
              <a:rPr lang="en-US" smtClean="0"/>
              <a:t>‹#›</a:t>
            </a:fld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4454" y="4769152"/>
            <a:ext cx="2336066" cy="1871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495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540E-195F-4899-B65F-D9E51E3A4E77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2E68A-A6AE-449A-8CFD-5C4A529AC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469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540E-195F-4899-B65F-D9E51E3A4E77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2E68A-A6AE-449A-8CFD-5C4A529AC52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1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80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390024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540E-195F-4899-B65F-D9E51E3A4E77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2E68A-A6AE-449A-8CFD-5C4A529AC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1103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540E-195F-4899-B65F-D9E51E3A4E77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2E68A-A6AE-449A-8CFD-5C4A529AC52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1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45241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540E-195F-4899-B65F-D9E51E3A4E77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2E68A-A6AE-449A-8CFD-5C4A529AC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5740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540E-195F-4899-B65F-D9E51E3A4E77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2E68A-A6AE-449A-8CFD-5C4A529AC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5981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4" y="609601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1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540E-195F-4899-B65F-D9E51E3A4E77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2E68A-A6AE-449A-8CFD-5C4A529AC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419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540E-195F-4899-B65F-D9E51E3A4E77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2E68A-A6AE-449A-8CFD-5C4A529AC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623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9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540E-195F-4899-B65F-D9E51E3A4E77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2E68A-A6AE-449A-8CFD-5C4A529AC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775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5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69" y="2160590"/>
            <a:ext cx="4184035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540E-195F-4899-B65F-D9E51E3A4E77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2E68A-A6AE-449A-8CFD-5C4A529AC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208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6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6" y="2737247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5" y="2737247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540E-195F-4899-B65F-D9E51E3A4E77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2E68A-A6AE-449A-8CFD-5C4A529AC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1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540E-195F-4899-B65F-D9E51E3A4E77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2E68A-A6AE-449A-8CFD-5C4A529AC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375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540E-195F-4899-B65F-D9E51E3A4E77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2E68A-A6AE-449A-8CFD-5C4A529AC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511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2" y="514926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5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51" indent="0">
              <a:buNone/>
              <a:defRPr sz="1400"/>
            </a:lvl2pPr>
            <a:lvl3pPr marL="914104" indent="0">
              <a:buNone/>
              <a:defRPr sz="1200"/>
            </a:lvl3pPr>
            <a:lvl4pPr marL="1371155" indent="0">
              <a:buNone/>
              <a:defRPr sz="1000"/>
            </a:lvl4pPr>
            <a:lvl5pPr marL="1828205" indent="0">
              <a:buNone/>
              <a:defRPr sz="1000"/>
            </a:lvl5pPr>
            <a:lvl6pPr marL="2285258" indent="0">
              <a:buNone/>
              <a:defRPr sz="1000"/>
            </a:lvl6pPr>
            <a:lvl7pPr marL="2742309" indent="0">
              <a:buNone/>
              <a:defRPr sz="1000"/>
            </a:lvl7pPr>
            <a:lvl8pPr marL="3199360" indent="0">
              <a:buNone/>
              <a:defRPr sz="1000"/>
            </a:lvl8pPr>
            <a:lvl9pPr marL="3656411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540E-195F-4899-B65F-D9E51E3A4E77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2E68A-A6AE-449A-8CFD-5C4A529AC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260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5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189" indent="0">
              <a:buNone/>
              <a:defRPr sz="1600"/>
            </a:lvl2pPr>
            <a:lvl3pPr marL="914377" indent="0">
              <a:buNone/>
              <a:defRPr sz="1600"/>
            </a:lvl3pPr>
            <a:lvl4pPr marL="1371566" indent="0">
              <a:buNone/>
              <a:defRPr sz="1600"/>
            </a:lvl4pPr>
            <a:lvl5pPr marL="1828754" indent="0">
              <a:buNone/>
              <a:defRPr sz="1600"/>
            </a:lvl5pPr>
            <a:lvl6pPr marL="2285943" indent="0">
              <a:buNone/>
              <a:defRPr sz="1600"/>
            </a:lvl6pPr>
            <a:lvl7pPr marL="2743131" indent="0">
              <a:buNone/>
              <a:defRPr sz="1600"/>
            </a:lvl7pPr>
            <a:lvl8pPr marL="3200320" indent="0">
              <a:buNone/>
              <a:defRPr sz="1600"/>
            </a:lvl8pPr>
            <a:lvl9pPr marL="3657509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5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540E-195F-4899-B65F-D9E51E3A4E77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2E68A-A6AE-449A-8CFD-5C4A529AC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277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2160590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4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0540E-195F-4899-B65F-D9E51E3A4E77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5" y="6041364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4" y="6041364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F82E68A-A6AE-449A-8CFD-5C4A529AC52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4454" y="4769152"/>
            <a:ext cx="2336066" cy="1871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135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189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891" indent="-342891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32" indent="-28574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971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349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8946" y="172123"/>
            <a:ext cx="8251115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cap="small" dirty="0"/>
              <a:t>How to donate</a:t>
            </a:r>
            <a:r>
              <a:rPr lang="en-US" sz="2400" cap="small" dirty="0"/>
              <a:t/>
            </a:r>
            <a:br>
              <a:rPr lang="en-US" sz="2400" cap="small" dirty="0"/>
            </a:br>
            <a:endParaRPr lang="en-US" sz="2400" cap="small" dirty="0" smtClean="0"/>
          </a:p>
          <a:p>
            <a:r>
              <a:rPr lang="en-US" sz="2800" cap="small" dirty="0" smtClean="0"/>
              <a:t>1. S</a:t>
            </a:r>
            <a:r>
              <a:rPr lang="en-US" sz="2800" b="1" dirty="0" smtClean="0"/>
              <a:t>et </a:t>
            </a:r>
            <a:r>
              <a:rPr lang="en-US" sz="2800" b="1" dirty="0"/>
              <a:t>up automatic recurring </a:t>
            </a:r>
            <a:r>
              <a:rPr lang="en-US" sz="2800" b="1" dirty="0" smtClean="0"/>
              <a:t>donations </a:t>
            </a:r>
            <a:r>
              <a:rPr lang="en-US" sz="2800" dirty="0" smtClean="0"/>
              <a:t>by bank      draft (preferred) or credit card.</a:t>
            </a:r>
          </a:p>
          <a:p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2. </a:t>
            </a:r>
            <a:r>
              <a:rPr lang="en-US" sz="2800" b="1" dirty="0" smtClean="0"/>
              <a:t>Donate </a:t>
            </a:r>
            <a:r>
              <a:rPr lang="en-US" sz="2800" b="1" dirty="0"/>
              <a:t>online</a:t>
            </a:r>
            <a:r>
              <a:rPr lang="en-US" sz="2800" dirty="0"/>
              <a:t> by credit </a:t>
            </a:r>
            <a:r>
              <a:rPr lang="en-US" sz="2800" dirty="0" smtClean="0"/>
              <a:t>card.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 </a:t>
            </a:r>
            <a:br>
              <a:rPr lang="en-US" sz="2800" dirty="0"/>
            </a:br>
            <a:r>
              <a:rPr lang="en-US" sz="2800" dirty="0" smtClean="0"/>
              <a:t>3. </a:t>
            </a:r>
            <a:r>
              <a:rPr lang="en-US" sz="2800" b="1" dirty="0" smtClean="0"/>
              <a:t>Mail </a:t>
            </a:r>
            <a:r>
              <a:rPr lang="en-US" sz="2800" b="1" dirty="0"/>
              <a:t>a check </a:t>
            </a:r>
            <a:r>
              <a:rPr lang="en-US" sz="2800" dirty="0" smtClean="0"/>
              <a:t>to your chapter leader or: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 smtClean="0"/>
              <a:t>	</a:t>
            </a:r>
            <a:r>
              <a:rPr lang="en-US" sz="2800" dirty="0" smtClean="0"/>
              <a:t>DFW </a:t>
            </a:r>
            <a:r>
              <a:rPr lang="en-US" sz="2800" dirty="0"/>
              <a:t>Monthly Chapter Donations</a:t>
            </a:r>
            <a:br>
              <a:rPr lang="en-US" sz="2800" dirty="0"/>
            </a:br>
            <a:r>
              <a:rPr lang="en-US" sz="2800" dirty="0" smtClean="0"/>
              <a:t>	P.O</a:t>
            </a:r>
            <a:r>
              <a:rPr lang="en-US" sz="2800" dirty="0"/>
              <a:t>. Box 890272</a:t>
            </a:r>
            <a:br>
              <a:rPr lang="en-US" sz="2800" dirty="0"/>
            </a:br>
            <a:r>
              <a:rPr lang="en-US" sz="2800" dirty="0" smtClean="0"/>
              <a:t>	Charlotte</a:t>
            </a:r>
            <a:r>
              <a:rPr lang="en-US" sz="2800" dirty="0"/>
              <a:t>, NC 28289-0272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 </a:t>
            </a:r>
            <a:endParaRPr lang="en-US" sz="2400" dirty="0" smtClean="0"/>
          </a:p>
          <a:p>
            <a:r>
              <a:rPr lang="en-US" sz="2400" dirty="0" smtClean="0"/>
              <a:t> </a:t>
            </a:r>
            <a:r>
              <a:rPr lang="en-US" sz="4000" dirty="0" smtClean="0"/>
              <a:t>www.diningforwomen.org/donate</a:t>
            </a:r>
            <a:r>
              <a:rPr lang="en-US" sz="4800" cap="small" dirty="0"/>
              <a:t/>
            </a:r>
            <a:br>
              <a:rPr lang="en-US" sz="4800" cap="small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783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7A9F84EEFA95459E16394B0C970A08" ma:contentTypeVersion="13" ma:contentTypeDescription="Create a new document." ma:contentTypeScope="" ma:versionID="fa30a3341b147380b8db9c25afc124bd">
  <xsd:schema xmlns:xsd="http://www.w3.org/2001/XMLSchema" xmlns:xs="http://www.w3.org/2001/XMLSchema" xmlns:p="http://schemas.microsoft.com/office/2006/metadata/properties" xmlns:ns3="0a8e0af6-ac8d-4584-a94b-42626fbf6399" xmlns:ns4="6e933e52-e25b-4542-a64c-a1c75542941e" targetNamespace="http://schemas.microsoft.com/office/2006/metadata/properties" ma:root="true" ma:fieldsID="ddb66166450e3f1ec80da9d5a954b442" ns3:_="" ns4:_="">
    <xsd:import namespace="0a8e0af6-ac8d-4584-a94b-42626fbf6399"/>
    <xsd:import namespace="6e933e52-e25b-4542-a64c-a1c75542941e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8e0af6-ac8d-4584-a94b-42626fbf639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933e52-e25b-4542-a64c-a1c7554294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EF655A8-6077-4818-8B28-9A6DB0911F3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0217FE4-9996-43A3-B331-69758EE317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8e0af6-ac8d-4584-a94b-42626fbf6399"/>
    <ds:schemaRef ds:uri="6e933e52-e25b-4542-a64c-a1c75542941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6FE17D6-D5F0-4AE5-8D8C-15159C5CB39E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6e933e52-e25b-4542-a64c-a1c75542941e"/>
    <ds:schemaRef ds:uri="http://purl.org/dc/terms/"/>
    <ds:schemaRef ds:uri="http://schemas.openxmlformats.org/package/2006/metadata/core-properties"/>
    <ds:schemaRef ds:uri="0a8e0af6-ac8d-4584-a94b-42626fbf6399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63</TotalTime>
  <Words>68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Gill Sans MT</vt:lpstr>
      <vt:lpstr>Wingdings 3</vt:lpstr>
      <vt:lpstr>Facet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West Moore</dc:creator>
  <cp:lastModifiedBy>Amy West Moore</cp:lastModifiedBy>
  <cp:revision>7</cp:revision>
  <dcterms:created xsi:type="dcterms:W3CDTF">2018-10-25T00:07:12Z</dcterms:created>
  <dcterms:modified xsi:type="dcterms:W3CDTF">2020-05-14T15:57:09Z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0x0101007B7A9F84EEFA95459E16394B0C970A08</vt:lpwstr>
  </property>
</Properties>
</file>