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5"/>
  </p:notesMasterIdLst>
  <p:sldIdLst>
    <p:sldId id="256" r:id="rId4"/>
    <p:sldId id="257" r:id="rId5"/>
    <p:sldId id="258" r:id="rId6"/>
    <p:sldId id="275" r:id="rId7"/>
    <p:sldId id="276" r:id="rId8"/>
    <p:sldId id="277" r:id="rId9"/>
    <p:sldId id="272" r:id="rId10"/>
    <p:sldId id="273" r:id="rId11"/>
    <p:sldId id="262" r:id="rId12"/>
    <p:sldId id="264" r:id="rId13"/>
    <p:sldId id="274" r:id="rId14"/>
  </p:sldIdLst>
  <p:sldSz cx="13004800" cy="9753600"/>
  <p:notesSz cx="7102475" cy="9388475"/>
  <p:defaultTextStyle>
    <a:defPPr>
      <a:defRPr lang="en-US"/>
    </a:defPPr>
    <a:lvl1pPr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5pPr>
    <a:lvl6pPr marL="22860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6pPr>
    <a:lvl7pPr marL="27432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7pPr>
    <a:lvl8pPr marL="32004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8pPr>
    <a:lvl9pPr marL="3657600" algn="l" defTabSz="914400" rtl="0" eaLnBrk="1" latinLnBrk="0" hangingPunct="1">
      <a:defRPr sz="3600" kern="1200">
        <a:solidFill>
          <a:srgbClr val="000000"/>
        </a:solidFill>
        <a:latin typeface="Helvetica Light" pitchFamily="2" charset="0"/>
        <a:ea typeface="Helvetica Light" pitchFamily="2" charset="0"/>
        <a:cs typeface="Helvetica Light" pitchFamily="2" charset="0"/>
        <a:sym typeface="Helvetica Light" pitchFamily="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orah Fis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248FB-A774-4EB8-A9D2-7026B6FBDDC7}" v="2" dt="2021-02-02T19:22:31.328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82" autoAdjust="0"/>
    <p:restoredTop sz="94123" autoAdjust="0"/>
  </p:normalViewPr>
  <p:slideViewPr>
    <p:cSldViewPr snapToGrid="0">
      <p:cViewPr varScale="1">
        <p:scale>
          <a:sx n="58" d="100"/>
          <a:sy n="58" d="100"/>
        </p:scale>
        <p:origin x="730" y="43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Worthy" userId="e6351b03c6324f9c" providerId="LiveId" clId="{77A4E102-6296-4368-B84E-6262658DD629}"/>
    <pc:docChg chg="custSel modSld">
      <pc:chgData name="Chris Worthy" userId="e6351b03c6324f9c" providerId="LiveId" clId="{77A4E102-6296-4368-B84E-6262658DD629}" dt="2021-01-18T20:37:07.648" v="281" actId="1076"/>
      <pc:docMkLst>
        <pc:docMk/>
      </pc:docMkLst>
      <pc:sldChg chg="modSp mod">
        <pc:chgData name="Chris Worthy" userId="e6351b03c6324f9c" providerId="LiveId" clId="{77A4E102-6296-4368-B84E-6262658DD629}" dt="2021-01-18T20:17:09.882" v="2" actId="14100"/>
        <pc:sldMkLst>
          <pc:docMk/>
          <pc:sldMk cId="0" sldId="258"/>
        </pc:sldMkLst>
        <pc:spChg chg="mod">
          <ac:chgData name="Chris Worthy" userId="e6351b03c6324f9c" providerId="LiveId" clId="{77A4E102-6296-4368-B84E-6262658DD629}" dt="2021-01-18T20:17:05.013" v="1" actId="1076"/>
          <ac:spMkLst>
            <pc:docMk/>
            <pc:sldMk cId="0" sldId="258"/>
            <ac:spMk id="31746" creationId="{B8222C10-7260-B84E-90E5-B3CEEFAFC965}"/>
          </ac:spMkLst>
        </pc:spChg>
        <pc:picChg chg="mod">
          <ac:chgData name="Chris Worthy" userId="e6351b03c6324f9c" providerId="LiveId" clId="{77A4E102-6296-4368-B84E-6262658DD629}" dt="2021-01-18T20:17:09.882" v="2" actId="14100"/>
          <ac:picMkLst>
            <pc:docMk/>
            <pc:sldMk cId="0" sldId="258"/>
            <ac:picMk id="4" creationId="{A3E7917C-4FA5-2E44-AE07-9C628D2DA585}"/>
          </ac:picMkLst>
        </pc:picChg>
        <pc:picChg chg="mod">
          <ac:chgData name="Chris Worthy" userId="e6351b03c6324f9c" providerId="LiveId" clId="{77A4E102-6296-4368-B84E-6262658DD629}" dt="2021-01-18T20:17:00.500" v="0" actId="1076"/>
          <ac:picMkLst>
            <pc:docMk/>
            <pc:sldMk cId="0" sldId="258"/>
            <ac:picMk id="7170" creationId="{5040A3F9-4FE0-254C-8A12-D2D94A6BD8A5}"/>
          </ac:picMkLst>
        </pc:picChg>
      </pc:sldChg>
      <pc:sldChg chg="addSp delSp modSp mod">
        <pc:chgData name="Chris Worthy" userId="e6351b03c6324f9c" providerId="LiveId" clId="{77A4E102-6296-4368-B84E-6262658DD629}" dt="2021-01-18T20:28:31.026" v="137" actId="21"/>
        <pc:sldMkLst>
          <pc:docMk/>
          <pc:sldMk cId="0" sldId="262"/>
        </pc:sldMkLst>
        <pc:spChg chg="mod">
          <ac:chgData name="Chris Worthy" userId="e6351b03c6324f9c" providerId="LiveId" clId="{77A4E102-6296-4368-B84E-6262658DD629}" dt="2021-01-18T20:27:46.666" v="132" actId="1076"/>
          <ac:spMkLst>
            <pc:docMk/>
            <pc:sldMk cId="0" sldId="262"/>
            <ac:spMk id="39940" creationId="{80B12309-9BA8-234E-B192-3EE50A53FF7D}"/>
          </ac:spMkLst>
        </pc:spChg>
        <pc:graphicFrameChg chg="add mod modGraphic">
          <ac:chgData name="Chris Worthy" userId="e6351b03c6324f9c" providerId="LiveId" clId="{77A4E102-6296-4368-B84E-6262658DD629}" dt="2021-01-18T20:28:31.026" v="137" actId="21"/>
          <ac:graphicFrameMkLst>
            <pc:docMk/>
            <pc:sldMk cId="0" sldId="262"/>
            <ac:graphicFrameMk id="2" creationId="{FB8E064C-9133-44C2-8688-0373C77537E9}"/>
          </ac:graphicFrameMkLst>
        </pc:graphicFrameChg>
        <pc:picChg chg="del">
          <ac:chgData name="Chris Worthy" userId="e6351b03c6324f9c" providerId="LiveId" clId="{77A4E102-6296-4368-B84E-6262658DD629}" dt="2021-01-18T20:26:44.632" v="122" actId="21"/>
          <ac:picMkLst>
            <pc:docMk/>
            <pc:sldMk cId="0" sldId="262"/>
            <ac:picMk id="7" creationId="{3C76C4BF-BC46-9D4E-B9A0-90C12CBC0935}"/>
          </ac:picMkLst>
        </pc:picChg>
        <pc:picChg chg="add del mod">
          <ac:chgData name="Chris Worthy" userId="e6351b03c6324f9c" providerId="LiveId" clId="{77A4E102-6296-4368-B84E-6262658DD629}" dt="2021-01-18T20:26:39.266" v="121" actId="21"/>
          <ac:picMkLst>
            <pc:docMk/>
            <pc:sldMk cId="0" sldId="262"/>
            <ac:picMk id="39939" creationId="{E2112C54-6366-6246-97EF-8A16EC2B108F}"/>
          </ac:picMkLst>
        </pc:picChg>
      </pc:sldChg>
      <pc:sldChg chg="modSp mod">
        <pc:chgData name="Chris Worthy" userId="e6351b03c6324f9c" providerId="LiveId" clId="{77A4E102-6296-4368-B84E-6262658DD629}" dt="2021-01-18T20:29:52.340" v="183" actId="255"/>
        <pc:sldMkLst>
          <pc:docMk/>
          <pc:sldMk cId="0" sldId="264"/>
        </pc:sldMkLst>
        <pc:spChg chg="mod">
          <ac:chgData name="Chris Worthy" userId="e6351b03c6324f9c" providerId="LiveId" clId="{77A4E102-6296-4368-B84E-6262658DD629}" dt="2021-01-18T20:29:52.340" v="183" actId="255"/>
          <ac:spMkLst>
            <pc:docMk/>
            <pc:sldMk cId="0" sldId="264"/>
            <ac:spMk id="41991" creationId="{6CD6C963-AA7F-8D4D-AED4-C4E6AE46480D}"/>
          </ac:spMkLst>
        </pc:spChg>
      </pc:sldChg>
      <pc:sldChg chg="modSp mod">
        <pc:chgData name="Chris Worthy" userId="e6351b03c6324f9c" providerId="LiveId" clId="{77A4E102-6296-4368-B84E-6262658DD629}" dt="2021-01-18T20:25:22.184" v="95" actId="20577"/>
        <pc:sldMkLst>
          <pc:docMk/>
          <pc:sldMk cId="0" sldId="272"/>
        </pc:sldMkLst>
        <pc:spChg chg="mod">
          <ac:chgData name="Chris Worthy" userId="e6351b03c6324f9c" providerId="LiveId" clId="{77A4E102-6296-4368-B84E-6262658DD629}" dt="2021-01-18T20:19:49.865" v="33" actId="948"/>
          <ac:spMkLst>
            <pc:docMk/>
            <pc:sldMk cId="0" sldId="272"/>
            <ac:spMk id="2" creationId="{434055D1-F596-1947-82C7-5B609CC1BED8}"/>
          </ac:spMkLst>
        </pc:spChg>
        <pc:spChg chg="mod">
          <ac:chgData name="Chris Worthy" userId="e6351b03c6324f9c" providerId="LiveId" clId="{77A4E102-6296-4368-B84E-6262658DD629}" dt="2021-01-18T20:25:22.184" v="95" actId="20577"/>
          <ac:spMkLst>
            <pc:docMk/>
            <pc:sldMk cId="0" sldId="272"/>
            <ac:spMk id="3" creationId="{6951B413-90FE-2A4A-AB3E-7F28D5657FC1}"/>
          </ac:spMkLst>
        </pc:spChg>
        <pc:spChg chg="mod">
          <ac:chgData name="Chris Worthy" userId="e6351b03c6324f9c" providerId="LiveId" clId="{77A4E102-6296-4368-B84E-6262658DD629}" dt="2021-01-18T20:23:42.494" v="82" actId="20577"/>
          <ac:spMkLst>
            <pc:docMk/>
            <pc:sldMk cId="0" sldId="272"/>
            <ac:spMk id="8" creationId="{6D884A34-DF5F-714C-8CB7-CCC79D374675}"/>
          </ac:spMkLst>
        </pc:spChg>
        <pc:picChg chg="mod">
          <ac:chgData name="Chris Worthy" userId="e6351b03c6324f9c" providerId="LiveId" clId="{77A4E102-6296-4368-B84E-6262658DD629}" dt="2021-01-18T20:19:36.229" v="32" actId="1076"/>
          <ac:picMkLst>
            <pc:docMk/>
            <pc:sldMk cId="0" sldId="272"/>
            <ac:picMk id="35841" creationId="{C543D27A-B7EB-2346-9C68-4E671D17CC16}"/>
          </ac:picMkLst>
        </pc:picChg>
      </pc:sldChg>
      <pc:sldChg chg="modSp mod">
        <pc:chgData name="Chris Worthy" userId="e6351b03c6324f9c" providerId="LiveId" clId="{77A4E102-6296-4368-B84E-6262658DD629}" dt="2021-01-18T20:26:24.379" v="118" actId="1076"/>
        <pc:sldMkLst>
          <pc:docMk/>
          <pc:sldMk cId="0" sldId="273"/>
        </pc:sldMkLst>
        <pc:spChg chg="mod">
          <ac:chgData name="Chris Worthy" userId="e6351b03c6324f9c" providerId="LiveId" clId="{77A4E102-6296-4368-B84E-6262658DD629}" dt="2021-01-18T20:25:48.101" v="96" actId="1076"/>
          <ac:spMkLst>
            <pc:docMk/>
            <pc:sldMk cId="0" sldId="273"/>
            <ac:spMk id="4" creationId="{9DF916CC-07A2-BE47-BEF6-97266EEFAA65}"/>
          </ac:spMkLst>
        </pc:spChg>
        <pc:spChg chg="mod">
          <ac:chgData name="Chris Worthy" userId="e6351b03c6324f9c" providerId="LiveId" clId="{77A4E102-6296-4368-B84E-6262658DD629}" dt="2021-01-18T20:26:24.379" v="118" actId="1076"/>
          <ac:spMkLst>
            <pc:docMk/>
            <pc:sldMk cId="0" sldId="273"/>
            <ac:spMk id="37892" creationId="{7CAFAE8C-E7E0-3342-8FFC-99C79A279852}"/>
          </ac:spMkLst>
        </pc:spChg>
        <pc:picChg chg="mod">
          <ac:chgData name="Chris Worthy" userId="e6351b03c6324f9c" providerId="LiveId" clId="{77A4E102-6296-4368-B84E-6262658DD629}" dt="2021-01-18T20:25:54.874" v="97" actId="1076"/>
          <ac:picMkLst>
            <pc:docMk/>
            <pc:sldMk cId="0" sldId="273"/>
            <ac:picMk id="37889" creationId="{658BD124-8F62-024C-824B-A32F1F62B63F}"/>
          </ac:picMkLst>
        </pc:picChg>
      </pc:sldChg>
      <pc:sldChg chg="modSp mod">
        <pc:chgData name="Chris Worthy" userId="e6351b03c6324f9c" providerId="LiveId" clId="{77A4E102-6296-4368-B84E-6262658DD629}" dt="2021-01-18T20:36:25.113" v="280" actId="1076"/>
        <pc:sldMkLst>
          <pc:docMk/>
          <pc:sldMk cId="2590223764" sldId="274"/>
        </pc:sldMkLst>
        <pc:spChg chg="mod">
          <ac:chgData name="Chris Worthy" userId="e6351b03c6324f9c" providerId="LiveId" clId="{77A4E102-6296-4368-B84E-6262658DD629}" dt="2021-01-18T20:36:14.468" v="278" actId="20577"/>
          <ac:spMkLst>
            <pc:docMk/>
            <pc:sldMk cId="2590223764" sldId="274"/>
            <ac:spMk id="127" creationId="{DB84F618-37F5-4BD4-9ABA-3D334AFEA1E1}"/>
          </ac:spMkLst>
        </pc:spChg>
        <pc:spChg chg="mod">
          <ac:chgData name="Chris Worthy" userId="e6351b03c6324f9c" providerId="LiveId" clId="{77A4E102-6296-4368-B84E-6262658DD629}" dt="2021-01-18T20:36:25.113" v="280" actId="1076"/>
          <ac:spMkLst>
            <pc:docMk/>
            <pc:sldMk cId="2590223764" sldId="274"/>
            <ac:spMk id="14342" creationId="{7A49F24F-BD70-49FB-BEBE-AC84EFB984D6}"/>
          </ac:spMkLst>
        </pc:spChg>
        <pc:picChg chg="mod">
          <ac:chgData name="Chris Worthy" userId="e6351b03c6324f9c" providerId="LiveId" clId="{77A4E102-6296-4368-B84E-6262658DD629}" dt="2021-01-18T20:36:20.596" v="279" actId="1076"/>
          <ac:picMkLst>
            <pc:docMk/>
            <pc:sldMk cId="2590223764" sldId="274"/>
            <ac:picMk id="5" creationId="{5D05C007-3DBA-8049-B411-A40555DBF209}"/>
          </ac:picMkLst>
        </pc:picChg>
        <pc:picChg chg="mod">
          <ac:chgData name="Chris Worthy" userId="e6351b03c6324f9c" providerId="LiveId" clId="{77A4E102-6296-4368-B84E-6262658DD629}" dt="2021-01-18T20:31:04.629" v="191" actId="1076"/>
          <ac:picMkLst>
            <pc:docMk/>
            <pc:sldMk cId="2590223764" sldId="274"/>
            <ac:picMk id="14341" creationId="{DE945B56-DB3B-4392-9E35-0A5B3E15431A}"/>
          </ac:picMkLst>
        </pc:picChg>
      </pc:sldChg>
      <pc:sldChg chg="modSp mod">
        <pc:chgData name="Chris Worthy" userId="e6351b03c6324f9c" providerId="LiveId" clId="{77A4E102-6296-4368-B84E-6262658DD629}" dt="2021-01-18T20:37:07.648" v="281" actId="1076"/>
        <pc:sldMkLst>
          <pc:docMk/>
          <pc:sldMk cId="2137221562" sldId="275"/>
        </pc:sldMkLst>
        <pc:picChg chg="mod">
          <ac:chgData name="Chris Worthy" userId="e6351b03c6324f9c" providerId="LiveId" clId="{77A4E102-6296-4368-B84E-6262658DD629}" dt="2021-01-18T20:17:18.712" v="4" actId="1076"/>
          <ac:picMkLst>
            <pc:docMk/>
            <pc:sldMk cId="2137221562" sldId="275"/>
            <ac:picMk id="6" creationId="{0AAA197D-D0DE-324B-88BE-42705DE015FB}"/>
          </ac:picMkLst>
        </pc:picChg>
        <pc:picChg chg="mod">
          <ac:chgData name="Chris Worthy" userId="e6351b03c6324f9c" providerId="LiveId" clId="{77A4E102-6296-4368-B84E-6262658DD629}" dt="2021-01-18T20:37:07.648" v="281" actId="1076"/>
          <ac:picMkLst>
            <pc:docMk/>
            <pc:sldMk cId="2137221562" sldId="275"/>
            <ac:picMk id="7170" creationId="{5040A3F9-4FE0-254C-8A12-D2D94A6BD8A5}"/>
          </ac:picMkLst>
        </pc:picChg>
      </pc:sldChg>
      <pc:sldChg chg="modSp mod">
        <pc:chgData name="Chris Worthy" userId="e6351b03c6324f9c" providerId="LiveId" clId="{77A4E102-6296-4368-B84E-6262658DD629}" dt="2021-01-18T20:18:12.853" v="11" actId="1076"/>
        <pc:sldMkLst>
          <pc:docMk/>
          <pc:sldMk cId="2575324932" sldId="276"/>
        </pc:sldMkLst>
        <pc:spChg chg="mod">
          <ac:chgData name="Chris Worthy" userId="e6351b03c6324f9c" providerId="LiveId" clId="{77A4E102-6296-4368-B84E-6262658DD629}" dt="2021-01-18T20:18:11.051" v="10" actId="14100"/>
          <ac:spMkLst>
            <pc:docMk/>
            <pc:sldMk cId="2575324932" sldId="276"/>
            <ac:spMk id="31750" creationId="{84F72B84-6930-334C-9F24-D4B784132861}"/>
          </ac:spMkLst>
        </pc:spChg>
        <pc:picChg chg="mod">
          <ac:chgData name="Chris Worthy" userId="e6351b03c6324f9c" providerId="LiveId" clId="{77A4E102-6296-4368-B84E-6262658DD629}" dt="2021-01-18T20:18:12.853" v="11" actId="1076"/>
          <ac:picMkLst>
            <pc:docMk/>
            <pc:sldMk cId="2575324932" sldId="276"/>
            <ac:picMk id="4" creationId="{714BDFA5-578A-1846-B121-18B2FA9ECD33}"/>
          </ac:picMkLst>
        </pc:picChg>
      </pc:sldChg>
      <pc:sldChg chg="modSp mod">
        <pc:chgData name="Chris Worthy" userId="e6351b03c6324f9c" providerId="LiveId" clId="{77A4E102-6296-4368-B84E-6262658DD629}" dt="2021-01-18T20:19:31.355" v="31" actId="20577"/>
        <pc:sldMkLst>
          <pc:docMk/>
          <pc:sldMk cId="2834090658" sldId="277"/>
        </pc:sldMkLst>
        <pc:spChg chg="mod">
          <ac:chgData name="Chris Worthy" userId="e6351b03c6324f9c" providerId="LiveId" clId="{77A4E102-6296-4368-B84E-6262658DD629}" dt="2021-01-18T20:18:55.387" v="18" actId="1076"/>
          <ac:spMkLst>
            <pc:docMk/>
            <pc:sldMk cId="2834090658" sldId="277"/>
            <ac:spMk id="33796" creationId="{26ACA877-0FD2-1B46-AD2E-262CCEB15C23}"/>
          </ac:spMkLst>
        </pc:spChg>
        <pc:spChg chg="mod">
          <ac:chgData name="Chris Worthy" userId="e6351b03c6324f9c" providerId="LiveId" clId="{77A4E102-6296-4368-B84E-6262658DD629}" dt="2021-01-18T20:19:31.355" v="31" actId="20577"/>
          <ac:spMkLst>
            <pc:docMk/>
            <pc:sldMk cId="2834090658" sldId="277"/>
            <ac:spMk id="33797" creationId="{7FD97AD6-B8B1-974B-9595-D49D48E2434E}"/>
          </ac:spMkLst>
        </pc:spChg>
        <pc:picChg chg="mod">
          <ac:chgData name="Chris Worthy" userId="e6351b03c6324f9c" providerId="LiveId" clId="{77A4E102-6296-4368-B84E-6262658DD629}" dt="2021-01-18T20:18:51.711" v="17" actId="1076"/>
          <ac:picMkLst>
            <pc:docMk/>
            <pc:sldMk cId="2834090658" sldId="277"/>
            <ac:picMk id="3" creationId="{6718AB2E-D8BF-A543-B665-10AAFBF2AAA4}"/>
          </ac:picMkLst>
        </pc:picChg>
        <pc:picChg chg="mod">
          <ac:chgData name="Chris Worthy" userId="e6351b03c6324f9c" providerId="LiveId" clId="{77A4E102-6296-4368-B84E-6262658DD629}" dt="2021-01-18T20:18:24.983" v="13" actId="1076"/>
          <ac:picMkLst>
            <pc:docMk/>
            <pc:sldMk cId="2834090658" sldId="277"/>
            <ac:picMk id="33795" creationId="{DC4D4B0F-1827-D34C-8B9E-F1233DB29595}"/>
          </ac:picMkLst>
        </pc:picChg>
      </pc:sldChg>
    </pc:docChg>
  </pc:docChgLst>
  <pc:docChgLst>
    <pc:chgData name="Chris Worthy" userId="e6351b03c6324f9c" providerId="LiveId" clId="{21C248FB-A774-4EB8-A9D2-7026B6FBDDC7}"/>
    <pc:docChg chg="custSel modSld">
      <pc:chgData name="Chris Worthy" userId="e6351b03c6324f9c" providerId="LiveId" clId="{21C248FB-A774-4EB8-A9D2-7026B6FBDDC7}" dt="2021-02-02T19:26:28.442" v="233" actId="20577"/>
      <pc:docMkLst>
        <pc:docMk/>
      </pc:docMkLst>
      <pc:sldChg chg="modSp mod">
        <pc:chgData name="Chris Worthy" userId="e6351b03c6324f9c" providerId="LiveId" clId="{21C248FB-A774-4EB8-A9D2-7026B6FBDDC7}" dt="2021-02-02T19:20:35.283" v="38" actId="1076"/>
        <pc:sldMkLst>
          <pc:docMk/>
          <pc:sldMk cId="0" sldId="257"/>
        </pc:sldMkLst>
        <pc:spChg chg="mod">
          <ac:chgData name="Chris Worthy" userId="e6351b03c6324f9c" providerId="LiveId" clId="{21C248FB-A774-4EB8-A9D2-7026B6FBDDC7}" dt="2021-02-02T19:20:32.400" v="37" actId="1076"/>
          <ac:spMkLst>
            <pc:docMk/>
            <pc:sldMk cId="0" sldId="257"/>
            <ac:spMk id="6" creationId="{9ABB1FAA-46FC-6740-B8C9-8A513E449E3C}"/>
          </ac:spMkLst>
        </pc:spChg>
        <pc:picChg chg="mod">
          <ac:chgData name="Chris Worthy" userId="e6351b03c6324f9c" providerId="LiveId" clId="{21C248FB-A774-4EB8-A9D2-7026B6FBDDC7}" dt="2021-02-02T19:20:35.283" v="38" actId="1076"/>
          <ac:picMkLst>
            <pc:docMk/>
            <pc:sldMk cId="0" sldId="257"/>
            <ac:picMk id="5" creationId="{DD12D8B8-DBBE-7C41-B1EF-BA7767A9F2B5}"/>
          </ac:picMkLst>
        </pc:picChg>
      </pc:sldChg>
      <pc:sldChg chg="modSp mod">
        <pc:chgData name="Chris Worthy" userId="e6351b03c6324f9c" providerId="LiveId" clId="{21C248FB-A774-4EB8-A9D2-7026B6FBDDC7}" dt="2021-02-02T19:24:16.298" v="191" actId="20577"/>
        <pc:sldMkLst>
          <pc:docMk/>
          <pc:sldMk cId="0" sldId="272"/>
        </pc:sldMkLst>
        <pc:spChg chg="mod">
          <ac:chgData name="Chris Worthy" userId="e6351b03c6324f9c" providerId="LiveId" clId="{21C248FB-A774-4EB8-A9D2-7026B6FBDDC7}" dt="2021-02-02T19:22:06.811" v="63" actId="114"/>
          <ac:spMkLst>
            <pc:docMk/>
            <pc:sldMk cId="0" sldId="272"/>
            <ac:spMk id="2" creationId="{434055D1-F596-1947-82C7-5B609CC1BED8}"/>
          </ac:spMkLst>
        </pc:spChg>
        <pc:spChg chg="mod">
          <ac:chgData name="Chris Worthy" userId="e6351b03c6324f9c" providerId="LiveId" clId="{21C248FB-A774-4EB8-A9D2-7026B6FBDDC7}" dt="2021-02-02T19:24:16.298" v="191" actId="20577"/>
          <ac:spMkLst>
            <pc:docMk/>
            <pc:sldMk cId="0" sldId="272"/>
            <ac:spMk id="3" creationId="{6951B413-90FE-2A4A-AB3E-7F28D5657FC1}"/>
          </ac:spMkLst>
        </pc:spChg>
      </pc:sldChg>
      <pc:sldChg chg="modSp mod">
        <pc:chgData name="Chris Worthy" userId="e6351b03c6324f9c" providerId="LiveId" clId="{21C248FB-A774-4EB8-A9D2-7026B6FBDDC7}" dt="2021-02-02T19:25:24.983" v="213" actId="1076"/>
        <pc:sldMkLst>
          <pc:docMk/>
          <pc:sldMk cId="0" sldId="273"/>
        </pc:sldMkLst>
        <pc:spChg chg="mod">
          <ac:chgData name="Chris Worthy" userId="e6351b03c6324f9c" providerId="LiveId" clId="{21C248FB-A774-4EB8-A9D2-7026B6FBDDC7}" dt="2021-02-02T19:25:24.983" v="213" actId="1076"/>
          <ac:spMkLst>
            <pc:docMk/>
            <pc:sldMk cId="0" sldId="273"/>
            <ac:spMk id="4" creationId="{9DF916CC-07A2-BE47-BEF6-97266EEFAA65}"/>
          </ac:spMkLst>
        </pc:spChg>
        <pc:spChg chg="mod">
          <ac:chgData name="Chris Worthy" userId="e6351b03c6324f9c" providerId="LiveId" clId="{21C248FB-A774-4EB8-A9D2-7026B6FBDDC7}" dt="2021-02-02T19:24:38.653" v="198" actId="20577"/>
          <ac:spMkLst>
            <pc:docMk/>
            <pc:sldMk cId="0" sldId="273"/>
            <ac:spMk id="37892" creationId="{7CAFAE8C-E7E0-3342-8FFC-99C79A279852}"/>
          </ac:spMkLst>
        </pc:spChg>
      </pc:sldChg>
      <pc:sldChg chg="modSp mod">
        <pc:chgData name="Chris Worthy" userId="e6351b03c6324f9c" providerId="LiveId" clId="{21C248FB-A774-4EB8-A9D2-7026B6FBDDC7}" dt="2021-02-02T19:26:28.442" v="233" actId="20577"/>
        <pc:sldMkLst>
          <pc:docMk/>
          <pc:sldMk cId="2590223764" sldId="274"/>
        </pc:sldMkLst>
        <pc:spChg chg="mod">
          <ac:chgData name="Chris Worthy" userId="e6351b03c6324f9c" providerId="LiveId" clId="{21C248FB-A774-4EB8-A9D2-7026B6FBDDC7}" dt="2021-02-02T19:26:28.442" v="233" actId="20577"/>
          <ac:spMkLst>
            <pc:docMk/>
            <pc:sldMk cId="2590223764" sldId="274"/>
            <ac:spMk id="127" creationId="{DB84F618-37F5-4BD4-9ABA-3D334AFEA1E1}"/>
          </ac:spMkLst>
        </pc:spChg>
      </pc:sldChg>
      <pc:sldChg chg="modSp mod">
        <pc:chgData name="Chris Worthy" userId="e6351b03c6324f9c" providerId="LiveId" clId="{21C248FB-A774-4EB8-A9D2-7026B6FBDDC7}" dt="2021-02-02T19:21:43.035" v="62" actId="1076"/>
        <pc:sldMkLst>
          <pc:docMk/>
          <pc:sldMk cId="2575324932" sldId="276"/>
        </pc:sldMkLst>
        <pc:spChg chg="mod">
          <ac:chgData name="Chris Worthy" userId="e6351b03c6324f9c" providerId="LiveId" clId="{21C248FB-A774-4EB8-A9D2-7026B6FBDDC7}" dt="2021-02-02T19:21:43.035" v="62" actId="1076"/>
          <ac:spMkLst>
            <pc:docMk/>
            <pc:sldMk cId="2575324932" sldId="276"/>
            <ac:spMk id="31750" creationId="{84F72B84-6930-334C-9F24-D4B7841328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116">
            <a:extLst>
              <a:ext uri="{FF2B5EF4-FFF2-40B4-BE49-F238E27FC236}">
                <a16:creationId xmlns:a16="http://schemas.microsoft.com/office/drawing/2014/main" id="{F0908130-194E-1542-ACC7-31B6458613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Shape 117">
            <a:extLst>
              <a:ext uri="{FF2B5EF4-FFF2-40B4-BE49-F238E27FC236}">
                <a16:creationId xmlns:a16="http://schemas.microsoft.com/office/drawing/2014/main" id="{8F9A0FFA-AADF-1649-A016-46671DC220F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47738" y="4459288"/>
            <a:ext cx="52070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Helvetica Neue" panose="02000503000000020004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Helvetica Neue"/>
        <a:ea typeface="Helvetica Neue"/>
        <a:cs typeface="Helvetica Neue"/>
        <a:sym typeface="Helvetica Neue" panose="02000503000000020004" pitchFamily="2" charset="0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B3229C74-FC0E-5C4D-95A9-43BB311303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61EC4129-CC6E-2942-9998-AB37C857EB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91208DA-041F-084F-9FE2-B0A750A66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4896DD8A-00BB-CF4F-BEF7-0725ED694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91208DA-041F-084F-9FE2-B0A750A66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4896DD8A-00BB-CF4F-BEF7-0725ED694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541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>
            <a:extLst>
              <a:ext uri="{FF2B5EF4-FFF2-40B4-BE49-F238E27FC236}">
                <a16:creationId xmlns:a16="http://schemas.microsoft.com/office/drawing/2014/main" id="{A91208DA-041F-084F-9FE2-B0A750A667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0" name="Notes Placeholder 2">
            <a:extLst>
              <a:ext uri="{FF2B5EF4-FFF2-40B4-BE49-F238E27FC236}">
                <a16:creationId xmlns:a16="http://schemas.microsoft.com/office/drawing/2014/main" id="{4896DD8A-00BB-CF4F-BEF7-0725ED694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3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>
            <a:extLst>
              <a:ext uri="{FF2B5EF4-FFF2-40B4-BE49-F238E27FC236}">
                <a16:creationId xmlns:a16="http://schemas.microsoft.com/office/drawing/2014/main" id="{F591C9BD-3059-A64B-9000-646EDC327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8" name="Notes Placeholder 2">
            <a:extLst>
              <a:ext uri="{FF2B5EF4-FFF2-40B4-BE49-F238E27FC236}">
                <a16:creationId xmlns:a16="http://schemas.microsoft.com/office/drawing/2014/main" id="{9FB5BC83-3D98-B94F-B006-31A4211CA2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71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74BE6549-382D-AA45-BC4F-78B8D3748C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3867D559-B750-F743-A66B-2ABAB631D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5EF93A40-4E72-8B4A-8144-E361470230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EEE5B83E-99A3-A347-B404-9B5DC4312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79699960-ED2B-A94A-B929-787D402F99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36B04762-4859-8E4E-95D4-B5114FB8D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7FEEDA0A-F8E2-6240-B289-6230632B1E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470D7C6B-E3F8-CE44-83F8-1BC064073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3C40363B-9D8B-AB46-BA5A-F214923E2D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9BC86-068E-9048-8995-DAB298A282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139811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AE0DF68D-FF8D-FA42-9BE3-6AD535F51A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B6B62-73BC-1E4D-A6DD-B4D26F6A460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140392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2E713CAF-B1D9-9A40-BC12-108BAC14E69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67377-E48F-914B-B5B0-3E839CBDE0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571644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>
            <a:extLst>
              <a:ext uri="{FF2B5EF4-FFF2-40B4-BE49-F238E27FC236}">
                <a16:creationId xmlns:a16="http://schemas.microsoft.com/office/drawing/2014/main" id="{1273F4AA-3DCE-9646-8B91-A4C31FD25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88A5D-8D5C-2647-9A87-47EB5832BB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85640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B03BF475-2A69-1542-A4D6-D9AD82A2B03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311900" y="9245600"/>
            <a:ext cx="3683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ACED-C2E2-6F47-813C-88FF208BB8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73039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63A47E4E-201F-0347-BA99-EF09ED5BE0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E2F5E-5D5E-2143-BD5B-96F619014F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99545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68F6810B-09A1-5E42-BB61-43EC6DFB87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7E946-C428-6A41-9EFE-DBB84A0C546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2018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81290FA3-1650-714B-A170-91889F734F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CEA7E-A480-394B-BF53-71C1554F27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946650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9009884D-869B-EC4B-8805-4078B9AA8A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D4953-861E-F74B-A77A-84B578E330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668177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37A9B797-FB65-9F4E-9BBD-1CAF6D2FFA1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9E686-4B50-EA40-892D-0359263EEB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357785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9AEEFB27-23E0-4241-A4F1-D9D523D2C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65B0-211C-C345-AB65-5F7582AA9F0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90635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 lvl="0"/>
            <a:endParaRPr noProof="0" dirty="0">
              <a:sym typeface="Helvetica Light"/>
            </a:endParaRPr>
          </a:p>
        </p:txBody>
      </p:sp>
      <p:sp>
        <p:nvSpPr>
          <p:cNvPr id="5" name="Shape 4">
            <a:extLst>
              <a:ext uri="{FF2B5EF4-FFF2-40B4-BE49-F238E27FC236}">
                <a16:creationId xmlns:a16="http://schemas.microsoft.com/office/drawing/2014/main" id="{E2BF1171-D584-974F-9203-EF6CBF6E6E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2AD18-6F7F-5C4A-AE6C-B986AE08A1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788437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>
            <a:extLst>
              <a:ext uri="{FF2B5EF4-FFF2-40B4-BE49-F238E27FC236}">
                <a16:creationId xmlns:a16="http://schemas.microsoft.com/office/drawing/2014/main" id="{60D22301-71DC-0F45-8672-8B67E99DF76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2" charset="0"/>
              </a:rPr>
              <a:t>Title Text</a:t>
            </a:r>
          </a:p>
        </p:txBody>
      </p:sp>
      <p:sp>
        <p:nvSpPr>
          <p:cNvPr id="1027" name="Shape 3">
            <a:extLst>
              <a:ext uri="{FF2B5EF4-FFF2-40B4-BE49-F238E27FC236}">
                <a16:creationId xmlns:a16="http://schemas.microsoft.com/office/drawing/2014/main" id="{B2B347C3-E677-4F48-97FE-DF39D6D2F3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Light" pitchFamily="2" charset="0"/>
              </a:rPr>
              <a:t>Body Level One</a:t>
            </a:r>
          </a:p>
          <a:p>
            <a:pPr lvl="1"/>
            <a:r>
              <a:rPr lang="en-US" altLang="en-US">
                <a:sym typeface="Helvetica Light" pitchFamily="2" charset="0"/>
              </a:rPr>
              <a:t>Body Level Two</a:t>
            </a:r>
          </a:p>
          <a:p>
            <a:pPr lvl="2"/>
            <a:r>
              <a:rPr lang="en-US" altLang="en-US">
                <a:sym typeface="Helvetica Light" pitchFamily="2" charset="0"/>
              </a:rPr>
              <a:t>Body Level Three</a:t>
            </a:r>
          </a:p>
          <a:p>
            <a:pPr lvl="3"/>
            <a:r>
              <a:rPr lang="en-US" altLang="en-US">
                <a:sym typeface="Helvetica Light" pitchFamily="2" charset="0"/>
              </a:rPr>
              <a:t>Body Level Four</a:t>
            </a:r>
          </a:p>
          <a:p>
            <a:pPr lvl="4"/>
            <a:r>
              <a:rPr lang="en-US" altLang="en-US">
                <a:sym typeface="Helvetica Light" pitchFamily="2" charset="0"/>
              </a:rPr>
              <a:t>Body Level Five</a:t>
            </a:r>
          </a:p>
        </p:txBody>
      </p:sp>
      <p:sp>
        <p:nvSpPr>
          <p:cNvPr id="1028" name="Shape 4">
            <a:extLst>
              <a:ext uri="{FF2B5EF4-FFF2-40B4-BE49-F238E27FC236}">
                <a16:creationId xmlns:a16="http://schemas.microsoft.com/office/drawing/2014/main" id="{A798201B-C558-3E4A-BE92-C599C8DCA4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6311900" y="9251950"/>
            <a:ext cx="368300" cy="381000"/>
          </a:xfrm>
          <a:prstGeom prst="rect">
            <a:avLst/>
          </a:prstGeom>
          <a:noFill/>
          <a:ln>
            <a:noFill/>
          </a:ln>
        </p:spPr>
        <p:txBody>
          <a:bodyPr vert="horz" wrap="none" lIns="50800" tIns="50800" rIns="50800" bIns="50800" numCol="1" anchor="t" anchorCtr="0" compatLnSpc="1">
            <a:prstTxWarp prst="textNoShape">
              <a:avLst/>
            </a:prstTxWarp>
            <a:spAutoFit/>
          </a:bodyPr>
          <a:lstStyle>
            <a:lvl1pPr algn="ctr" eaLnBrk="1">
              <a:defRPr sz="1800">
                <a:latin typeface="Helvetica Light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defRPr>
            </a:lvl1pPr>
          </a:lstStyle>
          <a:p>
            <a:pPr>
              <a:defRPr/>
            </a:pPr>
            <a:fld id="{A0364F45-77C3-CF47-AB97-E4196049D9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361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</p:sldLayoutIdLst>
  <p:transition spd="med"/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1pPr>
      <a:lvl2pPr marL="889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2pPr>
      <a:lvl3pPr marL="1333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3pPr>
      <a:lvl4pPr marL="17780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4pPr>
      <a:lvl5pPr marL="2222500" indent="-444500" algn="l" defTabSz="584200" rtl="0" eaLnBrk="0" fontAlgn="base" hangingPunct="0">
        <a:spcBef>
          <a:spcPts val="4200"/>
        </a:spcBef>
        <a:spcAft>
          <a:spcPct val="0"/>
        </a:spcAft>
        <a:buSzPct val="75000"/>
        <a:buChar char="•"/>
        <a:defRPr sz="3600">
          <a:solidFill>
            <a:srgbClr val="000000"/>
          </a:solidFill>
          <a:latin typeface="+mn-lt"/>
          <a:ea typeface="+mn-ea"/>
          <a:cs typeface="+mn-cs"/>
          <a:sym typeface="Helvetica Light" pitchFamily="2" charset="0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MainSlide.png">
            <a:extLst>
              <a:ext uri="{FF2B5EF4-FFF2-40B4-BE49-F238E27FC236}">
                <a16:creationId xmlns:a16="http://schemas.microsoft.com/office/drawing/2014/main" id="{56198A16-89B3-D848-BF05-035A07201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27050" y="0"/>
            <a:ext cx="13531850" cy="10075863"/>
          </a:xfrm>
          <a:prstGeom prst="rect">
            <a:avLst/>
          </a:prstGeom>
          <a:noFill/>
          <a:ln w="28575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Shape 120">
            <a:extLst>
              <a:ext uri="{FF2B5EF4-FFF2-40B4-BE49-F238E27FC236}">
                <a16:creationId xmlns:a16="http://schemas.microsoft.com/office/drawing/2014/main" id="{515F5F67-68EB-7C41-9E5D-50504A284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8910638"/>
            <a:ext cx="8923338" cy="595312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r" eaLnBrk="1">
              <a:defRPr/>
            </a:pPr>
            <a:r>
              <a:rPr lang="en-US" altLang="en-US" sz="3200" b="1" dirty="0">
                <a:solidFill>
                  <a:schemeClr val="accent6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Zimbabwe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9DB2B-BEB2-BE4D-8577-9CD844748AFF}"/>
              </a:ext>
            </a:extLst>
          </p:cNvPr>
          <p:cNvSpPr txBox="1"/>
          <p:nvPr/>
        </p:nvSpPr>
        <p:spPr>
          <a:xfrm>
            <a:off x="2035865" y="821858"/>
            <a:ext cx="8069893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Helvetica "/>
                <a:ea typeface="+mn-ea"/>
                <a:cs typeface="+mn-cs"/>
                <a:sym typeface="Helvetica Light"/>
              </a:rPr>
              <a:t>March 2021 Featured Grantee</a:t>
            </a:r>
          </a:p>
          <a:p>
            <a:pPr algn="ctr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latin typeface="Helvetica "/>
                <a:ea typeface="+mn-ea"/>
                <a:cs typeface="+mn-cs"/>
                <a:sym typeface="Helvetica Light"/>
              </a:rPr>
              <a:t>Women Advocacy Project</a:t>
            </a:r>
            <a:endParaRPr lang="en-US" kern="0" dirty="0">
              <a:solidFill>
                <a:schemeClr val="bg1"/>
              </a:solidFill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 descr="A picture containing person, outdoor&#10;&#10;Description automatically generated">
            <a:extLst>
              <a:ext uri="{FF2B5EF4-FFF2-40B4-BE49-F238E27FC236}">
                <a16:creationId xmlns:a16="http://schemas.microsoft.com/office/drawing/2014/main" id="{6D01A061-1FA5-6B45-9793-8F6EB749A26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5330" y="2481944"/>
            <a:ext cx="9491354" cy="604571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hape 123">
            <a:extLst>
              <a:ext uri="{FF2B5EF4-FFF2-40B4-BE49-F238E27FC236}">
                <a16:creationId xmlns:a16="http://schemas.microsoft.com/office/drawing/2014/main" id="{FBA5618D-BCF9-6E4B-8168-37E18FDCD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100" b="1" dirty="0">
                <a:latin typeface="Helvetica" pitchFamily="2" charset="0"/>
                <a:sym typeface="Helvetica" pitchFamily="2" charset="0"/>
              </a:rPr>
              <a:t>HEADLINE GOES HERE</a:t>
            </a:r>
          </a:p>
        </p:txBody>
      </p:sp>
      <p:sp>
        <p:nvSpPr>
          <p:cNvPr id="41986" name="Shape 124">
            <a:extLst>
              <a:ext uri="{FF2B5EF4-FFF2-40B4-BE49-F238E27FC236}">
                <a16:creationId xmlns:a16="http://schemas.microsoft.com/office/drawing/2014/main" id="{4D9035A5-D385-FE43-BBE6-F0BE04D4B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41987" name="Template.jpg">
            <a:extLst>
              <a:ext uri="{FF2B5EF4-FFF2-40B4-BE49-F238E27FC236}">
                <a16:creationId xmlns:a16="http://schemas.microsoft.com/office/drawing/2014/main" id="{EC7CD8A8-8796-D64D-AC94-B93A94285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4688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988" name="Shape 126">
            <a:extLst>
              <a:ext uri="{FF2B5EF4-FFF2-40B4-BE49-F238E27FC236}">
                <a16:creationId xmlns:a16="http://schemas.microsoft.com/office/drawing/2014/main" id="{55514819-FBDB-CF49-9DE2-C51CA1A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1833563"/>
            <a:ext cx="10174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Share Your Thoughts</a:t>
            </a: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DB36874F-34DC-7E41-AF81-E61AA36EF339}"/>
              </a:ext>
            </a:extLst>
          </p:cNvPr>
          <p:cNvSpPr/>
          <p:nvPr/>
        </p:nvSpPr>
        <p:spPr>
          <a:xfrm>
            <a:off x="1490663" y="4629150"/>
            <a:ext cx="10933112" cy="1763713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marL="742950" indent="-742950" eaLnBrk="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7030A0"/>
              </a:solidFill>
              <a:latin typeface="Helvetica "/>
              <a:ea typeface="Helvetica Light" charset="0"/>
              <a:cs typeface="Helvetica Light" charset="0"/>
              <a:sym typeface="Helvetica Light"/>
            </a:endParaRPr>
          </a:p>
          <a:p>
            <a:pPr marL="742950" indent="-742950" eaLnBrk="1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b="1" dirty="0">
              <a:solidFill>
                <a:srgbClr val="7030A0"/>
              </a:solidFill>
              <a:latin typeface="Helvetica "/>
              <a:ea typeface="Helvetica Light" charset="0"/>
              <a:cs typeface="Helvetica Light" charset="0"/>
              <a:sym typeface="Helvetica Light"/>
            </a:endParaRPr>
          </a:p>
          <a:p>
            <a:pPr marL="571500" indent="-571500" eaLnBrk="1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kern="0" dirty="0">
              <a:solidFill>
                <a:srgbClr val="B22FBA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5F7AC8B4-AC84-2640-8ED0-9E20C8A0B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025" y="8594725"/>
            <a:ext cx="11080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1">
            <a:extLst>
              <a:ext uri="{FF2B5EF4-FFF2-40B4-BE49-F238E27FC236}">
                <a16:creationId xmlns:a16="http://schemas.microsoft.com/office/drawing/2014/main" id="{6CD6C963-AA7F-8D4D-AED4-C4E6AE464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3187701"/>
            <a:ext cx="11447463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742950" indent="-7429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lvl="0">
              <a:buFont typeface="+mj-lt"/>
              <a:buAutoNum type="arabicPeriod"/>
            </a:pPr>
            <a:r>
              <a:rPr lang="en-US" sz="3400" b="1" dirty="0">
                <a:solidFill>
                  <a:srgbClr val="7030A0"/>
                </a:solidFill>
                <a:latin typeface="Helvetica " pitchFamily="2" charset="0"/>
              </a:rPr>
              <a:t>Why is soap a good product to introduce the concepts of production, marketing, and sales?</a:t>
            </a:r>
          </a:p>
          <a:p>
            <a:pPr lvl="0">
              <a:buFont typeface="+mj-lt"/>
              <a:buAutoNum type="arabicPeriod"/>
            </a:pPr>
            <a:endParaRPr lang="en-US" sz="3400" b="1" dirty="0">
              <a:solidFill>
                <a:srgbClr val="7030A0"/>
              </a:solidFill>
              <a:latin typeface="Helvetica 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en-US" sz="3400" b="1" dirty="0">
                <a:solidFill>
                  <a:srgbClr val="7030A0"/>
                </a:solidFill>
                <a:latin typeface="Helvetica " pitchFamily="2" charset="0"/>
              </a:rPr>
              <a:t>How might this program benefit gender equality?</a:t>
            </a:r>
          </a:p>
          <a:p>
            <a:pPr lvl="0">
              <a:buFont typeface="+mj-lt"/>
              <a:buAutoNum type="arabicPeriod"/>
            </a:pPr>
            <a:endParaRPr lang="en-US" sz="3400" b="1" dirty="0">
              <a:solidFill>
                <a:srgbClr val="7030A0"/>
              </a:solidFill>
              <a:latin typeface="Helvetica " pitchFamily="2" charset="0"/>
            </a:endParaRPr>
          </a:p>
          <a:p>
            <a:pPr lvl="0">
              <a:buFont typeface="+mj-lt"/>
              <a:buAutoNum type="arabicPeriod"/>
            </a:pPr>
            <a:r>
              <a:rPr lang="en-US" sz="3400" b="1" dirty="0">
                <a:solidFill>
                  <a:srgbClr val="7030A0"/>
                </a:solidFill>
                <a:latin typeface="Helvetica " pitchFamily="2" charset="0"/>
              </a:rPr>
              <a:t>How do you think this program could be replicated for other products or services? </a:t>
            </a:r>
          </a:p>
          <a:p>
            <a:pPr>
              <a:buFont typeface="Helvetica Light" pitchFamily="2" charset="0"/>
              <a:buAutoNum type="arabicPeriod"/>
            </a:pPr>
            <a:endParaRPr lang="en-US" altLang="en-US" sz="4000" b="1" dirty="0">
              <a:solidFill>
                <a:srgbClr val="7030A0"/>
              </a:solidFill>
              <a:latin typeface="Helvetica " pitchFamily="2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>
            <a:extLst>
              <a:ext uri="{FF2B5EF4-FFF2-40B4-BE49-F238E27FC236}">
                <a16:creationId xmlns:a16="http://schemas.microsoft.com/office/drawing/2014/main" id="{E4611D38-4F9F-4DBE-8639-414387E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1700" y="2078038"/>
            <a:ext cx="431323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hape 123">
            <a:extLst>
              <a:ext uri="{FF2B5EF4-FFF2-40B4-BE49-F238E27FC236}">
                <a16:creationId xmlns:a16="http://schemas.microsoft.com/office/drawing/2014/main" id="{3BC5EB0B-5739-4EA8-8228-CD1E431D0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sym typeface="Helvetica" panose="020B0604020202020204" pitchFamily="34" charset="0"/>
              </a:rPr>
              <a:t>HEADLINE GOES HERE</a:t>
            </a:r>
          </a:p>
        </p:txBody>
      </p:sp>
      <p:sp>
        <p:nvSpPr>
          <p:cNvPr id="14340" name="Shape 124">
            <a:extLst>
              <a:ext uri="{FF2B5EF4-FFF2-40B4-BE49-F238E27FC236}">
                <a16:creationId xmlns:a16="http://schemas.microsoft.com/office/drawing/2014/main" id="{6ADA8481-FA26-41C2-8316-CA34EBB8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  <a:p>
            <a:pPr marL="295275" marR="0" lvl="0" indent="-295275" algn="l" defTabSz="584200" rtl="0" eaLnBrk="1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•"/>
              <a:tabLst/>
              <a:defRPr/>
            </a:pPr>
            <a:r>
              <a:rPr kumimoji="0" lang="en-US" alt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Light"/>
                <a:sym typeface="Helvetica Light"/>
              </a:rPr>
              <a:t>Text goes here</a:t>
            </a:r>
          </a:p>
        </p:txBody>
      </p:sp>
      <p:pic>
        <p:nvPicPr>
          <p:cNvPr id="14341" name="Template.jpg">
            <a:extLst>
              <a:ext uri="{FF2B5EF4-FFF2-40B4-BE49-F238E27FC236}">
                <a16:creationId xmlns:a16="http://schemas.microsoft.com/office/drawing/2014/main" id="{DE945B56-DB3B-4392-9E35-0A5B3E154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0401" y="0"/>
            <a:ext cx="13679488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342" name="Shape 126">
            <a:extLst>
              <a:ext uri="{FF2B5EF4-FFF2-40B4-BE49-F238E27FC236}">
                <a16:creationId xmlns:a16="http://schemas.microsoft.com/office/drawing/2014/main" id="{7A49F24F-BD70-49FB-BEBE-AC84EFB98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734" y="1919043"/>
            <a:ext cx="10174287" cy="65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anose="020B0403020202020204"/>
                <a:ea typeface="Helvetica Light" panose="020B0403020202020204"/>
                <a:cs typeface="Helvetica Light" panose="020B0403020202020204"/>
                <a:sym typeface="Helvetica Light" panose="020B0403020202020204"/>
              </a:defRPr>
            </a:lvl9pPr>
          </a:lstStyle>
          <a:p>
            <a:pPr marL="0" marR="0" lvl="0" indent="0" algn="l" defTabSz="584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B22FBA"/>
                </a:solidFill>
                <a:effectLst/>
                <a:uLnTx/>
                <a:uFillTx/>
                <a:latin typeface="Helvetica" panose="020B0604020202020204" pitchFamily="34" charset="0"/>
                <a:sym typeface="Helvetica" panose="020B0604020202020204" pitchFamily="34" charset="0"/>
              </a:rPr>
              <a:t>Sustained Grantee: </a:t>
            </a:r>
            <a:r>
              <a:rPr lang="en-US" b="1" dirty="0">
                <a:solidFill>
                  <a:srgbClr val="B22FBA"/>
                </a:solidFill>
                <a:latin typeface="Helvetica" panose="020B0604020202020204" pitchFamily="34" charset="0"/>
              </a:rPr>
              <a:t>African People &amp; Wildlife</a:t>
            </a:r>
            <a:endParaRPr lang="en-US" altLang="en-US" b="1" dirty="0">
              <a:solidFill>
                <a:srgbClr val="B22FBA"/>
              </a:solidFill>
              <a:latin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127" name="Shape 127">
            <a:extLst>
              <a:ext uri="{FF2B5EF4-FFF2-40B4-BE49-F238E27FC236}">
                <a16:creationId xmlns:a16="http://schemas.microsoft.com/office/drawing/2014/main" id="{DB84F618-37F5-4BD4-9ABA-3D334AFEA1E1}"/>
              </a:ext>
            </a:extLst>
          </p:cNvPr>
          <p:cNvSpPr/>
          <p:nvPr/>
        </p:nvSpPr>
        <p:spPr>
          <a:xfrm>
            <a:off x="1077913" y="3169750"/>
            <a:ext cx="11926887" cy="631967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7030A0"/>
                </a:solidFill>
                <a:effectLst/>
                <a:latin typeface="Helvetica "/>
                <a:ea typeface="Times New Roman" panose="02020603050405020304" pitchFamily="18" charset="0"/>
              </a:rPr>
              <a:t>Women and Girls in Conservation – </a:t>
            </a:r>
          </a:p>
          <a:p>
            <a:pPr lvl="0">
              <a:defRPr/>
            </a:pPr>
            <a:r>
              <a:rPr lang="en-US" sz="3200" b="1" dirty="0">
                <a:solidFill>
                  <a:srgbClr val="7030A0"/>
                </a:solidFill>
                <a:effectLst/>
                <a:latin typeface="Helvetica "/>
                <a:ea typeface="Times New Roman" panose="02020603050405020304" pitchFamily="18" charset="0"/>
              </a:rPr>
              <a:t>Driving Economic and Environmental </a:t>
            </a:r>
          </a:p>
          <a:p>
            <a:pPr lvl="0">
              <a:defRPr/>
            </a:pPr>
            <a:r>
              <a:rPr lang="en-US" sz="3200" b="1" dirty="0">
                <a:solidFill>
                  <a:srgbClr val="7030A0"/>
                </a:solidFill>
                <a:effectLst/>
                <a:latin typeface="Helvetica "/>
                <a:ea typeface="Times New Roman" panose="02020603050405020304" pitchFamily="18" charset="0"/>
              </a:rPr>
              <a:t>Sustainability in Northern Tanzania</a:t>
            </a:r>
            <a:endParaRPr lang="en-US" sz="3200" b="1" dirty="0">
              <a:solidFill>
                <a:srgbClr val="7030A0"/>
              </a:solidFill>
              <a:latin typeface="Helvetica" panose="020B0604020202020204" pitchFamily="34" charset="0"/>
              <a:sym typeface="Helvetica Light"/>
            </a:endParaRPr>
          </a:p>
          <a:p>
            <a:pPr lvl="0">
              <a:defRPr/>
            </a:pPr>
            <a:endParaRPr lang="en-US" sz="2800" b="1" dirty="0">
              <a:solidFill>
                <a:srgbClr val="7030A0"/>
              </a:solidFill>
              <a:latin typeface="Helvetica" panose="020B0604020202020204" pitchFamily="34" charset="0"/>
              <a:sym typeface="Helvetica Ligh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Elevates women and girls’ involvement </a:t>
            </a: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     in conservation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Living Walls ensure human and </a:t>
            </a:r>
          </a:p>
          <a:p>
            <a:pPr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     livestock security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Allows women time to pursue business opportunities to better family’s livelihood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</a:rPr>
              <a:t>Entrepreneurship seminars, micro-grants, and business training build economic and conservation opportunities in the community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800" b="1" dirty="0">
              <a:solidFill>
                <a:srgbClr val="7030A0"/>
              </a:solidFill>
              <a:latin typeface="Helvetica" panose="020B0604020202020204" pitchFamily="34" charset="0"/>
            </a:endParaRPr>
          </a:p>
          <a:p>
            <a:pPr marL="0" marR="0" lvl="0" indent="0" algn="l" defTabSz="584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Direct Impact</a:t>
            </a:r>
            <a:r>
              <a:rPr lang="en-US" sz="2800" b="1" dirty="0">
                <a:solidFill>
                  <a:srgbClr val="7030A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: 1,128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  <a:sym typeface="Helvetica Light"/>
              </a:rPr>
              <a:t>; Indirect Impact: 21,710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22FBA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 Light"/>
            </a:endParaRPr>
          </a:p>
        </p:txBody>
      </p:sp>
      <p:pic>
        <p:nvPicPr>
          <p:cNvPr id="5" name="Picture 4" descr="A picture containing tree, outdoor, person&#10;&#10;Description automatically generated">
            <a:extLst>
              <a:ext uri="{FF2B5EF4-FFF2-40B4-BE49-F238E27FC236}">
                <a16:creationId xmlns:a16="http://schemas.microsoft.com/office/drawing/2014/main" id="{5D05C007-3DBA-8049-B411-A40555DBF2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00" y="2966096"/>
            <a:ext cx="4060976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2376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hape 123">
            <a:extLst>
              <a:ext uri="{FF2B5EF4-FFF2-40B4-BE49-F238E27FC236}">
                <a16:creationId xmlns:a16="http://schemas.microsoft.com/office/drawing/2014/main" id="{B470E80D-0886-B449-A6C9-55BB3F6E6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100" b="1" dirty="0">
                <a:latin typeface="Helvetica" pitchFamily="2" charset="0"/>
                <a:sym typeface="Helvetica" pitchFamily="2" charset="0"/>
              </a:rPr>
              <a:t>HEADLINE GOES HERE</a:t>
            </a:r>
          </a:p>
        </p:txBody>
      </p:sp>
      <p:sp>
        <p:nvSpPr>
          <p:cNvPr id="29698" name="Shape 124">
            <a:extLst>
              <a:ext uri="{FF2B5EF4-FFF2-40B4-BE49-F238E27FC236}">
                <a16:creationId xmlns:a16="http://schemas.microsoft.com/office/drawing/2014/main" id="{EC610063-BA1B-3B46-A4B2-F7D1800B5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29699" name="Template.jpg">
            <a:extLst>
              <a:ext uri="{FF2B5EF4-FFF2-40B4-BE49-F238E27FC236}">
                <a16:creationId xmlns:a16="http://schemas.microsoft.com/office/drawing/2014/main" id="{176E4330-5BAE-7540-9AF7-8E5BCF27F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2978" y="0"/>
            <a:ext cx="13687778" cy="1019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700" name="Shape 126">
            <a:extLst>
              <a:ext uri="{FF2B5EF4-FFF2-40B4-BE49-F238E27FC236}">
                <a16:creationId xmlns:a16="http://schemas.microsoft.com/office/drawing/2014/main" id="{27EE1D69-FE73-9944-A676-E30A7510F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9732" y="1708627"/>
            <a:ext cx="9937750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Introducing Women Advocacy Project</a:t>
            </a:r>
          </a:p>
        </p:txBody>
      </p:sp>
      <p:sp>
        <p:nvSpPr>
          <p:cNvPr id="16389" name="Shape 127">
            <a:extLst>
              <a:ext uri="{FF2B5EF4-FFF2-40B4-BE49-F238E27FC236}">
                <a16:creationId xmlns:a16="http://schemas.microsoft.com/office/drawing/2014/main" id="{759E9838-6F48-EF43-BB7D-F8177FC5B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988" y="8347075"/>
            <a:ext cx="11353800" cy="1211263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buSzPct val="75000"/>
              <a:defRPr/>
            </a:pPr>
            <a:endParaRPr lang="en-US" altLang="en-US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  <a:p>
            <a:pPr eaLnBrk="1">
              <a:buSzPct val="75000"/>
              <a:defRPr/>
            </a:pPr>
            <a:endParaRPr lang="en-US" altLang="en-US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48A9F9-1AC3-5D45-8CDF-72CA8FD73A99}"/>
              </a:ext>
            </a:extLst>
          </p:cNvPr>
          <p:cNvSpPr txBox="1"/>
          <p:nvPr/>
        </p:nvSpPr>
        <p:spPr>
          <a:xfrm>
            <a:off x="6430107" y="4407876"/>
            <a:ext cx="914400" cy="914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B1FAA-46FC-6740-B8C9-8A513E449E3C}"/>
              </a:ext>
            </a:extLst>
          </p:cNvPr>
          <p:cNvSpPr/>
          <p:nvPr/>
        </p:nvSpPr>
        <p:spPr>
          <a:xfrm>
            <a:off x="920751" y="6759396"/>
            <a:ext cx="11415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7030A0"/>
                </a:solidFill>
                <a:latin typeface="Helvetica" panose="020B0604020202020204" pitchFamily="34" charset="0"/>
              </a:rPr>
              <a:t>Women Advocacy Project (WAP) seeks to abolish child marriage, promote women and girls’ rights, and work toward women’s economic empowerment.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7030A0"/>
                </a:solidFill>
                <a:latin typeface="Helvetica" panose="020B0604020202020204" pitchFamily="34" charset="0"/>
              </a:rPr>
              <a:t>WAP was founded in 2012 by group of Zimbabwean women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solidFill>
                  <a:srgbClr val="7030A0"/>
                </a:solidFill>
                <a:latin typeface="Helvetica" panose="020B0604020202020204" pitchFamily="34" charset="0"/>
              </a:rPr>
              <a:t>WAP organizes advocacy campaigns, trainings, workshops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2D8B8-DBBE-7C41-B1EF-BA7767A9F2B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491" y="2663296"/>
            <a:ext cx="5498207" cy="374500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5040A3F9-4FE0-254C-8A12-D2D94A6B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6276" y="0"/>
            <a:ext cx="13681076" cy="10190163"/>
          </a:xfrm>
          <a:prstGeom prst="rect">
            <a:avLst/>
          </a:prstGeom>
          <a:noFill/>
          <a:ln w="25400">
            <a:solidFill>
              <a:schemeClr val="accent6"/>
            </a:solidFill>
            <a:miter lim="400000"/>
            <a:headEnd/>
            <a:tailEnd/>
          </a:ln>
        </p:spPr>
      </p:pic>
      <p:sp>
        <p:nvSpPr>
          <p:cNvPr id="31746" name="Shape 131">
            <a:extLst>
              <a:ext uri="{FF2B5EF4-FFF2-40B4-BE49-F238E27FC236}">
                <a16:creationId xmlns:a16="http://schemas.microsoft.com/office/drawing/2014/main" id="{B8222C10-7260-B84E-90E5-B3CEEFAF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76276" y="1504949"/>
            <a:ext cx="13681076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   Where in the world?</a:t>
            </a:r>
          </a:p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Zimbabwe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9144970D-E6E7-284F-A041-7AEFD7D5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A0E8B-93F4-E647-B845-53267685A3DD}"/>
              </a:ext>
            </a:extLst>
          </p:cNvPr>
          <p:cNvSpPr/>
          <p:nvPr/>
        </p:nvSpPr>
        <p:spPr>
          <a:xfrm>
            <a:off x="1308100" y="2235200"/>
            <a:ext cx="6502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31749" name="AutoShape 2" descr="India Map">
            <a:extLst>
              <a:ext uri="{FF2B5EF4-FFF2-40B4-BE49-F238E27FC236}">
                <a16:creationId xmlns:a16="http://schemas.microsoft.com/office/drawing/2014/main" id="{B39BB7A9-AAEF-D34C-B067-3201EF3EA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A3E7917C-4FA5-2E44-AE07-9C628D2DA5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955" y="2912270"/>
            <a:ext cx="7163321" cy="704190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5040A3F9-4FE0-254C-8A12-D2D94A6B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6276" y="0"/>
            <a:ext cx="13681076" cy="10190163"/>
          </a:xfrm>
          <a:prstGeom prst="rect">
            <a:avLst/>
          </a:prstGeom>
          <a:noFill/>
          <a:ln w="25400">
            <a:solidFill>
              <a:schemeClr val="accent6"/>
            </a:solidFill>
            <a:miter lim="400000"/>
            <a:headEnd/>
            <a:tailEnd/>
          </a:ln>
        </p:spPr>
      </p:pic>
      <p:sp>
        <p:nvSpPr>
          <p:cNvPr id="31746" name="Shape 131">
            <a:extLst>
              <a:ext uri="{FF2B5EF4-FFF2-40B4-BE49-F238E27FC236}">
                <a16:creationId xmlns:a16="http://schemas.microsoft.com/office/drawing/2014/main" id="{B8222C10-7260-B84E-90E5-B3CEEFAF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538" y="1728490"/>
            <a:ext cx="13681076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   Where in Zimbabwe?      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9144970D-E6E7-284F-A041-7AEFD7D5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A0E8B-93F4-E647-B845-53267685A3DD}"/>
              </a:ext>
            </a:extLst>
          </p:cNvPr>
          <p:cNvSpPr/>
          <p:nvPr/>
        </p:nvSpPr>
        <p:spPr>
          <a:xfrm>
            <a:off x="1308100" y="2235200"/>
            <a:ext cx="6502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31749" name="AutoShape 2" descr="India Map">
            <a:extLst>
              <a:ext uri="{FF2B5EF4-FFF2-40B4-BE49-F238E27FC236}">
                <a16:creationId xmlns:a16="http://schemas.microsoft.com/office/drawing/2014/main" id="{B39BB7A9-AAEF-D34C-B067-3201EF3EA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0AAA197D-D0DE-324B-88BE-42705DE015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538" y="2468260"/>
            <a:ext cx="6669881" cy="7139591"/>
          </a:xfrm>
          <a:prstGeom prst="rect">
            <a:avLst/>
          </a:prstGeom>
        </p:spPr>
      </p:pic>
      <p:pic>
        <p:nvPicPr>
          <p:cNvPr id="11" name="Graphic 10" descr="Marker">
            <a:extLst>
              <a:ext uri="{FF2B5EF4-FFF2-40B4-BE49-F238E27FC236}">
                <a16:creationId xmlns:a16="http://schemas.microsoft.com/office/drawing/2014/main" id="{C9B50227-003C-A048-A999-C2BAD90EFA4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58687" y="4394931"/>
            <a:ext cx="612648" cy="6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2156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Template.jpg">
            <a:extLst>
              <a:ext uri="{FF2B5EF4-FFF2-40B4-BE49-F238E27FC236}">
                <a16:creationId xmlns:a16="http://schemas.microsoft.com/office/drawing/2014/main" id="{5040A3F9-4FE0-254C-8A12-D2D94A6BD8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76276" y="17521"/>
            <a:ext cx="13681076" cy="10190163"/>
          </a:xfrm>
          <a:prstGeom prst="rect">
            <a:avLst/>
          </a:prstGeom>
          <a:noFill/>
          <a:ln w="25400">
            <a:solidFill>
              <a:schemeClr val="accent6"/>
            </a:solidFill>
            <a:miter lim="400000"/>
            <a:headEnd/>
            <a:tailEnd/>
          </a:ln>
        </p:spPr>
      </p:pic>
      <p:sp>
        <p:nvSpPr>
          <p:cNvPr id="31746" name="Shape 131">
            <a:extLst>
              <a:ext uri="{FF2B5EF4-FFF2-40B4-BE49-F238E27FC236}">
                <a16:creationId xmlns:a16="http://schemas.microsoft.com/office/drawing/2014/main" id="{B8222C10-7260-B84E-90E5-B3CEEFAFC9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538" y="1728490"/>
            <a:ext cx="13681076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Zimbabwe</a:t>
            </a:r>
          </a:p>
        </p:txBody>
      </p:sp>
      <p:sp>
        <p:nvSpPr>
          <p:cNvPr id="6148" name="Shape 132">
            <a:extLst>
              <a:ext uri="{FF2B5EF4-FFF2-40B4-BE49-F238E27FC236}">
                <a16:creationId xmlns:a16="http://schemas.microsoft.com/office/drawing/2014/main" id="{9144970D-E6E7-284F-A041-7AEFD7D58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500" y="5770563"/>
            <a:ext cx="7200900" cy="53498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/>
          <a:p>
            <a:pPr eaLnBrk="1">
              <a:buSzPct val="75000"/>
              <a:defRPr/>
            </a:pPr>
            <a:endParaRPr lang="en-US" altLang="en-US" sz="2800" b="1" kern="0" dirty="0">
              <a:solidFill>
                <a:srgbClr val="7030A0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  <a:sym typeface="Helvetica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DA0E8B-93F4-E647-B845-53267685A3DD}"/>
              </a:ext>
            </a:extLst>
          </p:cNvPr>
          <p:cNvSpPr/>
          <p:nvPr/>
        </p:nvSpPr>
        <p:spPr>
          <a:xfrm>
            <a:off x="1308100" y="2235200"/>
            <a:ext cx="65024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Helvetica Light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 Light"/>
              <a:sym typeface="Helvetica Light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solidFill>
                <a:schemeClr val="accent6"/>
              </a:solidFill>
              <a:latin typeface="Helvetica "/>
              <a:ea typeface="Times New Roman" panose="02020603050405020304" pitchFamily="18" charset="0"/>
              <a:cs typeface="Helvetica" panose="020B0604020202020204" pitchFamily="34" charset="0"/>
              <a:sym typeface="Helvetica Light"/>
            </a:endParaRPr>
          </a:p>
        </p:txBody>
      </p:sp>
      <p:sp>
        <p:nvSpPr>
          <p:cNvPr id="31749" name="AutoShape 2" descr="India Map">
            <a:extLst>
              <a:ext uri="{FF2B5EF4-FFF2-40B4-BE49-F238E27FC236}">
                <a16:creationId xmlns:a16="http://schemas.microsoft.com/office/drawing/2014/main" id="{B39BB7A9-AAEF-D34C-B067-3201EF3EA1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31750" name="Rectangle 2">
            <a:extLst>
              <a:ext uri="{FF2B5EF4-FFF2-40B4-BE49-F238E27FC236}">
                <a16:creationId xmlns:a16="http://schemas.microsoft.com/office/drawing/2014/main" id="{84F72B84-6930-334C-9F24-D4B78413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401" y="2566065"/>
            <a:ext cx="5460999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Is a poor, landlocked country in southern Africa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Population of 14.5 million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90% unemployment 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72% live in chronic poverty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Women experience hardship, sexual and gender-based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30 years under President Mugabe was politically repressive, resulted in numerous reports of human rights violations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rgbClr val="7030A0"/>
                </a:solidFill>
                <a:latin typeface="Helvetica " pitchFamily="2" charset="0"/>
              </a:rPr>
              <a:t>One quarter of the population fled to South Africa, Botswana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3200" b="1" dirty="0">
              <a:solidFill>
                <a:srgbClr val="7030A0"/>
              </a:solidFill>
              <a:latin typeface="Helvetica " pitchFamily="2" charset="0"/>
            </a:endParaRPr>
          </a:p>
        </p:txBody>
      </p:sp>
      <p:pic>
        <p:nvPicPr>
          <p:cNvPr id="4" name="Picture 3" descr="A picture containing text, person, indoor, shop&#10;&#10;Description automatically generated">
            <a:extLst>
              <a:ext uri="{FF2B5EF4-FFF2-40B4-BE49-F238E27FC236}">
                <a16:creationId xmlns:a16="http://schemas.microsoft.com/office/drawing/2014/main" id="{714BDFA5-578A-1846-B121-18B2FA9ECD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2584" y="3020219"/>
            <a:ext cx="5735983" cy="555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249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hape 123">
            <a:extLst>
              <a:ext uri="{FF2B5EF4-FFF2-40B4-BE49-F238E27FC236}">
                <a16:creationId xmlns:a16="http://schemas.microsoft.com/office/drawing/2014/main" id="{02432B5B-8595-2A40-8783-7C8718746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100" b="1" dirty="0">
                <a:latin typeface="Helvetica" pitchFamily="2" charset="0"/>
                <a:sym typeface="Helvetica" pitchFamily="2" charset="0"/>
              </a:rPr>
              <a:t>HEADLINE GOES HERE</a:t>
            </a:r>
          </a:p>
        </p:txBody>
      </p:sp>
      <p:sp>
        <p:nvSpPr>
          <p:cNvPr id="33794" name="Shape 124">
            <a:extLst>
              <a:ext uri="{FF2B5EF4-FFF2-40B4-BE49-F238E27FC236}">
                <a16:creationId xmlns:a16="http://schemas.microsoft.com/office/drawing/2014/main" id="{5D653C30-1BA8-DB48-86B6-4CEC60FF9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33795" name="Template.jpg">
            <a:extLst>
              <a:ext uri="{FF2B5EF4-FFF2-40B4-BE49-F238E27FC236}">
                <a16:creationId xmlns:a16="http://schemas.microsoft.com/office/drawing/2014/main" id="{DC4D4B0F-1827-D34C-8B9E-F1233DB2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8509" y="0"/>
            <a:ext cx="13043309" cy="1018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796" name="Shape 126">
            <a:extLst>
              <a:ext uri="{FF2B5EF4-FFF2-40B4-BE49-F238E27FC236}">
                <a16:creationId xmlns:a16="http://schemas.microsoft.com/office/drawing/2014/main" id="{26ACA877-0FD2-1B46-AD2E-262CCEB15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796" y="1774516"/>
            <a:ext cx="11845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Life Challenges of the Women Served</a:t>
            </a:r>
          </a:p>
        </p:txBody>
      </p:sp>
      <p:sp>
        <p:nvSpPr>
          <p:cNvPr id="33797" name="Rectangle 1">
            <a:extLst>
              <a:ext uri="{FF2B5EF4-FFF2-40B4-BE49-F238E27FC236}">
                <a16:creationId xmlns:a16="http://schemas.microsoft.com/office/drawing/2014/main" id="{7FD97AD6-B8B1-974B-9595-D49D48E2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0718" y="6230084"/>
            <a:ext cx="1095402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indent="-9144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Financial pressure forces families to take daughters out of school and marry them off to wealthier 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Many girls turn to prostitution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One third of girls marry before age 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500,000 teenagers become pregnant every year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19% of pregnancies are the result of child marriages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7030A0"/>
                </a:solidFill>
                <a:latin typeface="Helvetica " pitchFamily="2" charset="0"/>
              </a:rPr>
              <a:t>48% of adolescent pregnancies are unplanned</a:t>
            </a:r>
          </a:p>
        </p:txBody>
      </p:sp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6718AB2E-D8BF-A543-B665-10AAFBF2AA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0667" y="2736115"/>
            <a:ext cx="5280262" cy="32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9065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Template.png">
            <a:extLst>
              <a:ext uri="{FF2B5EF4-FFF2-40B4-BE49-F238E27FC236}">
                <a16:creationId xmlns:a16="http://schemas.microsoft.com/office/drawing/2014/main" id="{C543D27A-B7EB-2346-9C68-4E671D17C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9863" y="1097"/>
            <a:ext cx="13564663" cy="97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842" name="Shape 136">
            <a:extLst>
              <a:ext uri="{FF2B5EF4-FFF2-40B4-BE49-F238E27FC236}">
                <a16:creationId xmlns:a16="http://schemas.microsoft.com/office/drawing/2014/main" id="{6F20E3D2-182E-7842-B885-7689135D0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1683847"/>
            <a:ext cx="1163796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     </a:t>
            </a:r>
            <a:r>
              <a:rPr lang="en-US" altLang="en-US" sz="44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What are we supporting?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B279F97-29E8-A043-AE72-FF871EC59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7838" y="7512050"/>
            <a:ext cx="112252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2800" b="1" dirty="0">
              <a:solidFill>
                <a:srgbClr val="7030A0"/>
              </a:solidFill>
              <a:latin typeface="Helvetica" pitchFamily="2" charset="0"/>
              <a:ea typeface="Times New Roman" panose="02020603050405020304" pitchFamily="18" charset="0"/>
              <a:cs typeface="Helvetica" pitchFamily="2" charset="0"/>
            </a:endParaRPr>
          </a:p>
          <a:p>
            <a:endParaRPr lang="en-US" altLang="en-US" sz="2800" b="1" dirty="0">
              <a:solidFill>
                <a:srgbClr val="7030A0"/>
              </a:solidFill>
              <a:latin typeface="Helvetica" pitchFamily="2" charset="0"/>
              <a:ea typeface="Times New Roman" panose="02020603050405020304" pitchFamily="18" charset="0"/>
              <a:cs typeface="Helvetica" pitchFamily="2" charset="0"/>
            </a:endParaRPr>
          </a:p>
          <a:p>
            <a:endParaRPr lang="en-US" altLang="en-US" sz="2800" b="1" dirty="0">
              <a:solidFill>
                <a:srgbClr val="7030A0"/>
              </a:solidFill>
              <a:latin typeface="Helvetica" pitchFamily="2" charset="0"/>
              <a:ea typeface="Times New Roman" panose="02020603050405020304" pitchFamily="18" charset="0"/>
              <a:cs typeface="Helvetica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4055D1-F596-1947-82C7-5B609CC1BED8}"/>
              </a:ext>
            </a:extLst>
          </p:cNvPr>
          <p:cNvSpPr/>
          <p:nvPr/>
        </p:nvSpPr>
        <p:spPr>
          <a:xfrm>
            <a:off x="1397000" y="2579313"/>
            <a:ext cx="10731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B22FBA"/>
                </a:solidFill>
                <a:latin typeface="Helvetica" pitchFamily="2" charset="0"/>
              </a:rPr>
              <a:t>Producing &amp; Selling Soap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B22FBA"/>
                </a:solidFill>
                <a:latin typeface="Helvetica" pitchFamily="2" charset="0"/>
              </a:rPr>
              <a:t>to Empower Zimbabwean Girls</a:t>
            </a:r>
            <a:endParaRPr lang="en-US" b="1" i="1" dirty="0">
              <a:solidFill>
                <a:srgbClr val="B22FBA"/>
              </a:solidFill>
              <a:latin typeface="Helvetica" pitchFamily="2" charset="0"/>
              <a:sym typeface="Helvetica 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1B413-90FE-2A4A-AB3E-7F28D5657FC1}"/>
              </a:ext>
            </a:extLst>
          </p:cNvPr>
          <p:cNvSpPr/>
          <p:nvPr/>
        </p:nvSpPr>
        <p:spPr>
          <a:xfrm>
            <a:off x="1366838" y="3889126"/>
            <a:ext cx="112252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Training for producing and sales, money management, education about child marriage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Girls and mothers will earn an income by producing and selling all-purpose (“Clean Girl”) soap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With the pandemic, the market for soap has expanded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Family income is expected to rise by 50%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Child marriages will decrease when families see the value of daughters’ entrepreneurship</a:t>
            </a:r>
          </a:p>
          <a:p>
            <a:endParaRPr lang="en-US" sz="1800" b="1" dirty="0">
              <a:solidFill>
                <a:srgbClr val="7030A0"/>
              </a:solidFill>
              <a:latin typeface="Helvetica 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884A34-DF5F-714C-8CB7-CCC79D374675}"/>
              </a:ext>
            </a:extLst>
          </p:cNvPr>
          <p:cNvSpPr txBox="1"/>
          <p:nvPr/>
        </p:nvSpPr>
        <p:spPr>
          <a:xfrm>
            <a:off x="1930400" y="8136615"/>
            <a:ext cx="10423423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50800" tIns="50800" rIns="50800" bIns="50800" spcCol="38100" anchor="ctr">
            <a:spAutoFit/>
          </a:bodyPr>
          <a:lstStyle/>
          <a:p>
            <a:pPr>
              <a:defRPr/>
            </a:pPr>
            <a:r>
              <a:rPr lang="en-US" sz="3200" b="1" kern="0" dirty="0">
                <a:solidFill>
                  <a:srgbClr val="B22FBA"/>
                </a:solidFill>
                <a:latin typeface="Helvetica "/>
                <a:ea typeface="+mn-ea"/>
                <a:cs typeface="Helvetica" panose="020B0604020202020204" pitchFamily="34" charset="0"/>
                <a:sym typeface="Helvetica Light"/>
              </a:rPr>
              <a:t>Year 1 - Direct impact: 160  Indirect impact: 400</a:t>
            </a:r>
          </a:p>
          <a:p>
            <a:pPr>
              <a:defRPr/>
            </a:pPr>
            <a:r>
              <a:rPr lang="en-US" sz="3200" b="1" kern="0" dirty="0">
                <a:solidFill>
                  <a:srgbClr val="B22FBA"/>
                </a:solidFill>
                <a:latin typeface="Helvetica "/>
                <a:ea typeface="+mn-ea"/>
                <a:cs typeface="Helvetica" panose="020B0604020202020204" pitchFamily="34" charset="0"/>
                <a:sym typeface="Helvetica Light"/>
              </a:rPr>
              <a:t>Year 2 - Direct impact: 160  Indirect impact: 400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Template.png">
            <a:extLst>
              <a:ext uri="{FF2B5EF4-FFF2-40B4-BE49-F238E27FC236}">
                <a16:creationId xmlns:a16="http://schemas.microsoft.com/office/drawing/2014/main" id="{658BD124-8F62-024C-824B-A32F1F62B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8275" y="0"/>
            <a:ext cx="13563075" cy="97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890" name="Shape 136">
            <a:extLst>
              <a:ext uri="{FF2B5EF4-FFF2-40B4-BE49-F238E27FC236}">
                <a16:creationId xmlns:a16="http://schemas.microsoft.com/office/drawing/2014/main" id="{3B3E7827-2368-1541-8723-9ED30152E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1175" y="1671515"/>
            <a:ext cx="116379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           </a:t>
            </a:r>
            <a:r>
              <a:rPr lang="en-US" altLang="en-US" sz="44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What are we supporting?</a:t>
            </a: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7CAFAE8C-E7E0-3342-8FFC-99C79A2798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4600" y="2620577"/>
            <a:ext cx="5648739" cy="509370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Girls who participate in this program become more productive, efficient and experienced as they undergo more training. </a:t>
            </a:r>
          </a:p>
          <a:p>
            <a:pPr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7030A0"/>
                </a:solidFill>
                <a:latin typeface="Helvetica " pitchFamily="2" charset="0"/>
              </a:rPr>
              <a:t>Girls acquire confidence and new skills through selling, including expression, marketing, and leadership. </a:t>
            </a:r>
          </a:p>
        </p:txBody>
      </p:sp>
      <p:pic>
        <p:nvPicPr>
          <p:cNvPr id="3" name="Picture 2" descr="A picture containing person, people, vegetable&#10;&#10;Description automatically generated">
            <a:extLst>
              <a:ext uri="{FF2B5EF4-FFF2-40B4-BE49-F238E27FC236}">
                <a16:creationId xmlns:a16="http://schemas.microsoft.com/office/drawing/2014/main" id="{F5A8B00D-1A9A-0B4C-87AE-2DC84C4A80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339" y="3091340"/>
            <a:ext cx="5308600" cy="396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F916CC-07A2-BE47-BEF6-97266EEFAA65}"/>
              </a:ext>
            </a:extLst>
          </p:cNvPr>
          <p:cNvSpPr/>
          <p:nvPr/>
        </p:nvSpPr>
        <p:spPr>
          <a:xfrm>
            <a:off x="1157908" y="7882291"/>
            <a:ext cx="114708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3400" b="1" dirty="0">
                <a:solidFill>
                  <a:srgbClr val="B22FBA"/>
                </a:solidFill>
                <a:latin typeface="Helvetica" pitchFamily="2" charset="0"/>
              </a:rPr>
              <a:t>No girls who have attended WAP's clubs or participated in prior soap training have married early. 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hape 123">
            <a:extLst>
              <a:ext uri="{FF2B5EF4-FFF2-40B4-BE49-F238E27FC236}">
                <a16:creationId xmlns:a16="http://schemas.microsoft.com/office/drawing/2014/main" id="{59FF8178-CACE-854B-BF1E-B3C2C9388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554538"/>
            <a:ext cx="9329737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/>
            <a:r>
              <a:rPr lang="en-US" altLang="en-US" sz="4100" b="1" dirty="0">
                <a:latin typeface="Helvetica" pitchFamily="2" charset="0"/>
                <a:sym typeface="Helvetica" pitchFamily="2" charset="0"/>
              </a:rPr>
              <a:t>HEADLINE GOES HERE</a:t>
            </a:r>
          </a:p>
        </p:txBody>
      </p:sp>
      <p:sp>
        <p:nvSpPr>
          <p:cNvPr id="39938" name="Shape 124">
            <a:extLst>
              <a:ext uri="{FF2B5EF4-FFF2-40B4-BE49-F238E27FC236}">
                <a16:creationId xmlns:a16="http://schemas.microsoft.com/office/drawing/2014/main" id="{4AEF7A38-8590-A34E-BCC1-0AA92D88A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6115050"/>
            <a:ext cx="9329737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marL="295275" indent="-295275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  <a:p>
            <a:pPr eaLnBrk="1">
              <a:lnSpc>
                <a:spcPct val="130000"/>
              </a:lnSpc>
              <a:buSzPct val="75000"/>
              <a:buFontTx/>
              <a:buChar char="•"/>
            </a:pPr>
            <a:r>
              <a:rPr lang="en-US" altLang="en-US" sz="2300" dirty="0"/>
              <a:t>Text goes here</a:t>
            </a:r>
          </a:p>
        </p:txBody>
      </p:sp>
      <p:pic>
        <p:nvPicPr>
          <p:cNvPr id="39939" name="Template.jpg">
            <a:extLst>
              <a:ext uri="{FF2B5EF4-FFF2-40B4-BE49-F238E27FC236}">
                <a16:creationId xmlns:a16="http://schemas.microsoft.com/office/drawing/2014/main" id="{E2112C54-6366-6246-97EF-8A16EC2B1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76276" y="0"/>
            <a:ext cx="13681076" cy="1018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940" name="Shape 126">
            <a:extLst>
              <a:ext uri="{FF2B5EF4-FFF2-40B4-BE49-F238E27FC236}">
                <a16:creationId xmlns:a16="http://schemas.microsoft.com/office/drawing/2014/main" id="{80B12309-9BA8-234E-B192-3EE50A53F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443" y="1784350"/>
            <a:ext cx="10137775" cy="114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1pPr>
            <a:lvl2pPr marL="742950" indent="-28575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2pPr>
            <a:lvl3pPr marL="11430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3pPr>
            <a:lvl4pPr marL="16002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4pPr>
            <a:lvl5pPr marL="2057400" indent="-228600"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2" charset="0"/>
                <a:ea typeface="Helvetica Light" pitchFamily="2" charset="0"/>
                <a:cs typeface="Helvetica Light" pitchFamily="2" charset="0"/>
                <a:sym typeface="Helvetica Light" pitchFamily="2" charset="0"/>
              </a:defRPr>
            </a:lvl9pPr>
          </a:lstStyle>
          <a:p>
            <a:pPr algn="ctr" eaLnBrk="1"/>
            <a:r>
              <a:rPr lang="en-US" altLang="en-US" sz="4000" b="1" dirty="0">
                <a:solidFill>
                  <a:srgbClr val="B22FBA"/>
                </a:solidFill>
                <a:latin typeface="Helvetica" pitchFamily="2" charset="0"/>
                <a:sym typeface="Helvetica" pitchFamily="2" charset="0"/>
              </a:rPr>
              <a:t>Budget</a:t>
            </a:r>
          </a:p>
          <a:p>
            <a:pPr algn="ctr" eaLnBrk="1"/>
            <a:r>
              <a:rPr lang="en-US" altLang="en-US" sz="2800" b="1" dirty="0">
                <a:solidFill>
                  <a:srgbClr val="7030A0"/>
                </a:solidFill>
                <a:latin typeface="Helvetica" pitchFamily="2" charset="0"/>
                <a:sym typeface="Helvetica" pitchFamily="2" charset="0"/>
              </a:rPr>
              <a:t>DFW’s grant of $31,960 will fund: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8E064C-9133-44C2-8688-0373C77537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903672"/>
              </p:ext>
            </p:extLst>
          </p:nvPr>
        </p:nvGraphicFramePr>
        <p:xfrm>
          <a:off x="1092200" y="3149600"/>
          <a:ext cx="11328399" cy="5327762"/>
        </p:xfrm>
        <a:graphic>
          <a:graphicData uri="http://schemas.openxmlformats.org/drawingml/2006/table">
            <a:tbl>
              <a:tblPr firstRow="1" firstCol="1" bandRow="1"/>
              <a:tblGrid>
                <a:gridCol w="3546061">
                  <a:extLst>
                    <a:ext uri="{9D8B030D-6E8A-4147-A177-3AD203B41FA5}">
                      <a16:colId xmlns:a16="http://schemas.microsoft.com/office/drawing/2014/main" val="615681155"/>
                    </a:ext>
                  </a:extLst>
                </a:gridCol>
                <a:gridCol w="5473148">
                  <a:extLst>
                    <a:ext uri="{9D8B030D-6E8A-4147-A177-3AD203B41FA5}">
                      <a16:colId xmlns:a16="http://schemas.microsoft.com/office/drawing/2014/main" val="1529235438"/>
                    </a:ext>
                  </a:extLst>
                </a:gridCol>
                <a:gridCol w="2309190">
                  <a:extLst>
                    <a:ext uri="{9D8B030D-6E8A-4147-A177-3AD203B41FA5}">
                      <a16:colId xmlns:a16="http://schemas.microsoft.com/office/drawing/2014/main" val="1653743088"/>
                    </a:ext>
                  </a:extLst>
                </a:gridCol>
              </a:tblGrid>
              <a:tr h="4897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Item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836680"/>
                  </a:ext>
                </a:extLst>
              </a:tr>
              <a:tr h="118073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Materials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Raw materials for making soap, including sulphonic acid, coarse salt, soda ash, and more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$15,900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75256"/>
                  </a:ext>
                </a:extLst>
              </a:tr>
              <a:tr h="118073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Production and safety equipment, packaging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 mixing machines, bottles, labels, boots, gloves, coats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r>
                        <a:rPr lang="en-US" sz="2400" dirty="0" smtClean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8,060</a:t>
                      </a:r>
                      <a:r>
                        <a:rPr lang="en-US" sz="2400" dirty="0"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876300"/>
                  </a:ext>
                </a:extLst>
              </a:tr>
              <a:tr h="1180739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Personnel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Executive Director, Ambassadors’ stipend, Club Coordinators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$6,200 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5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515908"/>
                  </a:ext>
                </a:extLst>
              </a:tr>
              <a:tr h="779862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Fuel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Monthly fuel for WAP staff field visits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$1,800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929577"/>
                  </a:ext>
                </a:extLst>
              </a:tr>
              <a:tr h="489707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EXPENSES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Helvetica 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$31,960</a:t>
                      </a:r>
                      <a:endParaRPr lang="en-US" sz="2400" dirty="0">
                        <a:effectLst/>
                        <a:latin typeface="Helvetica 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A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074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0286FD4C31124B87DC46649447B305" ma:contentTypeVersion="12" ma:contentTypeDescription="Create a new document." ma:contentTypeScope="" ma:versionID="f01090170039ceba7717a712cd1a962b">
  <xsd:schema xmlns:xsd="http://www.w3.org/2001/XMLSchema" xmlns:xs="http://www.w3.org/2001/XMLSchema" xmlns:p="http://schemas.microsoft.com/office/2006/metadata/properties" xmlns:ns2="accf3510-8f08-46ad-8e81-d1c5d0ba3915" xmlns:ns3="a5dfa07a-3378-4c71-8781-fe3969aabe83" targetNamespace="http://schemas.microsoft.com/office/2006/metadata/properties" ma:root="true" ma:fieldsID="5cd6ecd3f483508febf238a087db7670" ns2:_="" ns3:_="">
    <xsd:import namespace="accf3510-8f08-46ad-8e81-d1c5d0ba3915"/>
    <xsd:import namespace="a5dfa07a-3378-4c71-8781-fe3969aabe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f3510-8f08-46ad-8e81-d1c5d0ba391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fa07a-3378-4c71-8781-fe3969aabe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378BC8-B02A-4FAE-BAC7-8B0D4CDC0F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6BC53-01FA-465C-829C-B449914268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f3510-8f08-46ad-8e81-d1c5d0ba3915"/>
    <ds:schemaRef ds:uri="a5dfa07a-3378-4c71-8781-fe3969aabe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3941</TotalTime>
  <Words>622</Words>
  <Application>Microsoft Office PowerPoint</Application>
  <PresentationFormat>Custom</PresentationFormat>
  <Paragraphs>111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Helvetica</vt:lpstr>
      <vt:lpstr>Helvetica </vt:lpstr>
      <vt:lpstr>Helvetica Light</vt:lpstr>
      <vt:lpstr>Helvetica Neue</vt:lpstr>
      <vt:lpstr>Times New Roman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Amy West Moore</cp:lastModifiedBy>
  <cp:revision>386</cp:revision>
  <cp:lastPrinted>2020-05-10T21:02:28Z</cp:lastPrinted>
  <dcterms:modified xsi:type="dcterms:W3CDTF">2021-02-09T21:08:58Z</dcterms:modified>
</cp:coreProperties>
</file>