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A6A4A-1316-FA06-FDB9-667372C62490}" v="14" dt="2021-03-06T15:17:36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5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Frattolin" userId="S::wendy@diningforwomen.org::eee7bd8d-8352-46eb-85dc-645f0f3beee1" providerId="AD" clId="Web-{14BA6A4A-1316-FA06-FDB9-667372C62490}"/>
    <pc:docChg chg="modSld">
      <pc:chgData name="Wendy Frattolin" userId="S::wendy@diningforwomen.org::eee7bd8d-8352-46eb-85dc-645f0f3beee1" providerId="AD" clId="Web-{14BA6A4A-1316-FA06-FDB9-667372C62490}" dt="2021-03-06T15:17:36.743" v="6" actId="20577"/>
      <pc:docMkLst>
        <pc:docMk/>
      </pc:docMkLst>
      <pc:sldChg chg="modSp">
        <pc:chgData name="Wendy Frattolin" userId="S::wendy@diningforwomen.org::eee7bd8d-8352-46eb-85dc-645f0f3beee1" providerId="AD" clId="Web-{14BA6A4A-1316-FA06-FDB9-667372C62490}" dt="2021-03-06T15:17:36.743" v="6" actId="20577"/>
        <pc:sldMkLst>
          <pc:docMk/>
          <pc:sldMk cId="3235917308" sldId="257"/>
        </pc:sldMkLst>
        <pc:spChg chg="mod">
          <ac:chgData name="Wendy Frattolin" userId="S::wendy@diningforwomen.org::eee7bd8d-8352-46eb-85dc-645f0f3beee1" providerId="AD" clId="Web-{14BA6A4A-1316-FA06-FDB9-667372C62490}" dt="2021-03-06T15:17:36.743" v="6" actId="20577"/>
          <ac:spMkLst>
            <pc:docMk/>
            <pc:sldMk cId="3235917308" sldId="257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3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3.wdp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3.wdp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D0B6D1C3-F725-6948-9BDF-50E66B069391}"/>
              </a:ext>
            </a:extLst>
          </p:cNvPr>
          <p:cNvSpPr/>
          <p:nvPr userDrawn="1"/>
        </p:nvSpPr>
        <p:spPr>
          <a:xfrm>
            <a:off x="-3429000" y="0"/>
            <a:ext cx="6858000" cy="685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767861D9-66D6-FB4A-B622-7918DB032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50000" t="3725" r="-630" b="-811"/>
          <a:stretch/>
        </p:blipFill>
        <p:spPr>
          <a:xfrm>
            <a:off x="0" y="219202"/>
            <a:ext cx="3345160" cy="6570921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4FFD73A-A22C-B849-92F1-CE00477A7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9256" y="3908695"/>
            <a:ext cx="7492672" cy="7939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0" i="0"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5FD3991-DF44-1445-A473-9CBF805A6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9256" y="4745169"/>
            <a:ext cx="7987476" cy="6722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92B96C5A-3317-704D-B85A-DFDD17F59B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8733" y="1665466"/>
            <a:ext cx="6571955" cy="191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5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rang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561D6B-CFE6-C94D-84BB-BCB12230FC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alphaModFix amt="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858B11CB-7E43-A847-8E20-16BCE9D09F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E547958-6AF6-5841-9423-874E22BFD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3" y="365126"/>
            <a:ext cx="6709145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rgbClr val="FF4A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75D794-A8F5-9B41-B297-17CD839DC81A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8A160E0-302D-6142-866B-EFF101F3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D578A12-FC74-B449-9D42-F78D270D4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61054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060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561D6B-CFE6-C94D-84BB-BCB12230FC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858B11CB-7E43-A847-8E20-16BCE9D09F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D398C7F-646F-F642-ADDC-9CF94395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365126"/>
            <a:ext cx="10679062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1B7830-6EF9-6142-B8A0-2C632D9C69FC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1EE712-E9EA-6140-BA9F-0B210C67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2A1EC73-6B4D-2949-A7DB-FB18B1346E0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1067906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09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Gree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561D6B-CFE6-C94D-84BB-BCB12230FC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858B11CB-7E43-A847-8E20-16BCE9D09F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D398C7F-646F-F642-ADDC-9CF94395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365126"/>
            <a:ext cx="6964326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F16D5E-1958-3D43-9A94-0961BBA8B880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1F74D71-55C1-A74A-901B-0E87B51C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6C0026A-0A87-3346-9159-E79FAABB93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61054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4329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ark">
    <p:bg>
      <p:bgPr>
        <a:solidFill>
          <a:srgbClr val="020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ED3A902-08E6-4940-8AB6-BBBA10A4C2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D4791B-E88B-EC40-A89A-A7B2AFE41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9D101DC-63B4-3F48-BE78-C27B22BF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5" y="365126"/>
            <a:ext cx="10679062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094124E-041B-484D-839A-5EE93347F6B3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8A274B5-3EF2-5F47-A5C2-8A4F31EB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C1096C4-4437-0640-83EE-F0691042436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1067906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273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ark + Image">
    <p:bg>
      <p:bgPr>
        <a:solidFill>
          <a:srgbClr val="020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ED3A902-08E6-4940-8AB6-BBBA10A4C2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D4791B-E88B-EC40-A89A-A7B2AFE41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9D101DC-63B4-3F48-BE78-C27B22BF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3" y="365126"/>
            <a:ext cx="6687879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1C87B22-4130-EC46-926B-A150664A2C17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158CD07-EEA8-E640-B1E1-32A84703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5AB2612-CE67-884D-94AD-9B5D905A7F6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61054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1768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ark + Background">
    <p:bg>
      <p:bgPr>
        <a:solidFill>
          <a:srgbClr val="020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EBC3B94-EA80-AB47-A2CD-3AABE62F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183E695-72EC-2C4B-A951-6A1089415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3" y="365126"/>
            <a:ext cx="6645349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7DF2BD0-20FD-6342-96EC-BBABE9322E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4B979B37-6C74-914B-8B8E-D8241FB8DC95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6B26A89-1385-6946-A398-E624590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108B4A9-09EF-8945-A6AA-7F0450EF816F}"/>
              </a:ext>
            </a:extLst>
          </p:cNvPr>
          <p:cNvSpPr/>
          <p:nvPr userDrawn="1"/>
        </p:nvSpPr>
        <p:spPr>
          <a:xfrm>
            <a:off x="6687879" y="-722477"/>
            <a:ext cx="8803758" cy="88037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3AD38AB-7F74-B14C-983E-A48C142BBEA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61054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1568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 1 (Pattern)">
    <p:bg>
      <p:bgPr>
        <a:solidFill>
          <a:srgbClr val="02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53085F7-10FB-514C-9E1C-83BC79E2FF6F}"/>
              </a:ext>
            </a:extLst>
          </p:cNvPr>
          <p:cNvGrpSpPr/>
          <p:nvPr userDrawn="1"/>
        </p:nvGrpSpPr>
        <p:grpSpPr>
          <a:xfrm>
            <a:off x="0" y="-9657"/>
            <a:ext cx="12192000" cy="6867657"/>
            <a:chOff x="0" y="-9657"/>
            <a:chExt cx="12192000" cy="686765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22F153C-EDF2-D845-A7D9-B1FEC3961A9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2" t="14131" b="1989"/>
            <a:stretch/>
          </p:blipFill>
          <p:spPr>
            <a:xfrm>
              <a:off x="0" y="3429000"/>
              <a:ext cx="6096000" cy="3429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8921B9C-A5E0-4A42-BD2B-6821A9B05A3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1" t="14131" r="2430" b="1989"/>
            <a:stretch/>
          </p:blipFill>
          <p:spPr>
            <a:xfrm>
              <a:off x="6244856" y="3419342"/>
              <a:ext cx="5947144" cy="34290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A3BCA0C-61F1-C14A-BAEE-ECF313BCBAE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2" t="5332" b="12999"/>
            <a:stretch/>
          </p:blipFill>
          <p:spPr>
            <a:xfrm>
              <a:off x="0" y="0"/>
              <a:ext cx="6096000" cy="333862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1819E28-8D4D-C246-B366-E1E8B11C48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1" t="5331" r="2430" b="10789"/>
            <a:stretch/>
          </p:blipFill>
          <p:spPr>
            <a:xfrm>
              <a:off x="6244856" y="-9657"/>
              <a:ext cx="5947144" cy="3429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CDE48-630F-9C46-BB6A-D7CDC02EA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57634"/>
            <a:ext cx="9724390" cy="756903"/>
          </a:xfrm>
          <a:prstGeom prst="rect">
            <a:avLst/>
          </a:prstGeom>
        </p:spPr>
        <p:txBody>
          <a:bodyPr anchor="t"/>
          <a:lstStyle>
            <a:lvl1pPr>
              <a:defRPr sz="4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7A785-1110-2D41-89A3-7E4C2F786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9830"/>
            <a:ext cx="6879276" cy="643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rgbClr val="FF4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3531A-447B-CC40-A5CB-EBEA7C8135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20087949-D01F-654A-9EE4-34CDD8C54204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F358B00-4EF3-3F4E-BC4D-3255D5C1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98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 (Full Image)">
    <p:bg>
      <p:bgPr>
        <a:solidFill>
          <a:srgbClr val="02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D68172-726C-9D4D-AFB6-B6D5081E2D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3531A-447B-CC40-A5CB-EBEA7C8135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8FD39DF-AC70-0146-A75A-E87B60DE5E05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739860E-D67D-7847-9AA2-83389BD1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59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 (Two Images)">
    <p:bg>
      <p:bgPr>
        <a:solidFill>
          <a:srgbClr val="02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D68172-726C-9D4D-AFB6-B6D5081E2D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3531A-447B-CC40-A5CB-EBEA7C8135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8FD39DF-AC70-0146-A75A-E87B60DE5E05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739860E-D67D-7847-9AA2-83389BD1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098763C-E40D-BD4C-93FC-6D8B6B410D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88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 (Three Images)">
    <p:bg>
      <p:bgPr>
        <a:solidFill>
          <a:srgbClr val="02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D68172-726C-9D4D-AFB6-B6D5081E2D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3531A-447B-CC40-A5CB-EBEA7C8135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8FD39DF-AC70-0146-A75A-E87B60DE5E05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739860E-D67D-7847-9AA2-83389BD1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098763C-E40D-BD4C-93FC-6D8B6B410D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892EE63-1133-5049-9C14-4088F455435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9FC1DA-A0B8-614C-9382-C9860E32E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9256" y="3908695"/>
            <a:ext cx="7492672" cy="7939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0" i="0"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F9CE36C-49E7-C74B-93A8-2C3A8E71D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9256" y="4745169"/>
            <a:ext cx="7987476" cy="6722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DA59D751-B3B7-0F40-86D4-55BAECEF3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48733" y="1665466"/>
            <a:ext cx="6571955" cy="191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11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3 (Full Image + Header)">
    <p:bg>
      <p:bgPr>
        <a:solidFill>
          <a:srgbClr val="02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D68172-726C-9D4D-AFB6-B6D5081E2D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3531A-447B-CC40-A5CB-EBEA7C8135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26BC2E5-D127-554F-B608-1D2F1D19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57634"/>
            <a:ext cx="9724390" cy="756903"/>
          </a:xfrm>
          <a:prstGeom prst="rect">
            <a:avLst/>
          </a:prstGeom>
        </p:spPr>
        <p:txBody>
          <a:bodyPr anchor="t"/>
          <a:lstStyle>
            <a:lvl1pPr>
              <a:defRPr sz="4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EDDDE11-8B0C-EC48-8954-D955CFA5C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9830"/>
            <a:ext cx="6879276" cy="643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rgbClr val="FF4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1CE03B-2FA9-A44B-BDCB-AE7EB47BB0E8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9C01B88-E7D9-5443-A833-03C33741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21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4 (Half Image + Header)">
    <p:bg>
      <p:bgPr>
        <a:solidFill>
          <a:srgbClr val="02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F842B67-50ED-DB4C-9647-FB279CA90D3C}"/>
              </a:ext>
            </a:extLst>
          </p:cNvPr>
          <p:cNvGrpSpPr/>
          <p:nvPr userDrawn="1"/>
        </p:nvGrpSpPr>
        <p:grpSpPr>
          <a:xfrm>
            <a:off x="0" y="-9657"/>
            <a:ext cx="12192000" cy="6867657"/>
            <a:chOff x="0" y="-9657"/>
            <a:chExt cx="12192000" cy="686765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182C685-FEBF-1647-AD54-566CE3AA7B3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2" t="14131" b="1989"/>
            <a:stretch/>
          </p:blipFill>
          <p:spPr>
            <a:xfrm>
              <a:off x="0" y="3429000"/>
              <a:ext cx="6096000" cy="34290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C1ECD93-9D32-8C45-8FE8-4E7A4AEEAB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1" t="14131" r="2430" b="1989"/>
            <a:stretch/>
          </p:blipFill>
          <p:spPr>
            <a:xfrm>
              <a:off x="6244856" y="3419342"/>
              <a:ext cx="5947144" cy="34290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5B6E2C7-BC34-C54A-AA36-EC2DA7D6C0B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2" t="5332" b="12999"/>
            <a:stretch/>
          </p:blipFill>
          <p:spPr>
            <a:xfrm>
              <a:off x="0" y="0"/>
              <a:ext cx="6096000" cy="333862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777A11A-7F56-3549-A15B-87AC6999EA8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5000"/>
            </a:blip>
            <a:srcRect l="541" t="5331" r="2430" b="10789"/>
            <a:stretch/>
          </p:blipFill>
          <p:spPr>
            <a:xfrm>
              <a:off x="6244856" y="-9657"/>
              <a:ext cx="5947144" cy="3429000"/>
            </a:xfrm>
            <a:prstGeom prst="rect">
              <a:avLst/>
            </a:prstGeom>
          </p:spPr>
        </p:pic>
      </p:grp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D68172-726C-9D4D-AFB6-B6D5081E2D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229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3531A-447B-CC40-A5CB-EBEA7C8135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E0E7B2FD-F6A6-CC45-9651-D9524123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484957"/>
            <a:ext cx="9724390" cy="756903"/>
          </a:xfrm>
          <a:prstGeom prst="rect">
            <a:avLst/>
          </a:prstGeom>
        </p:spPr>
        <p:txBody>
          <a:bodyPr anchor="t"/>
          <a:lstStyle>
            <a:lvl1pPr>
              <a:defRPr sz="4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A20464-4FF8-3A44-84FF-8815ED527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47153"/>
            <a:ext cx="6879276" cy="643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rgbClr val="FF4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09D017-7F9B-7F40-902B-E9C60337FE5E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CB9A959E-3FE5-6245-B1FE-C8564C1C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53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4D929C9-3D7C-5E47-AD44-FFB78D77B1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40196" b="39431"/>
          <a:stretch/>
        </p:blipFill>
        <p:spPr>
          <a:xfrm>
            <a:off x="0" y="1730857"/>
            <a:ext cx="5135528" cy="512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E4CAC7-BF03-504E-89DC-A7FFB96C3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392" y="382332"/>
            <a:ext cx="10697214" cy="531854"/>
          </a:xfrm>
          <a:prstGeom prst="rect">
            <a:avLst/>
          </a:prstGeom>
        </p:spPr>
        <p:txBody>
          <a:bodyPr/>
          <a:lstStyle>
            <a:lvl1pPr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9D711-DE73-3744-88A9-8DBD6E01B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392" y="1530336"/>
            <a:ext cx="5174927" cy="5718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FF4A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02811-0929-C945-AB7E-0FAD80664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394" y="2143876"/>
            <a:ext cx="5174926" cy="3684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sz="1800"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AD37A9-C8C7-8C49-ABE8-90AFB2695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9" y="1530336"/>
            <a:ext cx="5348607" cy="5718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FF4A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99638-1551-1E4F-B6BC-F89C75329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9" y="2143876"/>
            <a:ext cx="5348608" cy="3684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sz="1800"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 descr="Text, logo&#10;&#10;Description automatically generated">
            <a:extLst>
              <a:ext uri="{FF2B5EF4-FFF2-40B4-BE49-F238E27FC236}">
                <a16:creationId xmlns:a16="http://schemas.microsoft.com/office/drawing/2014/main" id="{3E164582-C5D2-A442-97E3-F25DCFA45C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60AA2AF9-D797-6C4D-8142-2A5B3523C75B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3A8314D-FEF3-1847-A1C7-4BF6CBB7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260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Column DARK">
    <p:bg>
      <p:bgPr>
        <a:solidFill>
          <a:srgbClr val="020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EBC3B94-EA80-AB47-A2CD-3AABE62F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D67A07F-9E0F-D848-8B6F-2800484787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E58CAE4-A02D-A34D-A0FD-4817143B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5" y="382332"/>
            <a:ext cx="10679061" cy="531854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1A025B9-8A3F-9F40-92FE-D26344306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394" y="1530336"/>
            <a:ext cx="5174925" cy="5718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C5F4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3BFC4F9C-2D1F-734B-836F-256F00A77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394" y="2143876"/>
            <a:ext cx="5174926" cy="3684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24D883DE-D65D-F94D-B654-41443A19B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9" y="1530336"/>
            <a:ext cx="5348607" cy="5718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C5F4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5FBBAED3-460D-EB48-8097-B905B4865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9" y="2143876"/>
            <a:ext cx="5348608" cy="3684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9152187-D46B-F24D-A1BF-4B40C2F3976B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0EAA128-386C-3D4D-AF7A-239BAC1E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60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solidFill>
          <a:srgbClr val="020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ED3A902-08E6-4940-8AB6-BBBA10A4C2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D4791B-E88B-EC40-A89A-A7B2AFE41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9D101DC-63B4-3F48-BE78-C27B22BF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488" y="5394326"/>
            <a:ext cx="6687879" cy="762310"/>
          </a:xfrm>
          <a:prstGeom prst="rect">
            <a:avLst/>
          </a:prstGeom>
        </p:spPr>
        <p:txBody>
          <a:bodyPr/>
          <a:lstStyle>
            <a:lvl1pPr>
              <a:defRPr sz="3500" b="0" i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1C87B22-4130-EC46-926B-A150664A2C17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158CD07-EEA8-E640-B1E1-32A84703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73C6CCDC-1D55-004A-9842-F6862B46E5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 rot="10800000">
            <a:off x="7273365" y="0"/>
            <a:ext cx="4918635" cy="5174005"/>
          </a:xfrm>
          <a:prstGeom prst="rect">
            <a:avLst/>
          </a:prstGeom>
          <a:noFill/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F9FC1DA-A0B8-614C-9382-C9860E32E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9256" y="4153249"/>
            <a:ext cx="7492672" cy="7939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0" i="0"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F9CE36C-49E7-C74B-93A8-2C3A8E71D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9256" y="4979086"/>
            <a:ext cx="7987476" cy="6722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DA59D751-B3B7-0F40-86D4-55BAECEF3A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8733" y="1867488"/>
            <a:ext cx="6571955" cy="191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5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55689B2-9F1D-214B-8D2B-6FC0EF7A28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40196" b="39431"/>
          <a:stretch/>
        </p:blipFill>
        <p:spPr>
          <a:xfrm>
            <a:off x="0" y="1730857"/>
            <a:ext cx="5135528" cy="512714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18CED8E-B2EC-5645-977B-B28048157369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Text, logo&#10;&#10;Description automatically generated">
            <a:extLst>
              <a:ext uri="{FF2B5EF4-FFF2-40B4-BE49-F238E27FC236}">
                <a16:creationId xmlns:a16="http://schemas.microsoft.com/office/drawing/2014/main" id="{4717A1EA-FF38-7B40-9FC9-A221D8DC6A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BAA5261-7A1A-2C44-B096-94A5837E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365126"/>
            <a:ext cx="10679062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tx2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AF0111-DE26-914F-B19C-B5F0063DBD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1067906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E79535-EB88-604E-B3C1-9A71B536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4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lu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55689B2-9F1D-214B-8D2B-6FC0EF7A28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40196" b="39431"/>
          <a:stretch/>
        </p:blipFill>
        <p:spPr>
          <a:xfrm>
            <a:off x="0" y="1730857"/>
            <a:ext cx="5135528" cy="5127143"/>
          </a:xfrm>
          <a:prstGeom prst="rect">
            <a:avLst/>
          </a:prstGeom>
        </p:spPr>
      </p:pic>
      <p:pic>
        <p:nvPicPr>
          <p:cNvPr id="13" name="Picture 12" descr="Text, logo&#10;&#10;Description automatically generated">
            <a:extLst>
              <a:ext uri="{FF2B5EF4-FFF2-40B4-BE49-F238E27FC236}">
                <a16:creationId xmlns:a16="http://schemas.microsoft.com/office/drawing/2014/main" id="{4717A1EA-FF38-7B40-9FC9-A221D8DC6A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BAA5261-7A1A-2C44-B096-94A5837E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3" y="365126"/>
            <a:ext cx="6570921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tx2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AF6EDE-ED4D-DE4C-9C9F-B477778F6CF3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26BF21-DAAF-1547-A0EC-6C578E99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70B7A42-804D-4247-8E02-4A0B0D9A028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61054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80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lue +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55689B2-9F1D-214B-8D2B-6FC0EF7A28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40196" b="39431"/>
          <a:stretch/>
        </p:blipFill>
        <p:spPr>
          <a:xfrm>
            <a:off x="0" y="1730857"/>
            <a:ext cx="5135528" cy="5127143"/>
          </a:xfrm>
          <a:prstGeom prst="rect">
            <a:avLst/>
          </a:prstGeom>
        </p:spPr>
      </p:pic>
      <p:pic>
        <p:nvPicPr>
          <p:cNvPr id="13" name="Picture 12" descr="Text, logo&#10;&#10;Description automatically generated">
            <a:extLst>
              <a:ext uri="{FF2B5EF4-FFF2-40B4-BE49-F238E27FC236}">
                <a16:creationId xmlns:a16="http://schemas.microsoft.com/office/drawing/2014/main" id="{4717A1EA-FF38-7B40-9FC9-A221D8DC6A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BAA5261-7A1A-2C44-B096-94A5837E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365126"/>
            <a:ext cx="6624084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tx2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AF6EDE-ED4D-DE4C-9C9F-B477778F6CF3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26BF21-DAAF-1547-A0EC-6C578E99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81C3E73-869E-7941-91C9-411FBB5621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61054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151FBD-AC78-D141-A06C-DDA0547B14FF}"/>
              </a:ext>
            </a:extLst>
          </p:cNvPr>
          <p:cNvSpPr/>
          <p:nvPr userDrawn="1"/>
        </p:nvSpPr>
        <p:spPr>
          <a:xfrm>
            <a:off x="6687879" y="-722477"/>
            <a:ext cx="8803758" cy="88037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32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55689B2-9F1D-214B-8D2B-6FC0EF7A28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0196" b="39431"/>
          <a:stretch/>
        </p:blipFill>
        <p:spPr>
          <a:xfrm>
            <a:off x="0" y="1730857"/>
            <a:ext cx="5135528" cy="5127143"/>
          </a:xfrm>
          <a:prstGeom prst="rect">
            <a:avLst/>
          </a:prstGeom>
        </p:spPr>
      </p:pic>
      <p:pic>
        <p:nvPicPr>
          <p:cNvPr id="13" name="Picture 12" descr="Text, logo&#10;&#10;Description automatically generated">
            <a:extLst>
              <a:ext uri="{FF2B5EF4-FFF2-40B4-BE49-F238E27FC236}">
                <a16:creationId xmlns:a16="http://schemas.microsoft.com/office/drawing/2014/main" id="{4717A1EA-FF38-7B40-9FC9-A221D8DC6A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224C225-D204-D844-B8C3-D5DF66D9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365126"/>
            <a:ext cx="10679062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accent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B16ABD-AE6B-D54D-946A-616A92E42B77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5BA6D8C-A454-444E-B240-F2A5E6A7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2106608-286B-CE45-9F0A-689F994B06A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1067906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86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al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55689B2-9F1D-214B-8D2B-6FC0EF7A28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0196" b="39431"/>
          <a:stretch/>
        </p:blipFill>
        <p:spPr>
          <a:xfrm>
            <a:off x="0" y="1730857"/>
            <a:ext cx="5135528" cy="5127143"/>
          </a:xfrm>
          <a:prstGeom prst="rect">
            <a:avLst/>
          </a:prstGeom>
        </p:spPr>
      </p:pic>
      <p:pic>
        <p:nvPicPr>
          <p:cNvPr id="13" name="Picture 12" descr="Text, logo&#10;&#10;Description automatically generated">
            <a:extLst>
              <a:ext uri="{FF2B5EF4-FFF2-40B4-BE49-F238E27FC236}">
                <a16:creationId xmlns:a16="http://schemas.microsoft.com/office/drawing/2014/main" id="{4717A1EA-FF38-7B40-9FC9-A221D8DC6A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132635-48EC-5F42-94D5-9F656E29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3" y="365126"/>
            <a:ext cx="6453963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chemeClr val="accent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1CD2878-125B-E043-A94C-AB70870A7CB8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E809F75-662A-3B4C-9E95-2CE84984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5EE776-6067-C949-969F-F7B1B9D670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5007935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43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561D6B-CFE6-C94D-84BB-BCB12230FC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alphaModFix amt="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7"/>
                    </a14:imgEffect>
                    <a14:imgEffect>
                      <a14:saturation sat="111000"/>
                    </a14:imgEffect>
                  </a14:imgLayer>
                </a14:imgProps>
              </a:ext>
            </a:extLst>
          </a:blip>
          <a:srcRect l="39729" t="-1" b="38110"/>
          <a:stretch/>
        </p:blipFill>
        <p:spPr>
          <a:xfrm>
            <a:off x="0" y="1683994"/>
            <a:ext cx="4918635" cy="5174005"/>
          </a:xfrm>
          <a:prstGeom prst="rect">
            <a:avLst/>
          </a:prstGeom>
          <a:noFill/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858B11CB-7E43-A847-8E20-16BCE9D09F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74000" y="6253211"/>
            <a:ext cx="3479800" cy="5207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E547958-6AF6-5841-9423-874E22BFD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365126"/>
            <a:ext cx="10679062" cy="762310"/>
          </a:xfrm>
          <a:prstGeom prst="rect">
            <a:avLst/>
          </a:prstGeom>
        </p:spPr>
        <p:txBody>
          <a:bodyPr/>
          <a:lstStyle>
            <a:lvl1pPr>
              <a:defRPr sz="3800" b="0" i="0">
                <a:solidFill>
                  <a:srgbClr val="FF4A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9A7B9F-88AB-9E4D-BCD1-7EB802811B77}"/>
              </a:ext>
            </a:extLst>
          </p:cNvPr>
          <p:cNvSpPr/>
          <p:nvPr userDrawn="1"/>
        </p:nvSpPr>
        <p:spPr>
          <a:xfrm>
            <a:off x="11505479" y="6331770"/>
            <a:ext cx="369741" cy="3697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5AF550-1832-FD4B-8272-BB8DD7E8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606" y="6376399"/>
            <a:ext cx="492125" cy="27432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EC62F57-15EC-2947-AD88-112593BB03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544" y="1368735"/>
            <a:ext cx="10679062" cy="47463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400"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lnSpc>
                <a:spcPts val="2400"/>
              </a:lnSpc>
              <a:buNone/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b="0" i="0">
                <a:solidFill>
                  <a:srgbClr val="022077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23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41639-85BF-A349-A9F5-C8D4A6338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606" y="6447611"/>
            <a:ext cx="492125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Helvetica" pitchFamily="2" charset="0"/>
                <a:ea typeface="Roboto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  <a:ea typeface="Roboto" panose="02000000000000000000" pitchFamily="2" charset="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  <a:ea typeface="Roboto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4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500" b="0" i="0" kern="1200">
          <a:solidFill>
            <a:srgbClr val="022077"/>
          </a:solidFill>
          <a:latin typeface="Acumin Pro Light" panose="020B0404020202020204" pitchFamily="34" charset="77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cumin Pro Light" panose="020B0404020202020204" pitchFamily="34" charset="77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cumin Pro Light" panose="020B0404020202020204" pitchFamily="34" charset="77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cumin Pro Light" panose="020B0404020202020204" pitchFamily="34" charset="77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cumin Pro Light" panose="020B0404020202020204" pitchFamily="34" charset="77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cumin Pro Light" panose="020B0404020202020204" pitchFamily="34" charset="77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B46B4-79E8-1449-8D45-8ACF439F73A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31" y="267895"/>
            <a:ext cx="6161162" cy="1812483"/>
          </a:xfrm>
        </p:spPr>
      </p:pic>
      <p:sp>
        <p:nvSpPr>
          <p:cNvPr id="6" name="TextBox 5"/>
          <p:cNvSpPr txBox="1"/>
          <p:nvPr/>
        </p:nvSpPr>
        <p:spPr>
          <a:xfrm>
            <a:off x="779652" y="2174565"/>
            <a:ext cx="10911016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Website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:</a:t>
            </a:r>
            <a:r>
              <a:rPr lang="en-US" sz="2800" dirty="0">
                <a:solidFill>
                  <a:srgbClr val="022077"/>
                </a:solidFill>
                <a:latin typeface="Arial"/>
                <a:cs typeface="Arial"/>
              </a:rPr>
              <a:t>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22077"/>
                </a:solidFill>
                <a:latin typeface="Arial"/>
                <a:cs typeface="Arial"/>
              </a:rPr>
              <a:t>togetherwomenrise.org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Facebook: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togetherwomenriseorg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Instagram: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@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TogetherWomenRiseOrg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0220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Twitter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@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22077"/>
                </a:solidFill>
                <a:effectLst/>
                <a:uLnTx/>
                <a:uFillTx/>
                <a:latin typeface="Arial"/>
                <a:cs typeface="Arial"/>
              </a:rPr>
              <a:t>TogetherWmnRise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022077"/>
              </a:solidFill>
              <a:latin typeface="Arial"/>
              <a:cs typeface="Arial"/>
            </a:endParaRPr>
          </a:p>
          <a:p>
            <a:pPr lvl="0">
              <a:defRPr/>
            </a:pPr>
            <a:r>
              <a:rPr lang="en-US" sz="2800" b="1" dirty="0">
                <a:solidFill>
                  <a:srgbClr val="022077"/>
                </a:solidFill>
                <a:latin typeface="Arial"/>
                <a:cs typeface="Arial"/>
              </a:rPr>
              <a:t>YouTube: </a:t>
            </a:r>
            <a:r>
              <a:rPr lang="en-US" sz="2800" dirty="0" smtClean="0">
                <a:solidFill>
                  <a:srgbClr val="022077"/>
                </a:solidFill>
                <a:latin typeface="Arial"/>
                <a:cs typeface="Arial"/>
              </a:rPr>
              <a:t>youtube.com/c/</a:t>
            </a:r>
            <a:r>
              <a:rPr lang="en-US" sz="2800" dirty="0" err="1" smtClean="0">
                <a:solidFill>
                  <a:srgbClr val="022077"/>
                </a:solidFill>
                <a:latin typeface="Arial"/>
                <a:cs typeface="Arial"/>
              </a:rPr>
              <a:t>TogetherWomenRise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2207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173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Together Women Rise ">
      <a:dk1>
        <a:srgbClr val="000000"/>
      </a:dk1>
      <a:lt1>
        <a:srgbClr val="FFFFFF"/>
      </a:lt1>
      <a:dk2>
        <a:srgbClr val="022077"/>
      </a:dk2>
      <a:lt2>
        <a:srgbClr val="E7E6E6"/>
      </a:lt2>
      <a:accent1>
        <a:srgbClr val="009094"/>
      </a:accent1>
      <a:accent2>
        <a:srgbClr val="C2313A"/>
      </a:accent2>
      <a:accent3>
        <a:srgbClr val="FE4A00"/>
      </a:accent3>
      <a:accent4>
        <a:srgbClr val="C5F300"/>
      </a:accent4>
      <a:accent5>
        <a:srgbClr val="007A00"/>
      </a:accent5>
      <a:accent6>
        <a:srgbClr val="009094"/>
      </a:accent6>
      <a:hlink>
        <a:srgbClr val="FE4A00"/>
      </a:hlink>
      <a:folHlink>
        <a:srgbClr val="C2313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A7E5E72-7862-5D43-AF7F-60CC518D70AB}" vid="{1C668297-6492-3949-9939-005D33081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2C9748B382D4AAEEEF160F1E69F1D" ma:contentTypeVersion="17" ma:contentTypeDescription="Create a new document." ma:contentTypeScope="" ma:versionID="504870bf3a64072154170f06c1b4a63b">
  <xsd:schema xmlns:xsd="http://www.w3.org/2001/XMLSchema" xmlns:xs="http://www.w3.org/2001/XMLSchema" xmlns:p="http://schemas.microsoft.com/office/2006/metadata/properties" xmlns:ns1="http://schemas.microsoft.com/sharepoint/v3" xmlns:ns3="fa9f4a88-7653-49f4-9d98-767de2cf49e2" xmlns:ns4="c8c518c7-28b7-4aee-ab77-315d71bfb781" targetNamespace="http://schemas.microsoft.com/office/2006/metadata/properties" ma:root="true" ma:fieldsID="b13610504f4a36dc7016d7632feb1d4e" ns1:_="" ns3:_="" ns4:_="">
    <xsd:import namespace="http://schemas.microsoft.com/sharepoint/v3"/>
    <xsd:import namespace="fa9f4a88-7653-49f4-9d98-767de2cf49e2"/>
    <xsd:import namespace="c8c518c7-28b7-4aee-ab77-315d71bfb78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f4a88-7653-49f4-9d98-767de2cf49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518c7-28b7-4aee-ab77-315d71bfb7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6083B8-7E42-4333-A021-B732CF8E0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9f4a88-7653-49f4-9d98-767de2cf49e2"/>
    <ds:schemaRef ds:uri="c8c518c7-28b7-4aee-ab77-315d71bfb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7A426F-3A3F-43B2-8BC3-4791144EAB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4EB799-088B-45F4-B6F7-24CDCBF9853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c8c518c7-28b7-4aee-ab77-315d71bfb781"/>
    <ds:schemaRef ds:uri="http://schemas.microsoft.com/sharepoint/v3"/>
    <ds:schemaRef ds:uri="http://purl.org/dc/terms/"/>
    <ds:schemaRef ds:uri="fa9f4a88-7653-49f4-9d98-767de2cf49e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 Light</vt:lpstr>
      <vt:lpstr>Arial</vt:lpstr>
      <vt:lpstr>Calibri</vt:lpstr>
      <vt:lpstr>Helvetica</vt:lpstr>
      <vt:lpstr>Roboto</vt:lpstr>
      <vt:lpstr>Roboto Slab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Frattolin</dc:creator>
  <cp:lastModifiedBy>Amy West Moore</cp:lastModifiedBy>
  <cp:revision>9</cp:revision>
  <dcterms:created xsi:type="dcterms:W3CDTF">2021-03-06T15:10:04Z</dcterms:created>
  <dcterms:modified xsi:type="dcterms:W3CDTF">2021-03-17T16:40:22Z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0x010100E232C9748B382D4AAEEEF160F1E69F1D</vt:lpwstr>
  </property>
</Properties>
</file>