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9" r:id="rId5"/>
    <p:sldId id="289" r:id="rId6"/>
    <p:sldId id="290" r:id="rId7"/>
    <p:sldId id="292" r:id="rId8"/>
    <p:sldId id="291" r:id="rId9"/>
    <p:sldId id="302" r:id="rId10"/>
    <p:sldId id="306" r:id="rId11"/>
    <p:sldId id="301" r:id="rId12"/>
    <p:sldId id="295" r:id="rId13"/>
    <p:sldId id="296" r:id="rId14"/>
    <p:sldId id="303"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CF523-DF42-425A-B907-B5DA0238E27E}" v="19" dt="2021-03-30T13:13:27.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55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8AACF523-DF42-425A-B907-B5DA0238E27E}"/>
    <pc:docChg chg="undo redo custSel addSld modSld">
      <pc:chgData name="Chris Worthy" userId="e6351b03c6324f9c" providerId="LiveId" clId="{8AACF523-DF42-425A-B907-B5DA0238E27E}" dt="2021-03-30T13:12:56.404" v="833" actId="20578"/>
      <pc:docMkLst>
        <pc:docMk/>
      </pc:docMkLst>
      <pc:sldChg chg="modSp mod">
        <pc:chgData name="Chris Worthy" userId="e6351b03c6324f9c" providerId="LiveId" clId="{8AACF523-DF42-425A-B907-B5DA0238E27E}" dt="2021-03-24T18:01:52.925" v="24" actId="14826"/>
        <pc:sldMkLst>
          <pc:docMk/>
          <pc:sldMk cId="1418139970" sldId="269"/>
        </pc:sldMkLst>
        <pc:spChg chg="mod">
          <ac:chgData name="Chris Worthy" userId="e6351b03c6324f9c" providerId="LiveId" clId="{8AACF523-DF42-425A-B907-B5DA0238E27E}" dt="2021-03-24T17:56:42.609" v="8" actId="20577"/>
          <ac:spMkLst>
            <pc:docMk/>
            <pc:sldMk cId="1418139970" sldId="269"/>
            <ac:spMk id="3" creationId="{BBD450AC-481C-BB49-8EFB-D32C040E893D}"/>
          </ac:spMkLst>
        </pc:spChg>
        <pc:spChg chg="mod">
          <ac:chgData name="Chris Worthy" userId="e6351b03c6324f9c" providerId="LiveId" clId="{8AACF523-DF42-425A-B907-B5DA0238E27E}" dt="2021-03-24T17:56:52.448" v="20" actId="20577"/>
          <ac:spMkLst>
            <pc:docMk/>
            <pc:sldMk cId="1418139970" sldId="269"/>
            <ac:spMk id="4" creationId="{23AFE6E0-2BD0-674F-8BB3-28A894D2A2A1}"/>
          </ac:spMkLst>
        </pc:spChg>
        <pc:picChg chg="mod">
          <ac:chgData name="Chris Worthy" userId="e6351b03c6324f9c" providerId="LiveId" clId="{8AACF523-DF42-425A-B907-B5DA0238E27E}" dt="2021-03-24T18:01:52.925" v="24" actId="14826"/>
          <ac:picMkLst>
            <pc:docMk/>
            <pc:sldMk cId="1418139970" sldId="269"/>
            <ac:picMk id="5" creationId="{15061AC5-D0A4-A647-8BB7-0807B2C95C93}"/>
          </ac:picMkLst>
        </pc:picChg>
      </pc:sldChg>
      <pc:sldChg chg="modSp mod">
        <pc:chgData name="Chris Worthy" userId="e6351b03c6324f9c" providerId="LiveId" clId="{8AACF523-DF42-425A-B907-B5DA0238E27E}" dt="2021-03-30T13:08:29.356" v="794" actId="948"/>
        <pc:sldMkLst>
          <pc:docMk/>
          <pc:sldMk cId="3093843083" sldId="289"/>
        </pc:sldMkLst>
        <pc:spChg chg="mod">
          <ac:chgData name="Chris Worthy" userId="e6351b03c6324f9c" providerId="LiveId" clId="{8AACF523-DF42-425A-B907-B5DA0238E27E}" dt="2021-03-30T13:08:29.356" v="794" actId="948"/>
          <ac:spMkLst>
            <pc:docMk/>
            <pc:sldMk cId="3093843083" sldId="289"/>
            <ac:spMk id="4" creationId="{B230F534-48C5-0644-8D51-448DD5EBA73C}"/>
          </ac:spMkLst>
        </pc:spChg>
        <pc:spChg chg="mod">
          <ac:chgData name="Chris Worthy" userId="e6351b03c6324f9c" providerId="LiveId" clId="{8AACF523-DF42-425A-B907-B5DA0238E27E}" dt="2021-03-24T18:02:36.686" v="35" actId="255"/>
          <ac:spMkLst>
            <pc:docMk/>
            <pc:sldMk cId="3093843083" sldId="289"/>
            <ac:spMk id="7" creationId="{255247F9-CE35-4DC6-AFAD-35D0C4778F40}"/>
          </ac:spMkLst>
        </pc:spChg>
        <pc:picChg chg="mod">
          <ac:chgData name="Chris Worthy" userId="e6351b03c6324f9c" providerId="LiveId" clId="{8AACF523-DF42-425A-B907-B5DA0238E27E}" dt="2021-03-25T12:47:09.834" v="552" actId="14826"/>
          <ac:picMkLst>
            <pc:docMk/>
            <pc:sldMk cId="3093843083" sldId="289"/>
            <ac:picMk id="5" creationId="{CA5408B0-4B3D-3A48-919B-8D3EE7C26186}"/>
          </ac:picMkLst>
        </pc:picChg>
      </pc:sldChg>
      <pc:sldChg chg="addSp delSp modSp mod">
        <pc:chgData name="Chris Worthy" userId="e6351b03c6324f9c" providerId="LiveId" clId="{8AACF523-DF42-425A-B907-B5DA0238E27E}" dt="2021-03-30T13:12:46.953" v="832" actId="20577"/>
        <pc:sldMkLst>
          <pc:docMk/>
          <pc:sldMk cId="3217006278" sldId="290"/>
        </pc:sldMkLst>
        <pc:spChg chg="mod">
          <ac:chgData name="Chris Worthy" userId="e6351b03c6324f9c" providerId="LiveId" clId="{8AACF523-DF42-425A-B907-B5DA0238E27E}" dt="2021-03-25T12:58:39.073" v="574" actId="1076"/>
          <ac:spMkLst>
            <pc:docMk/>
            <pc:sldMk cId="3217006278" sldId="290"/>
            <ac:spMk id="6" creationId="{53AA9E19-BFCF-6E4B-9670-79C286BD7A3F}"/>
          </ac:spMkLst>
        </pc:spChg>
        <pc:spChg chg="mod">
          <ac:chgData name="Chris Worthy" userId="e6351b03c6324f9c" providerId="LiveId" clId="{8AACF523-DF42-425A-B907-B5DA0238E27E}" dt="2021-03-30T13:12:46.953" v="832" actId="20577"/>
          <ac:spMkLst>
            <pc:docMk/>
            <pc:sldMk cId="3217006278" sldId="290"/>
            <ac:spMk id="7" creationId="{A2205593-1008-E146-9B32-019765398443}"/>
          </ac:spMkLst>
        </pc:spChg>
        <pc:picChg chg="del">
          <ac:chgData name="Chris Worthy" userId="e6351b03c6324f9c" providerId="LiveId" clId="{8AACF523-DF42-425A-B907-B5DA0238E27E}" dt="2021-03-24T18:07:23.102" v="79" actId="478"/>
          <ac:picMkLst>
            <pc:docMk/>
            <pc:sldMk cId="3217006278" sldId="290"/>
            <ac:picMk id="2" creationId="{31FD6272-5EA7-43DF-AF68-954E90008D24}"/>
          </ac:picMkLst>
        </pc:picChg>
        <pc:picChg chg="del">
          <ac:chgData name="Chris Worthy" userId="e6351b03c6324f9c" providerId="LiveId" clId="{8AACF523-DF42-425A-B907-B5DA0238E27E}" dt="2021-03-24T18:07:42.871" v="83" actId="21"/>
          <ac:picMkLst>
            <pc:docMk/>
            <pc:sldMk cId="3217006278" sldId="290"/>
            <ac:picMk id="4" creationId="{439355C5-7523-4C05-8045-C5158B259702}"/>
          </ac:picMkLst>
        </pc:picChg>
        <pc:picChg chg="add mod">
          <ac:chgData name="Chris Worthy" userId="e6351b03c6324f9c" providerId="LiveId" clId="{8AACF523-DF42-425A-B907-B5DA0238E27E}" dt="2021-03-24T18:08:03.135" v="85" actId="1076"/>
          <ac:picMkLst>
            <pc:docMk/>
            <pc:sldMk cId="3217006278" sldId="290"/>
            <ac:picMk id="5" creationId="{8EA9D7A1-74F6-46B9-BB76-4D4F7573737B}"/>
          </ac:picMkLst>
        </pc:picChg>
        <pc:picChg chg="add mod">
          <ac:chgData name="Chris Worthy" userId="e6351b03c6324f9c" providerId="LiveId" clId="{8AACF523-DF42-425A-B907-B5DA0238E27E}" dt="2021-03-24T18:08:11.330" v="86" actId="1076"/>
          <ac:picMkLst>
            <pc:docMk/>
            <pc:sldMk cId="3217006278" sldId="290"/>
            <ac:picMk id="8" creationId="{A4B0D092-4268-4D5D-877E-00D29271E119}"/>
          </ac:picMkLst>
        </pc:picChg>
      </pc:sldChg>
      <pc:sldChg chg="modSp mod">
        <pc:chgData name="Chris Worthy" userId="e6351b03c6324f9c" providerId="LiveId" clId="{8AACF523-DF42-425A-B907-B5DA0238E27E}" dt="2021-03-30T13:12:56.404" v="833" actId="20578"/>
        <pc:sldMkLst>
          <pc:docMk/>
          <pc:sldMk cId="2243331252" sldId="291"/>
        </pc:sldMkLst>
        <pc:spChg chg="mod">
          <ac:chgData name="Chris Worthy" userId="e6351b03c6324f9c" providerId="LiveId" clId="{8AACF523-DF42-425A-B907-B5DA0238E27E}" dt="2021-03-30T13:12:56.404" v="833" actId="20578"/>
          <ac:spMkLst>
            <pc:docMk/>
            <pc:sldMk cId="2243331252" sldId="291"/>
            <ac:spMk id="4" creationId="{5425BAC1-466C-C645-82B6-A9D3611DCA7F}"/>
          </ac:spMkLst>
        </pc:spChg>
      </pc:sldChg>
      <pc:sldChg chg="modSp mod">
        <pc:chgData name="Chris Worthy" userId="e6351b03c6324f9c" providerId="LiveId" clId="{8AACF523-DF42-425A-B907-B5DA0238E27E}" dt="2021-03-30T13:09:28.929" v="809" actId="1076"/>
        <pc:sldMkLst>
          <pc:docMk/>
          <pc:sldMk cId="294983121" sldId="292"/>
        </pc:sldMkLst>
        <pc:spChg chg="mod">
          <ac:chgData name="Chris Worthy" userId="e6351b03c6324f9c" providerId="LiveId" clId="{8AACF523-DF42-425A-B907-B5DA0238E27E}" dt="2021-03-30T13:06:36.982" v="785" actId="1076"/>
          <ac:spMkLst>
            <pc:docMk/>
            <pc:sldMk cId="294983121" sldId="292"/>
            <ac:spMk id="2" creationId="{73B770BB-9E74-B947-8542-BDB89DBC8210}"/>
          </ac:spMkLst>
        </pc:spChg>
        <pc:spChg chg="mod">
          <ac:chgData name="Chris Worthy" userId="e6351b03c6324f9c" providerId="LiveId" clId="{8AACF523-DF42-425A-B907-B5DA0238E27E}" dt="2021-03-30T13:09:28.929" v="809" actId="1076"/>
          <ac:spMkLst>
            <pc:docMk/>
            <pc:sldMk cId="294983121" sldId="292"/>
            <ac:spMk id="5" creationId="{9370E7B5-B41F-184D-BE9C-E546BC86F796}"/>
          </ac:spMkLst>
        </pc:spChg>
        <pc:picChg chg="mod">
          <ac:chgData name="Chris Worthy" userId="e6351b03c6324f9c" providerId="LiveId" clId="{8AACF523-DF42-425A-B907-B5DA0238E27E}" dt="2021-03-25T12:48:25.150" v="553" actId="14826"/>
          <ac:picMkLst>
            <pc:docMk/>
            <pc:sldMk cId="294983121" sldId="292"/>
            <ac:picMk id="6" creationId="{D2AB43D9-6586-9344-BCA5-875BFFDA89CC}"/>
          </ac:picMkLst>
        </pc:picChg>
      </pc:sldChg>
      <pc:sldChg chg="modSp mod">
        <pc:chgData name="Chris Worthy" userId="e6351b03c6324f9c" providerId="LiveId" clId="{8AACF523-DF42-425A-B907-B5DA0238E27E}" dt="2021-03-25T11:35:13.601" v="402" actId="6549"/>
        <pc:sldMkLst>
          <pc:docMk/>
          <pc:sldMk cId="2696109139" sldId="295"/>
        </pc:sldMkLst>
        <pc:spChg chg="mod">
          <ac:chgData name="Chris Worthy" userId="e6351b03c6324f9c" providerId="LiveId" clId="{8AACF523-DF42-425A-B907-B5DA0238E27E}" dt="2021-03-24T18:29:34.322" v="356" actId="20577"/>
          <ac:spMkLst>
            <pc:docMk/>
            <pc:sldMk cId="2696109139" sldId="295"/>
            <ac:spMk id="2" creationId="{1E8AE97C-B900-2B4A-8A4A-7B6A6C4E1BDB}"/>
          </ac:spMkLst>
        </pc:spChg>
        <pc:spChg chg="mod">
          <ac:chgData name="Chris Worthy" userId="e6351b03c6324f9c" providerId="LiveId" clId="{8AACF523-DF42-425A-B907-B5DA0238E27E}" dt="2021-03-25T11:35:13.601" v="402" actId="6549"/>
          <ac:spMkLst>
            <pc:docMk/>
            <pc:sldMk cId="2696109139" sldId="295"/>
            <ac:spMk id="5" creationId="{683C186D-BB03-8140-B825-AD1A011CD5F4}"/>
          </ac:spMkLst>
        </pc:spChg>
      </pc:sldChg>
      <pc:sldChg chg="modSp mod">
        <pc:chgData name="Chris Worthy" userId="e6351b03c6324f9c" providerId="LiveId" clId="{8AACF523-DF42-425A-B907-B5DA0238E27E}" dt="2021-03-30T13:11:18.424" v="818" actId="948"/>
        <pc:sldMkLst>
          <pc:docMk/>
          <pc:sldMk cId="2967664281" sldId="296"/>
        </pc:sldMkLst>
        <pc:spChg chg="mod">
          <ac:chgData name="Chris Worthy" userId="e6351b03c6324f9c" providerId="LiveId" clId="{8AACF523-DF42-425A-B907-B5DA0238E27E}" dt="2021-03-30T13:11:18.424" v="818" actId="948"/>
          <ac:spMkLst>
            <pc:docMk/>
            <pc:sldMk cId="2967664281" sldId="296"/>
            <ac:spMk id="7" creationId="{FC7A3FEC-A90C-1543-AB78-311343E7ACB4}"/>
          </ac:spMkLst>
        </pc:spChg>
        <pc:picChg chg="mod">
          <ac:chgData name="Chris Worthy" userId="e6351b03c6324f9c" providerId="LiveId" clId="{8AACF523-DF42-425A-B907-B5DA0238E27E}" dt="2021-03-25T13:01:49.707" v="605" actId="196"/>
          <ac:picMkLst>
            <pc:docMk/>
            <pc:sldMk cId="2967664281" sldId="296"/>
            <ac:picMk id="8" creationId="{277F3279-F53B-AD44-AD73-878A3C8C478B}"/>
          </ac:picMkLst>
        </pc:picChg>
      </pc:sldChg>
      <pc:sldChg chg="addSp delSp modSp mod">
        <pc:chgData name="Chris Worthy" userId="e6351b03c6324f9c" providerId="LiveId" clId="{8AACF523-DF42-425A-B907-B5DA0238E27E}" dt="2021-03-30T12:45:36.930" v="615" actId="1076"/>
        <pc:sldMkLst>
          <pc:docMk/>
          <pc:sldMk cId="1558819310" sldId="301"/>
        </pc:sldMkLst>
        <pc:graphicFrameChg chg="add mod modGraphic">
          <ac:chgData name="Chris Worthy" userId="e6351b03c6324f9c" providerId="LiveId" clId="{8AACF523-DF42-425A-B907-B5DA0238E27E}" dt="2021-03-30T12:45:36.930" v="615" actId="1076"/>
          <ac:graphicFrameMkLst>
            <pc:docMk/>
            <pc:sldMk cId="1558819310" sldId="301"/>
            <ac:graphicFrameMk id="3" creationId="{F3C17BD0-AE94-4B4B-B571-F0649B5C660A}"/>
          </ac:graphicFrameMkLst>
        </pc:graphicFrameChg>
        <pc:graphicFrameChg chg="del mod modGraphic">
          <ac:chgData name="Chris Worthy" userId="e6351b03c6324f9c" providerId="LiveId" clId="{8AACF523-DF42-425A-B907-B5DA0238E27E}" dt="2021-03-30T12:44:44.212" v="606" actId="21"/>
          <ac:graphicFrameMkLst>
            <pc:docMk/>
            <pc:sldMk cId="1558819310" sldId="301"/>
            <ac:graphicFrameMk id="5" creationId="{27DAAF2B-0889-A74E-9AA5-868E5BEBB512}"/>
          </ac:graphicFrameMkLst>
        </pc:graphicFrameChg>
      </pc:sldChg>
      <pc:sldChg chg="modSp mod">
        <pc:chgData name="Chris Worthy" userId="e6351b03c6324f9c" providerId="LiveId" clId="{8AACF523-DF42-425A-B907-B5DA0238E27E}" dt="2021-03-30T13:04:56.641" v="784" actId="14100"/>
        <pc:sldMkLst>
          <pc:docMk/>
          <pc:sldMk cId="50673595" sldId="302"/>
        </pc:sldMkLst>
        <pc:spChg chg="mod">
          <ac:chgData name="Chris Worthy" userId="e6351b03c6324f9c" providerId="LiveId" clId="{8AACF523-DF42-425A-B907-B5DA0238E27E}" dt="2021-03-30T13:04:56.641" v="784" actId="14100"/>
          <ac:spMkLst>
            <pc:docMk/>
            <pc:sldMk cId="50673595" sldId="302"/>
            <ac:spMk id="4" creationId="{5425BAC1-466C-C645-82B6-A9D3611DCA7F}"/>
          </ac:spMkLst>
        </pc:spChg>
      </pc:sldChg>
      <pc:sldChg chg="modSp">
        <pc:chgData name="Chris Worthy" userId="e6351b03c6324f9c" providerId="LiveId" clId="{8AACF523-DF42-425A-B907-B5DA0238E27E}" dt="2021-03-25T12:49:58.905" v="555" actId="14826"/>
        <pc:sldMkLst>
          <pc:docMk/>
          <pc:sldMk cId="289933295" sldId="303"/>
        </pc:sldMkLst>
        <pc:picChg chg="mod">
          <ac:chgData name="Chris Worthy" userId="e6351b03c6324f9c" providerId="LiveId" clId="{8AACF523-DF42-425A-B907-B5DA0238E27E}" dt="2021-03-25T12:49:58.905" v="555" actId="14826"/>
          <ac:picMkLst>
            <pc:docMk/>
            <pc:sldMk cId="289933295" sldId="303"/>
            <ac:picMk id="5" creationId="{FDE8D8FA-74E4-44BF-95D8-B15C128438D9}"/>
          </ac:picMkLst>
        </pc:picChg>
      </pc:sldChg>
      <pc:sldChg chg="addSp delSp modSp mod">
        <pc:chgData name="Chris Worthy" userId="e6351b03c6324f9c" providerId="LiveId" clId="{8AACF523-DF42-425A-B907-B5DA0238E27E}" dt="2021-03-25T12:50:24.523" v="558" actId="1076"/>
        <pc:sldMkLst>
          <pc:docMk/>
          <pc:sldMk cId="1363744825" sldId="304"/>
        </pc:sldMkLst>
        <pc:spChg chg="mod">
          <ac:chgData name="Chris Worthy" userId="e6351b03c6324f9c" providerId="LiveId" clId="{8AACF523-DF42-425A-B907-B5DA0238E27E}" dt="2021-03-25T12:39:32.405" v="442" actId="20577"/>
          <ac:spMkLst>
            <pc:docMk/>
            <pc:sldMk cId="1363744825" sldId="304"/>
            <ac:spMk id="6" creationId="{53AA9E19-BFCF-6E4B-9670-79C286BD7A3F}"/>
          </ac:spMkLst>
        </pc:spChg>
        <pc:spChg chg="mod">
          <ac:chgData name="Chris Worthy" userId="e6351b03c6324f9c" providerId="LiveId" clId="{8AACF523-DF42-425A-B907-B5DA0238E27E}" dt="2021-03-25T12:43:38.187" v="500" actId="6549"/>
          <ac:spMkLst>
            <pc:docMk/>
            <pc:sldMk cId="1363744825" sldId="304"/>
            <ac:spMk id="7" creationId="{A2205593-1008-E146-9B32-019765398443}"/>
          </ac:spMkLst>
        </pc:spChg>
        <pc:picChg chg="add mod">
          <ac:chgData name="Chris Worthy" userId="e6351b03c6324f9c" providerId="LiveId" clId="{8AACF523-DF42-425A-B907-B5DA0238E27E}" dt="2021-03-25T12:50:24.523" v="558" actId="1076"/>
          <ac:picMkLst>
            <pc:docMk/>
            <pc:sldMk cId="1363744825" sldId="304"/>
            <ac:picMk id="2" creationId="{0986F5E9-3CF8-4649-A5C0-08A79EA363D4}"/>
          </ac:picMkLst>
        </pc:picChg>
        <pc:picChg chg="del">
          <ac:chgData name="Chris Worthy" userId="e6351b03c6324f9c" providerId="LiveId" clId="{8AACF523-DF42-425A-B907-B5DA0238E27E}" dt="2021-03-25T12:50:20.814" v="557" actId="21"/>
          <ac:picMkLst>
            <pc:docMk/>
            <pc:sldMk cId="1363744825" sldId="304"/>
            <ac:picMk id="8" creationId="{9F2DF9EE-3F64-4C32-9DDB-26BD151C32A7}"/>
          </ac:picMkLst>
        </pc:picChg>
      </pc:sldChg>
      <pc:sldChg chg="modSp mod">
        <pc:chgData name="Chris Worthy" userId="e6351b03c6324f9c" providerId="LiveId" clId="{8AACF523-DF42-425A-B907-B5DA0238E27E}" dt="2021-03-25T13:01:35.711" v="604" actId="196"/>
        <pc:sldMkLst>
          <pc:docMk/>
          <pc:sldMk cId="1693403344" sldId="305"/>
        </pc:sldMkLst>
        <pc:spChg chg="mod">
          <ac:chgData name="Chris Worthy" userId="e6351b03c6324f9c" providerId="LiveId" clId="{8AACF523-DF42-425A-B907-B5DA0238E27E}" dt="2021-03-25T12:43:50.386" v="519" actId="20577"/>
          <ac:spMkLst>
            <pc:docMk/>
            <pc:sldMk cId="1693403344" sldId="305"/>
            <ac:spMk id="6" creationId="{53AA9E19-BFCF-6E4B-9670-79C286BD7A3F}"/>
          </ac:spMkLst>
        </pc:spChg>
        <pc:spChg chg="mod">
          <ac:chgData name="Chris Worthy" userId="e6351b03c6324f9c" providerId="LiveId" clId="{8AACF523-DF42-425A-B907-B5DA0238E27E}" dt="2021-03-25T12:46:05.724" v="551" actId="20577"/>
          <ac:spMkLst>
            <pc:docMk/>
            <pc:sldMk cId="1693403344" sldId="305"/>
            <ac:spMk id="7" creationId="{A2205593-1008-E146-9B32-019765398443}"/>
          </ac:spMkLst>
        </pc:spChg>
        <pc:picChg chg="mod">
          <ac:chgData name="Chris Worthy" userId="e6351b03c6324f9c" providerId="LiveId" clId="{8AACF523-DF42-425A-B907-B5DA0238E27E}" dt="2021-03-25T13:01:35.711" v="604" actId="196"/>
          <ac:picMkLst>
            <pc:docMk/>
            <pc:sldMk cId="1693403344" sldId="305"/>
            <ac:picMk id="2" creationId="{00000000-0000-0000-0000-000000000000}"/>
          </ac:picMkLst>
        </pc:picChg>
      </pc:sldChg>
      <pc:sldChg chg="modSp add mod">
        <pc:chgData name="Chris Worthy" userId="e6351b03c6324f9c" providerId="LiveId" clId="{8AACF523-DF42-425A-B907-B5DA0238E27E}" dt="2021-03-30T13:04:51.922" v="783" actId="14100"/>
        <pc:sldMkLst>
          <pc:docMk/>
          <pc:sldMk cId="144935894" sldId="306"/>
        </pc:sldMkLst>
        <pc:spChg chg="mod">
          <ac:chgData name="Chris Worthy" userId="e6351b03c6324f9c" providerId="LiveId" clId="{8AACF523-DF42-425A-B907-B5DA0238E27E}" dt="2021-03-30T13:04:51.922" v="783" actId="14100"/>
          <ac:spMkLst>
            <pc:docMk/>
            <pc:sldMk cId="144935894" sldId="306"/>
            <ac:spMk id="4" creationId="{5425BAC1-466C-C645-82B6-A9D3611DCA7F}"/>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450AC-481C-BB49-8EFB-D32C040E893D}"/>
              </a:ext>
            </a:extLst>
          </p:cNvPr>
          <p:cNvSpPr>
            <a:spLocks noGrp="1"/>
          </p:cNvSpPr>
          <p:nvPr>
            <p:ph type="ctrTitle"/>
          </p:nvPr>
        </p:nvSpPr>
        <p:spPr/>
        <p:txBody>
          <a:bodyPr>
            <a:noAutofit/>
          </a:bodyPr>
          <a:lstStyle/>
          <a:p>
            <a:r>
              <a:rPr lang="en-US" sz="4800" dirty="0"/>
              <a:t>TERREWODE</a:t>
            </a:r>
          </a:p>
        </p:txBody>
      </p:sp>
      <p:sp>
        <p:nvSpPr>
          <p:cNvPr id="4" name="Subtitle 3">
            <a:extLst>
              <a:ext uri="{FF2B5EF4-FFF2-40B4-BE49-F238E27FC236}">
                <a16:creationId xmlns:a16="http://schemas.microsoft.com/office/drawing/2014/main" id="{23AFE6E0-2BD0-674F-8BB3-28A894D2A2A1}"/>
              </a:ext>
            </a:extLst>
          </p:cNvPr>
          <p:cNvSpPr>
            <a:spLocks noGrp="1"/>
          </p:cNvSpPr>
          <p:nvPr>
            <p:ph type="subTitle" idx="1"/>
          </p:nvPr>
        </p:nvSpPr>
        <p:spPr/>
        <p:txBody>
          <a:bodyPr>
            <a:normAutofit/>
          </a:bodyPr>
          <a:lstStyle/>
          <a:p>
            <a:r>
              <a:rPr lang="en-US" sz="3200" dirty="0"/>
              <a:t>May 2021 Featured Project</a:t>
            </a:r>
          </a:p>
        </p:txBody>
      </p:sp>
      <p:pic>
        <p:nvPicPr>
          <p:cNvPr id="5" name="Picture 4">
            <a:extLst>
              <a:ext uri="{FF2B5EF4-FFF2-40B4-BE49-F238E27FC236}">
                <a16:creationId xmlns:a16="http://schemas.microsoft.com/office/drawing/2014/main" id="{15061AC5-D0A4-A647-8BB7-0807B2C95C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440150" y="-3344"/>
            <a:ext cx="7089169" cy="6861344"/>
          </a:xfrm>
          <a:prstGeom prst="ellipse">
            <a:avLst/>
          </a:prstGeom>
        </p:spPr>
      </p:pic>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p:txBody>
          <a:bodyPr/>
          <a:lstStyle/>
          <a:p>
            <a:r>
              <a:rPr lang="en-US" sz="4400" b="1" dirty="0"/>
              <a:t>Share your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765544" y="1306244"/>
            <a:ext cx="5610542" cy="4746315"/>
          </a:xfrm>
        </p:spPr>
        <p:txBody>
          <a:bodyPr lIns="91440" tIns="45720" rIns="91440" bIns="45720" anchor="t"/>
          <a:lstStyle/>
          <a:p>
            <a:pPr marR="0" lvl="0">
              <a:spcBef>
                <a:spcPts val="0"/>
              </a:spcBef>
              <a:spcAft>
                <a:spcPts val="0"/>
              </a:spcAft>
            </a:pPr>
            <a:r>
              <a:rPr lang="en-US" dirty="0">
                <a:solidFill>
                  <a:srgbClr val="000000"/>
                </a:solidFill>
                <a:effectLst/>
                <a:ea typeface="Times New Roman" panose="02020603050405020304" pitchFamily="18" charset="0"/>
              </a:rPr>
              <a:t>How do society's attitudes toward women affect the health care available to women?</a:t>
            </a:r>
          </a:p>
          <a:p>
            <a:pPr marR="0" lvl="0">
              <a:spcBef>
                <a:spcPts val="0"/>
              </a:spcBef>
              <a:spcAft>
                <a:spcPts val="0"/>
              </a:spcAft>
            </a:pPr>
            <a:endParaRPr lang="en-US" dirty="0">
              <a:effectLst/>
              <a:ea typeface="Times New Roman" panose="02020603050405020304" pitchFamily="18" charset="0"/>
            </a:endParaRPr>
          </a:p>
          <a:p>
            <a:pPr marR="0" lvl="0">
              <a:spcBef>
                <a:spcPts val="0"/>
              </a:spcBef>
              <a:spcAft>
                <a:spcPts val="0"/>
              </a:spcAft>
            </a:pPr>
            <a:r>
              <a:rPr lang="en-US" dirty="0">
                <a:solidFill>
                  <a:srgbClr val="000000"/>
                </a:solidFill>
                <a:effectLst/>
                <a:ea typeface="Times New Roman" panose="02020603050405020304" pitchFamily="18" charset="0"/>
              </a:rPr>
              <a:t>Why do you think child marriage persists and is even increasing during the pandemic? </a:t>
            </a:r>
          </a:p>
          <a:p>
            <a:pPr marR="0" lvl="0">
              <a:spcBef>
                <a:spcPts val="0"/>
              </a:spcBef>
              <a:spcAft>
                <a:spcPts val="0"/>
              </a:spcAft>
            </a:pPr>
            <a:endParaRPr lang="en-US" dirty="0">
              <a:effectLst/>
              <a:ea typeface="Times New Roman" panose="02020603050405020304" pitchFamily="18" charset="0"/>
            </a:endParaRPr>
          </a:p>
          <a:p>
            <a:pPr marR="0" lvl="0">
              <a:spcBef>
                <a:spcPts val="0"/>
              </a:spcBef>
              <a:spcAft>
                <a:spcPts val="0"/>
              </a:spcAft>
            </a:pPr>
            <a:r>
              <a:rPr lang="en-US" dirty="0">
                <a:solidFill>
                  <a:srgbClr val="000000"/>
                </a:solidFill>
                <a:effectLst/>
                <a:ea typeface="Times New Roman" panose="02020603050405020304" pitchFamily="18" charset="0"/>
              </a:rPr>
              <a:t>Why do you think obstetric fistula in considered a solvable scourge? </a:t>
            </a:r>
          </a:p>
          <a:p>
            <a:pPr marR="0" lvl="0">
              <a:spcBef>
                <a:spcPts val="0"/>
              </a:spcBef>
              <a:spcAft>
                <a:spcPts val="0"/>
              </a:spcAft>
            </a:pPr>
            <a:endParaRPr lang="en-US" dirty="0">
              <a:solidFill>
                <a:srgbClr val="000000"/>
              </a:solidFill>
              <a:ea typeface="Calibri" panose="020F0502020204030204" pitchFamily="34" charset="0"/>
            </a:endParaRPr>
          </a:p>
          <a:p>
            <a:pPr marR="0" lvl="0">
              <a:spcBef>
                <a:spcPts val="0"/>
              </a:spcBef>
              <a:spcAft>
                <a:spcPts val="0"/>
              </a:spcAft>
            </a:pPr>
            <a:r>
              <a:rPr lang="en-US" dirty="0">
                <a:solidFill>
                  <a:srgbClr val="000000"/>
                </a:solidFill>
                <a:effectLst/>
                <a:ea typeface="Calibri" panose="020F0502020204030204" pitchFamily="34" charset="0"/>
              </a:rPr>
              <a:t>Why is it critical that support extend beyond the two-week program? </a:t>
            </a:r>
            <a:endParaRPr lang="en-US" dirty="0">
              <a:effectLst/>
              <a:ea typeface="Times New Roman" panose="02020603050405020304" pitchFamily="18" charset="0"/>
            </a:endParaRPr>
          </a:p>
        </p:txBody>
      </p:sp>
      <p:pic>
        <p:nvPicPr>
          <p:cNvPr id="8" name="Picture 7">
            <a:extLst>
              <a:ext uri="{FF2B5EF4-FFF2-40B4-BE49-F238E27FC236}">
                <a16:creationId xmlns:a16="http://schemas.microsoft.com/office/drawing/2014/main" id="{277F3279-F53B-AD44-AD73-878A3C8C47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762" t="-5104" r="-27762" b="5104"/>
          <a:stretch/>
        </p:blipFill>
        <p:spPr>
          <a:xfrm>
            <a:off x="6687879" y="-627322"/>
            <a:ext cx="8899451" cy="8613449"/>
          </a:xfrm>
          <a:prstGeom prst="ellipse">
            <a:avLst/>
          </a:prstGeom>
        </p:spPr>
      </p:pic>
    </p:spTree>
    <p:extLst>
      <p:ext uri="{BB962C8B-B14F-4D97-AF65-F5344CB8AC3E}">
        <p14:creationId xmlns:p14="http://schemas.microsoft.com/office/powerpoint/2010/main" val="29676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C3A1-C484-4812-B1A1-558B711BC35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1C97AF3-0F01-40ED-9ADF-824FD98458DC}"/>
              </a:ext>
            </a:extLst>
          </p:cNvPr>
          <p:cNvSpPr>
            <a:spLocks noGrp="1"/>
          </p:cNvSpPr>
          <p:nvPr>
            <p:ph type="sldNum" sz="quarter" idx="12"/>
          </p:nvPr>
        </p:nvSpPr>
        <p:spPr/>
        <p:txBody>
          <a:bodyPr/>
          <a:lstStyle/>
          <a:p>
            <a:fld id="{CDCB46B4-79E8-1449-8D45-8ACF439F73AA}" type="slidenum">
              <a:rPr lang="en-US" smtClean="0"/>
              <a:pPr/>
              <a:t>11</a:t>
            </a:fld>
            <a:endParaRPr lang="en-US" dirty="0"/>
          </a:p>
        </p:txBody>
      </p:sp>
      <p:sp>
        <p:nvSpPr>
          <p:cNvPr id="4" name="Content Placeholder 3">
            <a:extLst>
              <a:ext uri="{FF2B5EF4-FFF2-40B4-BE49-F238E27FC236}">
                <a16:creationId xmlns:a16="http://schemas.microsoft.com/office/drawing/2014/main" id="{3419C07A-2C17-4EC4-9DE1-2366F30DE91B}"/>
              </a:ext>
            </a:extLst>
          </p:cNvPr>
          <p:cNvSpPr>
            <a:spLocks noGrp="1"/>
          </p:cNvSpPr>
          <p:nvPr>
            <p:ph idx="1"/>
          </p:nvPr>
        </p:nvSpPr>
        <p:spPr/>
        <p:txBody>
          <a:bodyPr/>
          <a:lstStyle/>
          <a:p>
            <a:endParaRPr lang="en-US"/>
          </a:p>
        </p:txBody>
      </p:sp>
      <p:pic>
        <p:nvPicPr>
          <p:cNvPr id="5" name="Picture Placeholder 4">
            <a:extLst>
              <a:ext uri="{FF2B5EF4-FFF2-40B4-BE49-F238E27FC236}">
                <a16:creationId xmlns:a16="http://schemas.microsoft.com/office/drawing/2014/main" id="{FDE8D8FA-74E4-44BF-95D8-B15C128438D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49FA287-A48A-4B16-828C-7E2362C78E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Tree>
    <p:extLst>
      <p:ext uri="{BB962C8B-B14F-4D97-AF65-F5344CB8AC3E}">
        <p14:creationId xmlns:p14="http://schemas.microsoft.com/office/powerpoint/2010/main" val="28993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96334" y="365126"/>
            <a:ext cx="7662334" cy="762310"/>
          </a:xfrm>
        </p:spPr>
        <p:txBody>
          <a:bodyPr/>
          <a:lstStyle/>
          <a:p>
            <a:r>
              <a:rPr lang="en-US" sz="4400" b="1" dirty="0"/>
              <a:t>Grandmother Project</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96334" y="1127436"/>
            <a:ext cx="6485466" cy="5459631"/>
          </a:xfrm>
        </p:spPr>
        <p:txBody>
          <a:bodyPr lIns="91440" tIns="45720" rIns="91440" bIns="45720" anchor="t"/>
          <a:lstStyle/>
          <a:p>
            <a:pPr lvl="0">
              <a:lnSpc>
                <a:spcPct val="100000"/>
              </a:lnSpc>
              <a:spcBef>
                <a:spcPts val="600"/>
              </a:spcBef>
              <a:spcAft>
                <a:spcPts val="1200"/>
              </a:spcAft>
            </a:pPr>
            <a:r>
              <a:rPr lang="en-US" dirty="0">
                <a:solidFill>
                  <a:schemeClr val="tx1"/>
                </a:solidFill>
                <a:latin typeface="Arial"/>
                <a:ea typeface="Times New Roman" panose="02020603050405020304" pitchFamily="18" charset="0"/>
                <a:cs typeface="Arial"/>
              </a:rPr>
              <a:t>May 2021 Sustained Grantee</a:t>
            </a:r>
            <a:r>
              <a:rPr lang="en-US" dirty="0">
                <a:ea typeface="Times New Roman" panose="02020603050405020304" pitchFamily="18" charset="0"/>
              </a:rPr>
              <a:t/>
            </a:r>
            <a:br>
              <a:rPr lang="en-US" dirty="0">
                <a:ea typeface="Times New Roman" panose="02020603050405020304" pitchFamily="18" charset="0"/>
              </a:rPr>
            </a:br>
            <a:r>
              <a:rPr lang="en-US" b="1" dirty="0">
                <a:solidFill>
                  <a:schemeClr val="tx1"/>
                </a:solidFill>
                <a:latin typeface="Arial"/>
                <a:ea typeface="Times New Roman" panose="02020603050405020304" pitchFamily="18" charset="0"/>
                <a:cs typeface="Arial"/>
              </a:rPr>
              <a:t>Strengthening Communication Between Generations of Girls and Women to Promote Girls’ Holistic Development </a:t>
            </a:r>
            <a:r>
              <a:rPr lang="en-US" dirty="0">
                <a:solidFill>
                  <a:schemeClr val="tx1"/>
                </a:solidFill>
                <a:latin typeface="Arial"/>
                <a:ea typeface="Times New Roman" panose="02020603050405020304" pitchFamily="18" charset="0"/>
                <a:cs typeface="Arial"/>
              </a:rPr>
              <a:t>(Senegal)</a:t>
            </a:r>
          </a:p>
          <a:p>
            <a:pPr lvl="0">
              <a:lnSpc>
                <a:spcPct val="100000"/>
              </a:lnSpc>
              <a:spcBef>
                <a:spcPts val="600"/>
              </a:spcBef>
              <a:spcAft>
                <a:spcPts val="1200"/>
              </a:spcAft>
            </a:pPr>
            <a:r>
              <a:rPr kumimoji="0" lang="en-US" b="0" i="0" u="none" strike="noStrike" kern="1200" cap="none" spc="0" normalizeH="0" baseline="0" noProof="0" dirty="0">
                <a:ln>
                  <a:noFill/>
                </a:ln>
                <a:solidFill>
                  <a:schemeClr val="tx1"/>
                </a:solidFill>
                <a:effectLst/>
                <a:uLnTx/>
                <a:uFillTx/>
                <a:sym typeface="Helvetica Light"/>
              </a:rPr>
              <a:t>This project expands and strengthens GMP’s Girls’ Holistic Development Program to promote girls’ education and decrease child marriage, FGM/C (Female Genital Mutilation/Cutting), and teenage pregnancy.</a:t>
            </a:r>
          </a:p>
          <a:p>
            <a:pPr lvl="0">
              <a:lnSpc>
                <a:spcPct val="100000"/>
              </a:lnSpc>
              <a:spcBef>
                <a:spcPts val="600"/>
              </a:spcBef>
              <a:spcAft>
                <a:spcPts val="1200"/>
              </a:spcAft>
            </a:pPr>
            <a:r>
              <a:rPr lang="en-US" dirty="0">
                <a:solidFill>
                  <a:schemeClr val="tx1"/>
                </a:solidFill>
                <a:sym typeface="Helvetica Light"/>
              </a:rPr>
              <a:t>A</a:t>
            </a:r>
            <a:r>
              <a:rPr kumimoji="0" lang="en-US" b="0" i="0" u="none" strike="noStrike" kern="1200" cap="none" spc="0" normalizeH="0" baseline="0" noProof="0" dirty="0">
                <a:ln>
                  <a:noFill/>
                </a:ln>
                <a:solidFill>
                  <a:schemeClr val="tx1"/>
                </a:solidFill>
                <a:effectLst/>
                <a:uLnTx/>
                <a:uFillTx/>
                <a:sym typeface="Helvetica Light"/>
              </a:rPr>
              <a:t> community assets approach builds social infrastructure and strengthens the resilience communities need to solve problems. </a:t>
            </a:r>
          </a:p>
        </p:txBody>
      </p:sp>
      <p:pic>
        <p:nvPicPr>
          <p:cNvPr id="2" name="Picture 1">
            <a:extLst>
              <a:ext uri="{FF2B5EF4-FFF2-40B4-BE49-F238E27FC236}">
                <a16:creationId xmlns:a16="http://schemas.microsoft.com/office/drawing/2014/main" id="{0986F5E9-3CF8-4649-A5C0-08A79EA36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837" y="1502497"/>
            <a:ext cx="5041829" cy="3853006"/>
          </a:xfrm>
          <a:prstGeom prst="rect">
            <a:avLst/>
          </a:prstGeom>
        </p:spPr>
      </p:pic>
    </p:spTree>
    <p:extLst>
      <p:ext uri="{BB962C8B-B14F-4D97-AF65-F5344CB8AC3E}">
        <p14:creationId xmlns:p14="http://schemas.microsoft.com/office/powerpoint/2010/main" val="136374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96334" y="365126"/>
            <a:ext cx="7662334" cy="762310"/>
          </a:xfrm>
        </p:spPr>
        <p:txBody>
          <a:bodyPr/>
          <a:lstStyle/>
          <a:p>
            <a:r>
              <a:rPr lang="en-US" sz="4400" b="1" dirty="0"/>
              <a:t>Grandmother Project</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00830" y="1392766"/>
            <a:ext cx="6485466" cy="4478867"/>
          </a:xfrm>
        </p:spPr>
        <p:txBody>
          <a:bodyPr/>
          <a:lstStyle/>
          <a:p>
            <a:pPr lvl="0">
              <a:lnSpc>
                <a:spcPct val="100000"/>
              </a:lnSpc>
              <a:spcBef>
                <a:spcPts val="600"/>
              </a:spcBef>
              <a:spcAft>
                <a:spcPts val="1200"/>
              </a:spcAft>
            </a:pPr>
            <a:r>
              <a:rPr lang="en-US" dirty="0">
                <a:solidFill>
                  <a:schemeClr val="tx1"/>
                </a:solidFill>
                <a:ea typeface="Times New Roman" panose="02020603050405020304" pitchFamily="18" charset="0"/>
              </a:rPr>
              <a:t>GMP will convene a series of All Women Intergenerational Forums with girls, mothers, grandmothers, and female teachers to discuss topics of importance to girls’ well-being and education. </a:t>
            </a:r>
          </a:p>
          <a:p>
            <a:pPr lvl="0">
              <a:lnSpc>
                <a:spcPct val="100000"/>
              </a:lnSpc>
              <a:spcBef>
                <a:spcPts val="600"/>
              </a:spcBef>
              <a:spcAft>
                <a:spcPts val="1200"/>
              </a:spcAft>
            </a:pPr>
            <a:r>
              <a:rPr lang="en-US" dirty="0">
                <a:solidFill>
                  <a:schemeClr val="tx1"/>
                </a:solidFill>
                <a:ea typeface="Times New Roman" panose="02020603050405020304" pitchFamily="18" charset="0"/>
              </a:rPr>
              <a:t>These open and in-depth discussions strengthen and reinforce the grandmothers’ roles as culturally designated advisors and advocates for girls and contribute to community-wide dialogue for changing social norms. </a:t>
            </a:r>
          </a:p>
          <a:p>
            <a:pPr lvl="0">
              <a:lnSpc>
                <a:spcPct val="100000"/>
              </a:lnSpc>
              <a:spcBef>
                <a:spcPts val="600"/>
              </a:spcBef>
              <a:spcAft>
                <a:spcPts val="1200"/>
              </a:spcAft>
            </a:pPr>
            <a:r>
              <a:rPr kumimoji="0" lang="en-US" b="1" i="0" u="none" strike="noStrike" kern="1200" cap="none" spc="0" normalizeH="0" baseline="0" noProof="0" dirty="0">
                <a:ln>
                  <a:noFill/>
                </a:ln>
                <a:solidFill>
                  <a:schemeClr val="tx1"/>
                </a:solidFill>
                <a:effectLst/>
                <a:uLnTx/>
                <a:uFillTx/>
                <a:sym typeface="Helvetica Light"/>
              </a:rPr>
              <a:t>Direct Impact: 495; Indirect Impact: 1,800</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405" t="7186" r="405" b="-7186"/>
          <a:stretch/>
        </p:blipFill>
        <p:spPr>
          <a:xfrm>
            <a:off x="6602321" y="-711201"/>
            <a:ext cx="8686800" cy="8686800"/>
          </a:xfrm>
          <a:prstGeom prst="ellipse">
            <a:avLst/>
          </a:prstGeom>
        </p:spPr>
      </p:pic>
    </p:spTree>
    <p:extLst>
      <p:ext uri="{BB962C8B-B14F-4D97-AF65-F5344CB8AC3E}">
        <p14:creationId xmlns:p14="http://schemas.microsoft.com/office/powerpoint/2010/main" val="169340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653143" y="1368735"/>
            <a:ext cx="5722943" cy="4746315"/>
          </a:xfrm>
        </p:spPr>
        <p:txBody>
          <a:bodyPr lIns="91440" tIns="45720" rIns="91440" bIns="45720" anchor="t"/>
          <a:lstStyle/>
          <a:p>
            <a:pPr lvl="0">
              <a:spcBef>
                <a:spcPts val="600"/>
              </a:spcBef>
              <a:spcAft>
                <a:spcPts val="1200"/>
              </a:spcAft>
            </a:pPr>
            <a:r>
              <a:rPr lang="en-US" b="1" dirty="0">
                <a:solidFill>
                  <a:schemeClr val="tx1"/>
                </a:solidFill>
                <a:effectLst/>
                <a:latin typeface="Arial" panose="020B0604020202020204" pitchFamily="34" charset="0"/>
                <a:ea typeface="Times New Roman" panose="02020603050405020304" pitchFamily="18" charset="0"/>
              </a:rPr>
              <a:t>Reintegration Program for Obstetric Fistula Survivors, Uganda</a:t>
            </a:r>
          </a:p>
          <a:p>
            <a:pPr lvl="0">
              <a:spcBef>
                <a:spcPts val="600"/>
              </a:spcBef>
              <a:spcAft>
                <a:spcPts val="1200"/>
              </a:spcAft>
            </a:pPr>
            <a:r>
              <a:rPr lang="en-US" dirty="0">
                <a:solidFill>
                  <a:schemeClr val="tx1"/>
                </a:solidFill>
                <a:effectLst/>
                <a:ea typeface="Times New Roman" panose="02020603050405020304" pitchFamily="18" charset="0"/>
              </a:rPr>
              <a:t>TERREWODE’s mission is to build community capacity to eliminate obstetric fistula and systematically empower women and girls to meaningfully participate in the development process.</a:t>
            </a:r>
          </a:p>
          <a:p>
            <a:pPr lvl="0">
              <a:spcBef>
                <a:spcPts val="600"/>
              </a:spcBef>
              <a:spcAft>
                <a:spcPts val="1200"/>
              </a:spcAft>
            </a:pPr>
            <a:r>
              <a:rPr lang="en-US" dirty="0">
                <a:solidFill>
                  <a:schemeClr val="tx1"/>
                </a:solidFill>
                <a:effectLst/>
                <a:ea typeface="Times New Roman" panose="02020603050405020304" pitchFamily="18" charset="0"/>
              </a:rPr>
              <a:t>Obstetric fistula is a debilitating childbirth injury that results in uncontrollable incontinence of urine and/or feces that is caused by prolonged, obstructed labor and delayed access to quality emergency obstetric care.</a:t>
            </a:r>
            <a:endParaRPr lang="en-US" dirty="0">
              <a:solidFill>
                <a:schemeClr val="tx1"/>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A5408B0-4B3D-3A48-919B-8D3EE7C261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0" t="3164" r="100" b="-3164"/>
          <a:stretch/>
        </p:blipFill>
        <p:spPr>
          <a:xfrm flipH="1">
            <a:off x="6730213" y="-564833"/>
            <a:ext cx="8899451" cy="8613449"/>
          </a:xfrm>
          <a:prstGeom prst="ellipse">
            <a:avLst/>
          </a:prstGeom>
        </p:spPr>
      </p:pic>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326571" y="365126"/>
            <a:ext cx="7009893" cy="762310"/>
          </a:xfrm>
        </p:spPr>
        <p:txBody>
          <a:bodyPr/>
          <a:lstStyle/>
          <a:p>
            <a:r>
              <a:rPr lang="en-US" sz="4200" b="1" dirty="0"/>
              <a:t>Introducing TERREWODE</a:t>
            </a:r>
          </a:p>
        </p:txBody>
      </p:sp>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404672" y="236466"/>
            <a:ext cx="6946998" cy="762310"/>
          </a:xfrm>
        </p:spPr>
        <p:txBody>
          <a:bodyPr/>
          <a:lstStyle/>
          <a:p>
            <a:r>
              <a:rPr lang="en-US" sz="4400" b="1" dirty="0"/>
              <a:t>Uganda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337917" y="1226476"/>
            <a:ext cx="6045791" cy="4746315"/>
          </a:xfrm>
        </p:spPr>
        <p:txBody>
          <a:bodyPr lIns="91440" tIns="45720" rIns="91440" bIns="45720" anchor="t"/>
          <a:lstStyle/>
          <a:p>
            <a:pPr>
              <a:spcBef>
                <a:spcPts val="600"/>
              </a:spcBef>
              <a:spcAft>
                <a:spcPts val="1200"/>
              </a:spcAft>
              <a:defRPr/>
            </a:pPr>
            <a:r>
              <a:rPr lang="en-US" dirty="0">
                <a:solidFill>
                  <a:schemeClr val="tx1"/>
                </a:solidFill>
                <a:ea typeface="Times New Roman" panose="02020603050405020304" pitchFamily="18" charset="0"/>
              </a:rPr>
              <a:t>Uganda has one of the highest rates of obstetric fistula in the world, with an estimated140,000-200,000 women currently suffering from fistula and an additional 1,900 new cases annually.</a:t>
            </a:r>
          </a:p>
          <a:p>
            <a:pPr>
              <a:spcBef>
                <a:spcPts val="600"/>
              </a:spcBef>
              <a:spcAft>
                <a:spcPts val="1200"/>
              </a:spcAft>
              <a:defRPr/>
            </a:pPr>
            <a:r>
              <a:rPr lang="en-US" dirty="0">
                <a:solidFill>
                  <a:schemeClr val="tx1"/>
                </a:solidFill>
                <a:ea typeface="Times New Roman" panose="02020603050405020304" pitchFamily="18" charset="0"/>
              </a:rPr>
              <a:t>Often, the fetus dies during the prolonged labor. </a:t>
            </a:r>
          </a:p>
          <a:p>
            <a:pPr>
              <a:spcBef>
                <a:spcPts val="600"/>
              </a:spcBef>
              <a:spcAft>
                <a:spcPts val="1200"/>
              </a:spcAft>
              <a:defRPr/>
            </a:pPr>
            <a:r>
              <a:rPr lang="en-US" dirty="0">
                <a:solidFill>
                  <a:schemeClr val="tx1"/>
                </a:solidFill>
                <a:ea typeface="Times New Roman" panose="02020603050405020304" pitchFamily="18" charset="0"/>
              </a:rPr>
              <a:t>The social consequences of obstetric fistula are extreme </a:t>
            </a:r>
            <a:r>
              <a:rPr lang="en-US" altLang="en-US" dirty="0">
                <a:solidFill>
                  <a:schemeClr val="tx1"/>
                </a:solidFill>
                <a:ea typeface="Times New Roman" panose="02020603050405020304" pitchFamily="18" charset="0"/>
              </a:rPr>
              <a:t>–</a:t>
            </a:r>
            <a:r>
              <a:rPr lang="en-US" dirty="0">
                <a:solidFill>
                  <a:schemeClr val="tx1"/>
                </a:solidFill>
                <a:ea typeface="Times New Roman" panose="02020603050405020304" pitchFamily="18" charset="0"/>
              </a:rPr>
              <a:t> odor from incontinence leads to discrimination, shaming, isolation, high rates of divorce and abandonment, and higher rates of gender-based violence. </a:t>
            </a:r>
          </a:p>
          <a:p>
            <a:pPr>
              <a:spcBef>
                <a:spcPts val="600"/>
              </a:spcBef>
              <a:spcAft>
                <a:spcPts val="1200"/>
              </a:spcAft>
              <a:defRPr/>
            </a:pPr>
            <a:endParaRPr lang="en-US" dirty="0">
              <a:solidFill>
                <a:schemeClr val="tx1"/>
              </a:solidFill>
              <a:effectLst/>
              <a:latin typeface="Times New Roman" panose="02020603050405020304" pitchFamily="18" charset="0"/>
              <a:ea typeface="Times New Roman" panose="02020603050405020304" pitchFamily="18" charset="0"/>
            </a:endParaRPr>
          </a:p>
        </p:txBody>
      </p:sp>
      <p:pic>
        <p:nvPicPr>
          <p:cNvPr id="8" name="Picture 7" descr="A close up of a map&#10;&#10;Description automatically generated">
            <a:extLst>
              <a:ext uri="{FF2B5EF4-FFF2-40B4-BE49-F238E27FC236}">
                <a16:creationId xmlns:a16="http://schemas.microsoft.com/office/drawing/2014/main" id="{A4B0D092-4268-4D5D-877E-00D29271E1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7933" y="236466"/>
            <a:ext cx="3316360" cy="3561192"/>
          </a:xfrm>
          <a:prstGeom prst="rect">
            <a:avLst/>
          </a:prstGeom>
        </p:spPr>
      </p:pic>
      <p:pic>
        <p:nvPicPr>
          <p:cNvPr id="5" name="Picture 4">
            <a:extLst>
              <a:ext uri="{FF2B5EF4-FFF2-40B4-BE49-F238E27FC236}">
                <a16:creationId xmlns:a16="http://schemas.microsoft.com/office/drawing/2014/main" id="{8EA9D7A1-74F6-46B9-BB76-4D4F757373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4894" y="3428718"/>
            <a:ext cx="3139712" cy="3084843"/>
          </a:xfrm>
          <a:prstGeom prst="rect">
            <a:avLst/>
          </a:prstGeom>
        </p:spPr>
      </p:pic>
    </p:spTree>
    <p:extLst>
      <p:ext uri="{BB962C8B-B14F-4D97-AF65-F5344CB8AC3E}">
        <p14:creationId xmlns:p14="http://schemas.microsoft.com/office/powerpoint/2010/main" val="32170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578498" y="361795"/>
            <a:ext cx="6453963" cy="762310"/>
          </a:xfrm>
        </p:spPr>
        <p:txBody>
          <a:bodyPr/>
          <a:lstStyle/>
          <a:p>
            <a:r>
              <a:rPr lang="en-US" sz="4400" b="1" dirty="0"/>
              <a:t>Life Challenges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604766" y="1372036"/>
            <a:ext cx="5932768" cy="4746315"/>
          </a:xfrm>
        </p:spPr>
        <p:txBody>
          <a:bodyPr lIns="91440" tIns="45720" rIns="91440" bIns="45720" anchor="t"/>
          <a:lstStyle/>
          <a:p>
            <a:pPr>
              <a:spcBef>
                <a:spcPts val="600"/>
              </a:spcBef>
              <a:spcAft>
                <a:spcPts val="1200"/>
              </a:spcAft>
            </a:pPr>
            <a:r>
              <a:rPr lang="en-US" altLang="en-US" dirty="0">
                <a:solidFill>
                  <a:schemeClr val="tx1"/>
                </a:solidFill>
                <a:latin typeface="Arial"/>
                <a:ea typeface="Times New Roman" panose="02020603050405020304" pitchFamily="18" charset="0"/>
                <a:cs typeface="Arial"/>
              </a:rPr>
              <a:t>Uganda struggles with severe health worker shortages, with only nine physicians and 65 nurses or midwives per 100,000 people. </a:t>
            </a:r>
          </a:p>
          <a:p>
            <a:pPr>
              <a:spcBef>
                <a:spcPts val="600"/>
              </a:spcBef>
              <a:spcAft>
                <a:spcPts val="1200"/>
              </a:spcAft>
            </a:pPr>
            <a:r>
              <a:rPr lang="en-US" altLang="en-US" dirty="0">
                <a:solidFill>
                  <a:schemeClr val="tx1"/>
                </a:solidFill>
                <a:ea typeface="Times New Roman" panose="02020603050405020304" pitchFamily="18" charset="0"/>
              </a:rPr>
              <a:t>Most of the health workforce is concentrated in urban areas. When rural women need emergency obstetric care, especially a caesarian delivery, they often experience long delays – sometimes days. </a:t>
            </a:r>
          </a:p>
          <a:p>
            <a:pPr>
              <a:spcBef>
                <a:spcPts val="600"/>
              </a:spcBef>
              <a:spcAft>
                <a:spcPts val="1200"/>
              </a:spcAft>
            </a:pPr>
            <a:r>
              <a:rPr lang="en-US" altLang="en-US" dirty="0">
                <a:solidFill>
                  <a:schemeClr val="tx1"/>
                </a:solidFill>
                <a:ea typeface="Times New Roman" panose="02020603050405020304" pitchFamily="18" charset="0"/>
              </a:rPr>
              <a:t>The high rate of obstetric fistula and maternal mortality can be directly attributed to delays in receiving quality care.</a:t>
            </a:r>
          </a:p>
        </p:txBody>
      </p:sp>
      <p:pic>
        <p:nvPicPr>
          <p:cNvPr id="6" name="Picture 5">
            <a:extLst>
              <a:ext uri="{FF2B5EF4-FFF2-40B4-BE49-F238E27FC236}">
                <a16:creationId xmlns:a16="http://schemas.microsoft.com/office/drawing/2014/main" id="{D2AB43D9-6586-9344-BCA5-875BFFDA89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104" t="2654" r="16104" b="-2654"/>
          <a:stretch/>
        </p:blipFill>
        <p:spPr>
          <a:xfrm flipH="1">
            <a:off x="6687879" y="-627322"/>
            <a:ext cx="8899451" cy="8613449"/>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Life Challenges </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765544" y="1127437"/>
            <a:ext cx="10679062" cy="4987614"/>
          </a:xfrm>
        </p:spPr>
        <p:txBody>
          <a:bodyPr/>
          <a:lstStyle/>
          <a:p>
            <a:pPr defTabSz="584200" eaLnBrk="0" fontAlgn="base" hangingPunct="0">
              <a:spcBef>
                <a:spcPts val="600"/>
              </a:spcBef>
              <a:spcAft>
                <a:spcPts val="1200"/>
              </a:spcAft>
              <a:defRPr/>
            </a:pPr>
            <a:r>
              <a:rPr lang="en-US" dirty="0">
                <a:solidFill>
                  <a:schemeClr val="tx1"/>
                </a:solidFill>
                <a:ea typeface="Times New Roman" panose="02020603050405020304" pitchFamily="18" charset="0"/>
              </a:rPr>
              <a:t>Women experience workforce discrimination and increased costs in health and hygiene needs, loneliness, anger, low self-esteem, bitterness, depression, and suicidal thoughts. </a:t>
            </a:r>
          </a:p>
          <a:p>
            <a:pPr marL="0" marR="0" lvl="0" indent="0" algn="l" defTabSz="584200" rtl="0" eaLnBrk="0" fontAlgn="base" latinLnBrk="0" hangingPunct="0">
              <a:spcBef>
                <a:spcPts val="600"/>
              </a:spcBef>
              <a:spcAft>
                <a:spcPts val="1200"/>
              </a:spcAft>
              <a:buClrTx/>
              <a:buSzTx/>
              <a:buFontTx/>
              <a:buNone/>
              <a:tabLst/>
              <a:defRPr/>
            </a:pPr>
            <a:r>
              <a:rPr lang="en-US" altLang="en-US" dirty="0">
                <a:solidFill>
                  <a:schemeClr val="tx1"/>
                </a:solidFill>
                <a:sym typeface="Helvetica Light" panose="020B0403020202020204"/>
              </a:rPr>
              <a:t>M</a:t>
            </a:r>
            <a:r>
              <a:rPr kumimoji="0" lang="en-US" altLang="en-US" i="0" u="none" strike="noStrike" kern="1200" cap="none" spc="0" normalizeH="0" baseline="0" noProof="0" dirty="0">
                <a:ln>
                  <a:noFill/>
                </a:ln>
                <a:solidFill>
                  <a:schemeClr val="tx1"/>
                </a:solidFill>
                <a:effectLst/>
                <a:uLnTx/>
                <a:uFillTx/>
                <a:sym typeface="Helvetica Light" panose="020B0403020202020204"/>
              </a:rPr>
              <a:t>any women report lingering psychosocial distress, ongoing depression, family discord, and economic difficulties even after successful surgical treatment of fistula.</a:t>
            </a:r>
          </a:p>
          <a:p>
            <a:pPr marL="0" marR="0" lvl="0" indent="0" algn="l" defTabSz="584200" rtl="0" eaLnBrk="0" fontAlgn="base" latinLnBrk="0" hangingPunct="0">
              <a:spcBef>
                <a:spcPts val="600"/>
              </a:spcBef>
              <a:spcAft>
                <a:spcPts val="1200"/>
              </a:spcAft>
              <a:buClrTx/>
              <a:buSzTx/>
              <a:buFontTx/>
              <a:buNone/>
              <a:tabLst/>
              <a:defRPr/>
            </a:pPr>
            <a:r>
              <a:rPr lang="en-US" altLang="en-US" dirty="0">
                <a:solidFill>
                  <a:schemeClr val="tx1"/>
                </a:solidFill>
                <a:ea typeface="Times New Roman" panose="02020603050405020304" pitchFamily="18" charset="0"/>
                <a:sym typeface="Helvetica Light" panose="020B0403020202020204"/>
              </a:rPr>
              <a:t>W</a:t>
            </a:r>
            <a:r>
              <a:rPr kumimoji="0" lang="en-US" altLang="en-US" i="0" u="none" strike="noStrike" kern="1200" cap="none" spc="0" normalizeH="0" baseline="0" noProof="0" dirty="0">
                <a:ln>
                  <a:noFill/>
                </a:ln>
                <a:solidFill>
                  <a:schemeClr val="tx1"/>
                </a:solidFill>
                <a:effectLst/>
                <a:uLnTx/>
                <a:uFillTx/>
                <a:ea typeface="Times New Roman" panose="02020603050405020304" pitchFamily="18" charset="0"/>
                <a:sym typeface="Helvetica Light" panose="020B0403020202020204"/>
              </a:rPr>
              <a:t>omen who experienced withdrawal of support, abandonment, and abuse, often struggle to reintegrate. This is more pronounced for extremely impoverished women and women who continue to experience physical co-morbidities from fistula, such as stress incontinence, secondary infertility, sexual disfunction, or pain. </a:t>
            </a:r>
          </a:p>
          <a:p>
            <a:pPr marL="0" marR="0" lvl="0" indent="0" algn="l" defTabSz="584200" rtl="0" eaLnBrk="0" fontAlgn="base" latinLnBrk="0" hangingPunct="0">
              <a:spcBef>
                <a:spcPts val="600"/>
              </a:spcBef>
              <a:spcAft>
                <a:spcPts val="1200"/>
              </a:spcAft>
              <a:buClrTx/>
              <a:buSzTx/>
              <a:buFontTx/>
              <a:buNone/>
              <a:tabLst/>
              <a:defRPr/>
            </a:pPr>
            <a:r>
              <a:rPr kumimoji="0" lang="en-US" altLang="en-US" i="0" u="none" strike="noStrike" kern="1200" cap="none" spc="0" normalizeH="0" baseline="0" noProof="0" dirty="0">
                <a:ln>
                  <a:noFill/>
                </a:ln>
                <a:solidFill>
                  <a:schemeClr val="tx1"/>
                </a:solidFill>
                <a:effectLst/>
                <a:uLnTx/>
                <a:uFillTx/>
                <a:ea typeface="Times New Roman" panose="02020603050405020304" pitchFamily="18" charset="0"/>
                <a:sym typeface="Helvetica Light" panose="020B0403020202020204"/>
              </a:rPr>
              <a:t>Young women and girls are particularly at-risk for ongoing reintegration difficulties. Almost half report ongoing health issues, a third desired additional personal or family counseling, and virtually all struggle economically. </a:t>
            </a: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765544" y="1368735"/>
            <a:ext cx="9880085" cy="4746315"/>
          </a:xfrm>
        </p:spPr>
        <p:txBody>
          <a:bodyPr/>
          <a:lstStyle/>
          <a:p>
            <a:pPr>
              <a:spcBef>
                <a:spcPts val="600"/>
              </a:spcBef>
              <a:spcAft>
                <a:spcPts val="1200"/>
              </a:spcAft>
              <a:defRPr/>
            </a:pPr>
            <a:r>
              <a:rPr lang="en-US" dirty="0">
                <a:solidFill>
                  <a:schemeClr val="tx1"/>
                </a:solidFill>
              </a:rPr>
              <a:t>TERREWODE’s Reintegration Program for Obstetric Fistula Survivors (RPOFS) addresses the lingering psycho-social, mental health, economic, and ongoing health needs of women who have suffered obstetric fistula.</a:t>
            </a:r>
          </a:p>
          <a:p>
            <a:pPr>
              <a:spcBef>
                <a:spcPts val="600"/>
              </a:spcBef>
              <a:spcAft>
                <a:spcPts val="1200"/>
              </a:spcAft>
              <a:defRPr/>
            </a:pPr>
            <a:r>
              <a:rPr lang="en-US" dirty="0">
                <a:solidFill>
                  <a:schemeClr val="tx1"/>
                </a:solidFill>
              </a:rPr>
              <a:t>The program will be implemented in Soroti, Uganda, at the newly opened TERREWODE Women’s Community Hospital, with fistula survivors from eastern, central, and northern Uganda. </a:t>
            </a:r>
          </a:p>
          <a:p>
            <a:pPr>
              <a:spcBef>
                <a:spcPts val="600"/>
              </a:spcBef>
              <a:spcAft>
                <a:spcPts val="1200"/>
              </a:spcAft>
              <a:defRPr/>
            </a:pPr>
            <a:r>
              <a:rPr lang="en-US" dirty="0">
                <a:solidFill>
                  <a:schemeClr val="tx1"/>
                </a:solidFill>
              </a:rPr>
              <a:t>The main goal is to provide the comprehensive care women need to fully heal from the trauma of obstetric fistula and successfully reintegrate into communities. It begins with a holistic, two-week reintegration program. </a:t>
            </a:r>
          </a:p>
        </p:txBody>
      </p:sp>
    </p:spTree>
    <p:extLst>
      <p:ext uri="{BB962C8B-B14F-4D97-AF65-F5344CB8AC3E}">
        <p14:creationId xmlns:p14="http://schemas.microsoft.com/office/powerpoint/2010/main" val="5067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765544" y="1368735"/>
            <a:ext cx="10274368" cy="4746315"/>
          </a:xfrm>
        </p:spPr>
        <p:txBody>
          <a:bodyPr/>
          <a:lstStyle/>
          <a:p>
            <a:pPr>
              <a:spcBef>
                <a:spcPts val="600"/>
              </a:spcBef>
              <a:spcAft>
                <a:spcPts val="1200"/>
              </a:spcAft>
              <a:defRPr/>
            </a:pPr>
            <a:r>
              <a:rPr lang="en-US" dirty="0">
                <a:solidFill>
                  <a:schemeClr val="tx1"/>
                </a:solidFill>
              </a:rPr>
              <a:t>The program includes psychosocial counseling (including family and marital counseling), health, nutrition, and safe motherhood education, family planning education and services, social reintegration support, and tools for economic empowerment. For many, this the first time they truly understand why they experienced fistula and how to prevent it in future pregnancies. </a:t>
            </a:r>
          </a:p>
          <a:p>
            <a:pPr>
              <a:spcBef>
                <a:spcPts val="600"/>
              </a:spcBef>
              <a:spcAft>
                <a:spcPts val="1200"/>
              </a:spcAft>
              <a:defRPr/>
            </a:pPr>
            <a:r>
              <a:rPr lang="en-US" dirty="0">
                <a:solidFill>
                  <a:schemeClr val="tx1"/>
                </a:solidFill>
              </a:rPr>
              <a:t>Women and girls gain health and sexual reproductive health knowledge, process and heal from psychological wounds, and gain practical income generating skills and financial literacy. </a:t>
            </a:r>
          </a:p>
          <a:p>
            <a:pPr>
              <a:spcBef>
                <a:spcPts val="600"/>
              </a:spcBef>
              <a:spcAft>
                <a:spcPts val="1200"/>
              </a:spcAft>
              <a:defRPr/>
            </a:pPr>
            <a:r>
              <a:rPr lang="en-US" dirty="0">
                <a:solidFill>
                  <a:schemeClr val="tx1"/>
                </a:solidFill>
              </a:rPr>
              <a:t>Solidarity Groups and Music, Drama, and Dance groups provide ongoing support and mentorship, including financial support, to help lift women out of poverty. </a:t>
            </a:r>
          </a:p>
        </p:txBody>
      </p:sp>
    </p:spTree>
    <p:extLst>
      <p:ext uri="{BB962C8B-B14F-4D97-AF65-F5344CB8AC3E}">
        <p14:creationId xmlns:p14="http://schemas.microsoft.com/office/powerpoint/2010/main" val="14493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3C17BD0-AE94-4B4B-B571-F0649B5C660A}"/>
              </a:ext>
            </a:extLst>
          </p:cNvPr>
          <p:cNvGraphicFramePr>
            <a:graphicFrameLocks noGrp="1"/>
          </p:cNvGraphicFramePr>
          <p:nvPr>
            <p:extLst>
              <p:ext uri="{D42A27DB-BD31-4B8C-83A1-F6EECF244321}">
                <p14:modId xmlns:p14="http://schemas.microsoft.com/office/powerpoint/2010/main" val="1562377054"/>
              </p:ext>
            </p:extLst>
          </p:nvPr>
        </p:nvGraphicFramePr>
        <p:xfrm>
          <a:off x="765544" y="1199627"/>
          <a:ext cx="10679062" cy="4808136"/>
        </p:xfrm>
        <a:graphic>
          <a:graphicData uri="http://schemas.openxmlformats.org/drawingml/2006/table">
            <a:tbl>
              <a:tblPr firstRow="1" bandRow="1"/>
              <a:tblGrid>
                <a:gridCol w="3314851">
                  <a:extLst>
                    <a:ext uri="{9D8B030D-6E8A-4147-A177-3AD203B41FA5}">
                      <a16:colId xmlns:a16="http://schemas.microsoft.com/office/drawing/2014/main" val="742193754"/>
                    </a:ext>
                  </a:extLst>
                </a:gridCol>
                <a:gridCol w="5704200">
                  <a:extLst>
                    <a:ext uri="{9D8B030D-6E8A-4147-A177-3AD203B41FA5}">
                      <a16:colId xmlns:a16="http://schemas.microsoft.com/office/drawing/2014/main" val="1044376230"/>
                    </a:ext>
                  </a:extLst>
                </a:gridCol>
                <a:gridCol w="1660011">
                  <a:extLst>
                    <a:ext uri="{9D8B030D-6E8A-4147-A177-3AD203B41FA5}">
                      <a16:colId xmlns:a16="http://schemas.microsoft.com/office/drawing/2014/main" val="3253525476"/>
                    </a:ext>
                  </a:extLst>
                </a:gridCol>
              </a:tblGrid>
              <a:tr h="349737">
                <a:tc>
                  <a:txBody>
                    <a:bodyPr/>
                    <a:lstStyle/>
                    <a:p>
                      <a:pPr marL="0" marR="0" indent="0" algn="ctr">
                        <a:spcBef>
                          <a:spcPts val="0"/>
                        </a:spcBef>
                        <a:spcAft>
                          <a:spcPts val="0"/>
                        </a:spcAft>
                      </a:pPr>
                      <a:r>
                        <a:rPr lang="en-US" sz="2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94"/>
                    </a:solidFill>
                  </a:tcPr>
                </a:tc>
                <a:tc>
                  <a:txBody>
                    <a:bodyPr/>
                    <a:lstStyle/>
                    <a:p>
                      <a:pPr marL="0" marR="0" indent="0" algn="ctr">
                        <a:spcBef>
                          <a:spcPts val="0"/>
                        </a:spcBef>
                        <a:spcAft>
                          <a:spcPts val="0"/>
                        </a:spcAft>
                      </a:pPr>
                      <a:r>
                        <a:rPr lang="en-US" sz="2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94"/>
                    </a:solidFill>
                  </a:tcPr>
                </a:tc>
                <a:tc>
                  <a:txBody>
                    <a:bodyPr/>
                    <a:lstStyle/>
                    <a:p>
                      <a:pPr marL="0" marR="0" indent="0" algn="ctr">
                        <a:spcBef>
                          <a:spcPts val="0"/>
                        </a:spcBef>
                        <a:spcAft>
                          <a:spcPts val="0"/>
                        </a:spcAft>
                      </a:pPr>
                      <a:r>
                        <a:rPr lang="en-US" sz="2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Cost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94"/>
                    </a:solidFill>
                  </a:tcPr>
                </a:tc>
                <a:extLst>
                  <a:ext uri="{0D108BD9-81ED-4DB2-BD59-A6C34878D82A}">
                    <a16:rowId xmlns:a16="http://schemas.microsoft.com/office/drawing/2014/main" val="2785492944"/>
                  </a:ext>
                </a:extLst>
              </a:tr>
              <a:tr h="648349">
                <a:tc>
                  <a:txBody>
                    <a:bodyPr/>
                    <a:lstStyle/>
                    <a:p>
                      <a:pPr marL="0" marR="0" indent="0" algn="ctr">
                        <a:lnSpc>
                          <a:spcPct val="110000"/>
                        </a:lnSpc>
                        <a:spcBef>
                          <a:spcPts val="0"/>
                        </a:spcBef>
                        <a:spcAft>
                          <a:spcPts val="600"/>
                        </a:spcAft>
                      </a:pPr>
                      <a:r>
                        <a:rPr lang="en-US" sz="2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Obstetric Fistula Reintegration Program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marL="0" marR="0" indent="0" algn="ct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Participant meals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marL="0" marR="0" indent="0" algn="r">
                        <a:spcBef>
                          <a:spcPts val="0"/>
                        </a:spcBef>
                        <a:spcAft>
                          <a:spcPts val="0"/>
                        </a:spcAft>
                      </a:pPr>
                      <a:r>
                        <a:rPr lang="en-US" sz="2200" kern="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extLst>
                  <a:ext uri="{0D108BD9-81ED-4DB2-BD59-A6C34878D82A}">
                    <a16:rowId xmlns:a16="http://schemas.microsoft.com/office/drawing/2014/main" val="1446638901"/>
                  </a:ext>
                </a:extLst>
              </a:tr>
              <a:tr h="612039">
                <a:tc>
                  <a:txBody>
                    <a:bodyPr/>
                    <a:lstStyle/>
                    <a:p>
                      <a:pPr marL="0" marR="0" indent="0" algn="ctr">
                        <a:spcBef>
                          <a:spcPts val="0"/>
                        </a:spcBef>
                        <a:spcAft>
                          <a:spcPts val="0"/>
                        </a:spcAft>
                      </a:pPr>
                      <a:r>
                        <a:rPr lang="en-US" sz="2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Obstetric Fistula Reintegration Program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tc>
                  <a:txBody>
                    <a:bodyPr/>
                    <a:lstStyle/>
                    <a:p>
                      <a:pPr marL="0" marR="0" indent="0" algn="ct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Participant transportation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tc>
                  <a:txBody>
                    <a:bodyPr/>
                    <a:lstStyle/>
                    <a:p>
                      <a:pPr marL="0" marR="0" indent="0" algn="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$7,300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extLst>
                  <a:ext uri="{0D108BD9-81ED-4DB2-BD59-A6C34878D82A}">
                    <a16:rowId xmlns:a16="http://schemas.microsoft.com/office/drawing/2014/main" val="2645831141"/>
                  </a:ext>
                </a:extLst>
              </a:tr>
              <a:tr h="1509872">
                <a:tc>
                  <a:txBody>
                    <a:bodyPr/>
                    <a:lstStyle/>
                    <a:p>
                      <a:pPr marL="0" marR="0" indent="0" algn="ctr">
                        <a:spcBef>
                          <a:spcPts val="0"/>
                        </a:spcBef>
                        <a:spcAft>
                          <a:spcPts val="0"/>
                        </a:spcAft>
                      </a:pPr>
                      <a:r>
                        <a:rPr lang="en-US" sz="2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Obstetric Fistula Reintegration Program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marL="0" marR="0" indent="0" algn="ct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Reintegration training materials, reintegration MDD training costumes, expert and trainer facilitation, exposure visits and community linkages study </a:t>
                      </a:r>
                      <a:r>
                        <a:rPr lang="en-US" sz="2200" kern="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tours</a:t>
                      </a: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marL="0" marR="0" indent="0" algn="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$5,200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extLst>
                  <a:ext uri="{0D108BD9-81ED-4DB2-BD59-A6C34878D82A}">
                    <a16:rowId xmlns:a16="http://schemas.microsoft.com/office/drawing/2014/main" val="1425919323"/>
                  </a:ext>
                </a:extLst>
              </a:tr>
              <a:tr h="874342">
                <a:tc>
                  <a:txBody>
                    <a:bodyPr/>
                    <a:lstStyle/>
                    <a:p>
                      <a:pPr marL="0" marR="0" indent="0" algn="ctr">
                        <a:spcBef>
                          <a:spcPts val="0"/>
                        </a:spcBef>
                        <a:spcAft>
                          <a:spcPts val="0"/>
                        </a:spcAft>
                      </a:pPr>
                      <a:r>
                        <a:rPr lang="en-US" sz="2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 costs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tc>
                  <a:txBody>
                    <a:bodyPr/>
                    <a:lstStyle/>
                    <a:p>
                      <a:pPr marL="0" marR="0" indent="0" algn="ct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Toiletries, toothbrush, soap, medicines, personal effects (pads, underwear)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tc>
                  <a:txBody>
                    <a:bodyPr/>
                    <a:lstStyle/>
                    <a:p>
                      <a:pPr marL="0" marR="0" indent="0" algn="r">
                        <a:spcBef>
                          <a:spcPts val="0"/>
                        </a:spcBef>
                        <a:spcAft>
                          <a:spcPts val="0"/>
                        </a:spcAft>
                      </a:pPr>
                      <a:r>
                        <a:rPr lang="en-US" sz="22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EEF"/>
                    </a:solidFill>
                  </a:tcPr>
                </a:tc>
                <a:extLst>
                  <a:ext uri="{0D108BD9-81ED-4DB2-BD59-A6C34878D82A}">
                    <a16:rowId xmlns:a16="http://schemas.microsoft.com/office/drawing/2014/main" val="1212904946"/>
                  </a:ext>
                </a:extLst>
              </a:tr>
              <a:tr h="349737">
                <a:tc>
                  <a:txBody>
                    <a:bodyPr/>
                    <a:lstStyle/>
                    <a:p>
                      <a:pPr marL="0" marR="0" indent="0" algn="ctr">
                        <a:spcBef>
                          <a:spcPts val="0"/>
                        </a:spcBef>
                        <a:spcAft>
                          <a:spcPts val="0"/>
                        </a:spcAft>
                      </a:pPr>
                      <a:r>
                        <a:rPr lang="en-US" sz="2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indent="457200"/>
                      <a:endParaRPr lang="en-US" sz="2200">
                        <a:effectLst/>
                        <a:latin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tc>
                  <a:txBody>
                    <a:bodyPr/>
                    <a:lstStyle/>
                    <a:p>
                      <a:pPr marL="0" marR="0" indent="0" algn="r">
                        <a:spcBef>
                          <a:spcPts val="0"/>
                        </a:spcBef>
                        <a:spcAft>
                          <a:spcPts val="0"/>
                        </a:spcAft>
                      </a:pPr>
                      <a:r>
                        <a:rPr lang="en-US" sz="2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200" kern="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BDC"/>
                    </a:solidFill>
                  </a:tcPr>
                </a:tc>
                <a:extLst>
                  <a:ext uri="{0D108BD9-81ED-4DB2-BD59-A6C34878D82A}">
                    <a16:rowId xmlns:a16="http://schemas.microsoft.com/office/drawing/2014/main" val="4287861729"/>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p:txBody>
          <a:bodyPr/>
          <a:lstStyle/>
          <a:p>
            <a:r>
              <a:rPr lang="en-US" sz="4400" b="1" dirty="0"/>
              <a:t>About TERREWODE</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765544" y="1244044"/>
            <a:ext cx="10679062" cy="4746315"/>
          </a:xfrm>
        </p:spPr>
        <p:txBody>
          <a:bodyPr/>
          <a:lstStyle/>
          <a:p>
            <a:pPr>
              <a:spcBef>
                <a:spcPts val="600"/>
              </a:spcBef>
              <a:spcAft>
                <a:spcPts val="1200"/>
              </a:spcAft>
            </a:pPr>
            <a:r>
              <a:rPr lang="en-US" altLang="en-US" dirty="0">
                <a:solidFill>
                  <a:schemeClr val="tx1"/>
                </a:solidFill>
              </a:rPr>
              <a:t>The Association for Rehabilitation and Re-orientation of Women for Development (TERREWODE) is a Uganda-based non-governmental organization founded in 1999 by Alice </a:t>
            </a:r>
            <a:r>
              <a:rPr lang="en-US" altLang="en-US" dirty="0" err="1">
                <a:solidFill>
                  <a:schemeClr val="tx1"/>
                </a:solidFill>
              </a:rPr>
              <a:t>Emasu</a:t>
            </a:r>
            <a:r>
              <a:rPr lang="en-US" altLang="en-US" dirty="0">
                <a:solidFill>
                  <a:schemeClr val="tx1"/>
                </a:solidFill>
              </a:rPr>
              <a:t> and two grassroot women leaders in Soroti District of eastern Uganda. It was the first to break the silence that surrounded obstetric fistula in Uganda, bringing national attention and resources to address the issue. No other organizations in Uganda provide a comprehensive reintegration program for fistula survivors.</a:t>
            </a:r>
          </a:p>
          <a:p>
            <a:pPr>
              <a:spcBef>
                <a:spcPts val="600"/>
              </a:spcBef>
              <a:spcAft>
                <a:spcPts val="1200"/>
              </a:spcAft>
            </a:pPr>
            <a:r>
              <a:rPr lang="en-US" altLang="en-US" dirty="0">
                <a:solidFill>
                  <a:schemeClr val="tx1"/>
                </a:solidFill>
              </a:rPr>
              <a:t>Since its founding, it has supported treatment and reintegration services to more than 5,000 women and girls suffering from fistula. </a:t>
            </a:r>
          </a:p>
          <a:p>
            <a:pPr>
              <a:spcBef>
                <a:spcPts val="600"/>
              </a:spcBef>
              <a:spcAft>
                <a:spcPts val="1200"/>
              </a:spcAft>
            </a:pPr>
            <a:r>
              <a:rPr lang="en-US" altLang="en-US" dirty="0">
                <a:solidFill>
                  <a:schemeClr val="tx1"/>
                </a:solidFill>
              </a:rPr>
              <a:t>Construction on TERREWODE Women’s Community Hospital (TWCH) began in March 2018 and was completed in April 2019. Patient treatment began in August 2019. TWCH is the first and only dedicated fistula treatment hospital in Uganda and one of three in all of Africa. </a:t>
            </a:r>
          </a:p>
          <a:p>
            <a:pPr>
              <a:spcBef>
                <a:spcPts val="600"/>
              </a:spcBef>
              <a:spcAft>
                <a:spcPts val="1200"/>
              </a:spcAft>
            </a:pPr>
            <a:endParaRPr lang="en-US" altLang="en-US" dirty="0">
              <a:solidFill>
                <a:schemeClr val="tx1"/>
              </a:solidFill>
            </a:endParaRPr>
          </a:p>
          <a:p>
            <a:pPr>
              <a:spcBef>
                <a:spcPts val="600"/>
              </a:spcBef>
              <a:spcAft>
                <a:spcPts val="1200"/>
              </a:spcAft>
            </a:pPr>
            <a:endParaRPr lang="en-US" altLang="en-US" dirty="0">
              <a:solidFill>
                <a:schemeClr val="tx1"/>
              </a:solidFill>
            </a:endParaRPr>
          </a:p>
        </p:txBody>
      </p:sp>
    </p:spTree>
    <p:extLst>
      <p:ext uri="{BB962C8B-B14F-4D97-AF65-F5344CB8AC3E}">
        <p14:creationId xmlns:p14="http://schemas.microsoft.com/office/powerpoint/2010/main" val="2696109139"/>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2" ma:contentTypeDescription="Create a new document." ma:contentTypeScope="" ma:versionID="f01090170039ceba7717a712cd1a962b">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5cd6ecd3f483508febf238a087db7670"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EB1D8556-6F2F-4A4C-97AA-7BBB06884C0A}">
  <ds:schemaRefs>
    <ds:schemaRef ds:uri="accf3510-8f08-46ad-8e81-d1c5d0ba391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5dfa07a-3378-4c71-8781-fe3969aabe83"/>
    <ds:schemaRef ds:uri="http://www.w3.org/XML/1998/namespace"/>
  </ds:schemaRefs>
</ds:datastoreItem>
</file>

<file path=customXml/itemProps3.xml><?xml version="1.0" encoding="utf-8"?>
<ds:datastoreItem xmlns:ds="http://schemas.openxmlformats.org/officeDocument/2006/customXml" ds:itemID="{1752A0D5-0DEF-411A-AFE3-609CEB7BE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7451</TotalTime>
  <Words>1011</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Acumin Pro Light</vt:lpstr>
      <vt:lpstr>Arial</vt:lpstr>
      <vt:lpstr>Calibri</vt:lpstr>
      <vt:lpstr>Helvetica</vt:lpstr>
      <vt:lpstr>Helvetica Light</vt:lpstr>
      <vt:lpstr>Roboto</vt:lpstr>
      <vt:lpstr>Roboto Slab</vt:lpstr>
      <vt:lpstr>Times New Roman</vt:lpstr>
      <vt:lpstr>1_Office Theme</vt:lpstr>
      <vt:lpstr>TERREWODE</vt:lpstr>
      <vt:lpstr>Introducing TERREWODE</vt:lpstr>
      <vt:lpstr>Uganda</vt:lpstr>
      <vt:lpstr>Life Challenges</vt:lpstr>
      <vt:lpstr>Life Challenges </vt:lpstr>
      <vt:lpstr>The Project</vt:lpstr>
      <vt:lpstr>The Project</vt:lpstr>
      <vt:lpstr>Budget</vt:lpstr>
      <vt:lpstr>About TERREWODE</vt:lpstr>
      <vt:lpstr>Share your thoughts</vt:lpstr>
      <vt:lpstr>PowerPoint Presentation</vt:lpstr>
      <vt:lpstr>Grandmother Project</vt:lpstr>
      <vt:lpstr>Grandmother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31</cp:revision>
  <dcterms:created xsi:type="dcterms:W3CDTF">2021-03-06T21:56:16Z</dcterms:created>
  <dcterms:modified xsi:type="dcterms:W3CDTF">2021-04-30T13:27:53Z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ies>
</file>