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69" r:id="rId5"/>
    <p:sldId id="289" r:id="rId6"/>
    <p:sldId id="290" r:id="rId7"/>
    <p:sldId id="292" r:id="rId8"/>
    <p:sldId id="291" r:id="rId9"/>
    <p:sldId id="302" r:id="rId10"/>
    <p:sldId id="306" r:id="rId11"/>
    <p:sldId id="301" r:id="rId12"/>
    <p:sldId id="307" r:id="rId13"/>
    <p:sldId id="295" r:id="rId14"/>
    <p:sldId id="296" r:id="rId15"/>
    <p:sldId id="303" r:id="rId16"/>
    <p:sldId id="304" r:id="rId17"/>
    <p:sldId id="30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2588AC-3186-4C33-A0FF-4958275B65B1}" v="54" dt="2021-05-13T15:21:24.0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00" d="100"/>
          <a:sy n="100" d="100"/>
        </p:scale>
        <p:origin x="-1219" y="36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Worthy" userId="e6351b03c6324f9c" providerId="LiveId" clId="{3D2588AC-3186-4C33-A0FF-4958275B65B1}"/>
    <pc:docChg chg="undo redo custSel modSld">
      <pc:chgData name="Chris Worthy" userId="e6351b03c6324f9c" providerId="LiveId" clId="{3D2588AC-3186-4C33-A0FF-4958275B65B1}" dt="2021-05-24T18:43:34.169" v="777" actId="2"/>
      <pc:docMkLst>
        <pc:docMk/>
      </pc:docMkLst>
      <pc:sldChg chg="addSp delSp modSp mod">
        <pc:chgData name="Chris Worthy" userId="e6351b03c6324f9c" providerId="LiveId" clId="{3D2588AC-3186-4C33-A0FF-4958275B65B1}" dt="2021-05-12T18:14:21.835" v="28" actId="931"/>
        <pc:sldMkLst>
          <pc:docMk/>
          <pc:sldMk cId="1418139970" sldId="269"/>
        </pc:sldMkLst>
        <pc:spChg chg="mod">
          <ac:chgData name="Chris Worthy" userId="e6351b03c6324f9c" providerId="LiveId" clId="{3D2588AC-3186-4C33-A0FF-4958275B65B1}" dt="2021-05-12T18:13:36.533" v="21" actId="20577"/>
          <ac:spMkLst>
            <pc:docMk/>
            <pc:sldMk cId="1418139970" sldId="269"/>
            <ac:spMk id="3" creationId="{BBD450AC-481C-BB49-8EFB-D32C040E893D}"/>
          </ac:spMkLst>
        </pc:spChg>
        <pc:spChg chg="mod">
          <ac:chgData name="Chris Worthy" userId="e6351b03c6324f9c" providerId="LiveId" clId="{3D2588AC-3186-4C33-A0FF-4958275B65B1}" dt="2021-05-12T18:13:39.841" v="25" actId="20577"/>
          <ac:spMkLst>
            <pc:docMk/>
            <pc:sldMk cId="1418139970" sldId="269"/>
            <ac:spMk id="4" creationId="{23AFE6E0-2BD0-674F-8BB3-28A894D2A2A1}"/>
          </ac:spMkLst>
        </pc:spChg>
        <pc:picChg chg="mod">
          <ac:chgData name="Chris Worthy" userId="e6351b03c6324f9c" providerId="LiveId" clId="{3D2588AC-3186-4C33-A0FF-4958275B65B1}" dt="2021-05-12T18:13:58.960" v="26" actId="14826"/>
          <ac:picMkLst>
            <pc:docMk/>
            <pc:sldMk cId="1418139970" sldId="269"/>
            <ac:picMk id="5" creationId="{15061AC5-D0A4-A647-8BB7-0807B2C95C93}"/>
          </ac:picMkLst>
        </pc:picChg>
        <pc:picChg chg="add del mod">
          <ac:chgData name="Chris Worthy" userId="e6351b03c6324f9c" providerId="LiveId" clId="{3D2588AC-3186-4C33-A0FF-4958275B65B1}" dt="2021-05-12T18:14:21.835" v="28" actId="931"/>
          <ac:picMkLst>
            <pc:docMk/>
            <pc:sldMk cId="1418139970" sldId="269"/>
            <ac:picMk id="6" creationId="{D1F5787E-8EF4-4393-841B-B6C025DD328C}"/>
          </ac:picMkLst>
        </pc:picChg>
      </pc:sldChg>
      <pc:sldChg chg="modSp mod">
        <pc:chgData name="Chris Worthy" userId="e6351b03c6324f9c" providerId="LiveId" clId="{3D2588AC-3186-4C33-A0FF-4958275B65B1}" dt="2021-05-24T18:36:43.415" v="734" actId="20577"/>
        <pc:sldMkLst>
          <pc:docMk/>
          <pc:sldMk cId="3093843083" sldId="289"/>
        </pc:sldMkLst>
        <pc:spChg chg="mod">
          <ac:chgData name="Chris Worthy" userId="e6351b03c6324f9c" providerId="LiveId" clId="{3D2588AC-3186-4C33-A0FF-4958275B65B1}" dt="2021-05-24T18:36:43.415" v="734" actId="20577"/>
          <ac:spMkLst>
            <pc:docMk/>
            <pc:sldMk cId="3093843083" sldId="289"/>
            <ac:spMk id="4" creationId="{B230F534-48C5-0644-8D51-448DD5EBA73C}"/>
          </ac:spMkLst>
        </pc:spChg>
        <pc:spChg chg="mod">
          <ac:chgData name="Chris Worthy" userId="e6351b03c6324f9c" providerId="LiveId" clId="{3D2588AC-3186-4C33-A0FF-4958275B65B1}" dt="2021-05-12T18:14:48.376" v="47" actId="20577"/>
          <ac:spMkLst>
            <pc:docMk/>
            <pc:sldMk cId="3093843083" sldId="289"/>
            <ac:spMk id="7" creationId="{255247F9-CE35-4DC6-AFAD-35D0C4778F40}"/>
          </ac:spMkLst>
        </pc:spChg>
        <pc:picChg chg="mod">
          <ac:chgData name="Chris Worthy" userId="e6351b03c6324f9c" providerId="LiveId" clId="{3D2588AC-3186-4C33-A0FF-4958275B65B1}" dt="2021-05-12T18:18:27.171" v="115" actId="1076"/>
          <ac:picMkLst>
            <pc:docMk/>
            <pc:sldMk cId="3093843083" sldId="289"/>
            <ac:picMk id="5" creationId="{CA5408B0-4B3D-3A48-919B-8D3EE7C26186}"/>
          </ac:picMkLst>
        </pc:picChg>
      </pc:sldChg>
      <pc:sldChg chg="addSp delSp modSp mod">
        <pc:chgData name="Chris Worthy" userId="e6351b03c6324f9c" providerId="LiveId" clId="{3D2588AC-3186-4C33-A0FF-4958275B65B1}" dt="2021-05-24T18:38:51.438" v="756" actId="1076"/>
        <pc:sldMkLst>
          <pc:docMk/>
          <pc:sldMk cId="3217006278" sldId="290"/>
        </pc:sldMkLst>
        <pc:spChg chg="mod">
          <ac:chgData name="Chris Worthy" userId="e6351b03c6324f9c" providerId="LiveId" clId="{3D2588AC-3186-4C33-A0FF-4958275B65B1}" dt="2021-05-12T18:19:19.738" v="154" actId="20577"/>
          <ac:spMkLst>
            <pc:docMk/>
            <pc:sldMk cId="3217006278" sldId="290"/>
            <ac:spMk id="6" creationId="{53AA9E19-BFCF-6E4B-9670-79C286BD7A3F}"/>
          </ac:spMkLst>
        </pc:spChg>
        <pc:spChg chg="mod">
          <ac:chgData name="Chris Worthy" userId="e6351b03c6324f9c" providerId="LiveId" clId="{3D2588AC-3186-4C33-A0FF-4958275B65B1}" dt="2021-05-12T18:21:45.585" v="174" actId="1076"/>
          <ac:spMkLst>
            <pc:docMk/>
            <pc:sldMk cId="3217006278" sldId="290"/>
            <ac:spMk id="7" creationId="{A2205593-1008-E146-9B32-019765398443}"/>
          </ac:spMkLst>
        </pc:spChg>
        <pc:picChg chg="del">
          <ac:chgData name="Chris Worthy" userId="e6351b03c6324f9c" providerId="LiveId" clId="{3D2588AC-3186-4C33-A0FF-4958275B65B1}" dt="2021-05-12T18:19:29.227" v="156" actId="21"/>
          <ac:picMkLst>
            <pc:docMk/>
            <pc:sldMk cId="3217006278" sldId="290"/>
            <ac:picMk id="4" creationId="{EAC094B2-ED4C-4FF4-82DE-0B105C5D2CD8}"/>
          </ac:picMkLst>
        </pc:picChg>
        <pc:picChg chg="add mod">
          <ac:chgData name="Chris Worthy" userId="e6351b03c6324f9c" providerId="LiveId" clId="{3D2588AC-3186-4C33-A0FF-4958275B65B1}" dt="2021-05-24T18:38:27.648" v="752" actId="1076"/>
          <ac:picMkLst>
            <pc:docMk/>
            <pc:sldMk cId="3217006278" sldId="290"/>
            <ac:picMk id="5" creationId="{5AF27A67-4478-4CA7-8052-FEA1AB8B97FD}"/>
          </ac:picMkLst>
        </pc:picChg>
        <pc:picChg chg="add mod ord">
          <ac:chgData name="Chris Worthy" userId="e6351b03c6324f9c" providerId="LiveId" clId="{3D2588AC-3186-4C33-A0FF-4958275B65B1}" dt="2021-05-24T18:38:51.438" v="756" actId="1076"/>
          <ac:picMkLst>
            <pc:docMk/>
            <pc:sldMk cId="3217006278" sldId="290"/>
            <ac:picMk id="8" creationId="{D0C3C76A-FE47-4413-9052-BBA9E863D8E6}"/>
          </ac:picMkLst>
        </pc:picChg>
        <pc:picChg chg="del">
          <ac:chgData name="Chris Worthy" userId="e6351b03c6324f9c" providerId="LiveId" clId="{3D2588AC-3186-4C33-A0FF-4958275B65B1}" dt="2021-05-12T18:19:27.013" v="155" actId="21"/>
          <ac:picMkLst>
            <pc:docMk/>
            <pc:sldMk cId="3217006278" sldId="290"/>
            <ac:picMk id="10" creationId="{7DB2D1BC-D9A5-4E74-81CC-91E91ACBB76D}"/>
          </ac:picMkLst>
        </pc:picChg>
      </pc:sldChg>
      <pc:sldChg chg="modSp mod">
        <pc:chgData name="Chris Worthy" userId="e6351b03c6324f9c" providerId="LiveId" clId="{3D2588AC-3186-4C33-A0FF-4958275B65B1}" dt="2021-05-24T18:43:25.767" v="772" actId="2"/>
        <pc:sldMkLst>
          <pc:docMk/>
          <pc:sldMk cId="2243331252" sldId="291"/>
        </pc:sldMkLst>
        <pc:spChg chg="mod">
          <ac:chgData name="Chris Worthy" userId="e6351b03c6324f9c" providerId="LiveId" clId="{3D2588AC-3186-4C33-A0FF-4958275B65B1}" dt="2021-05-24T18:43:25.767" v="772" actId="2"/>
          <ac:spMkLst>
            <pc:docMk/>
            <pc:sldMk cId="2243331252" sldId="291"/>
            <ac:spMk id="4" creationId="{5425BAC1-466C-C645-82B6-A9D3611DCA7F}"/>
          </ac:spMkLst>
        </pc:spChg>
      </pc:sldChg>
      <pc:sldChg chg="modSp mod">
        <pc:chgData name="Chris Worthy" userId="e6351b03c6324f9c" providerId="LiveId" clId="{3D2588AC-3186-4C33-A0FF-4958275B65B1}" dt="2021-05-13T15:20:45.839" v="661"/>
        <pc:sldMkLst>
          <pc:docMk/>
          <pc:sldMk cId="294983121" sldId="292"/>
        </pc:sldMkLst>
        <pc:spChg chg="mod">
          <ac:chgData name="Chris Worthy" userId="e6351b03c6324f9c" providerId="LiveId" clId="{3D2588AC-3186-4C33-A0FF-4958275B65B1}" dt="2021-05-13T15:20:45.839" v="661"/>
          <ac:spMkLst>
            <pc:docMk/>
            <pc:sldMk cId="294983121" sldId="292"/>
            <ac:spMk id="5" creationId="{9370E7B5-B41F-184D-BE9C-E546BC86F796}"/>
          </ac:spMkLst>
        </pc:spChg>
        <pc:picChg chg="mod">
          <ac:chgData name="Chris Worthy" userId="e6351b03c6324f9c" providerId="LiveId" clId="{3D2588AC-3186-4C33-A0FF-4958275B65B1}" dt="2021-05-12T18:25:42.849" v="230" actId="1076"/>
          <ac:picMkLst>
            <pc:docMk/>
            <pc:sldMk cId="294983121" sldId="292"/>
            <ac:picMk id="6" creationId="{D2AB43D9-6586-9344-BCA5-875BFFDA89CC}"/>
          </ac:picMkLst>
        </pc:picChg>
      </pc:sldChg>
      <pc:sldChg chg="modSp mod">
        <pc:chgData name="Chris Worthy" userId="e6351b03c6324f9c" providerId="LiveId" clId="{3D2588AC-3186-4C33-A0FF-4958275B65B1}" dt="2021-05-24T18:43:34.169" v="777" actId="2"/>
        <pc:sldMkLst>
          <pc:docMk/>
          <pc:sldMk cId="2696109139" sldId="295"/>
        </pc:sldMkLst>
        <pc:spChg chg="mod">
          <ac:chgData name="Chris Worthy" userId="e6351b03c6324f9c" providerId="LiveId" clId="{3D2588AC-3186-4C33-A0FF-4958275B65B1}" dt="2021-05-12T18:47:32.735" v="476" actId="20577"/>
          <ac:spMkLst>
            <pc:docMk/>
            <pc:sldMk cId="2696109139" sldId="295"/>
            <ac:spMk id="2" creationId="{1E8AE97C-B900-2B4A-8A4A-7B6A6C4E1BDB}"/>
          </ac:spMkLst>
        </pc:spChg>
        <pc:spChg chg="mod">
          <ac:chgData name="Chris Worthy" userId="e6351b03c6324f9c" providerId="LiveId" clId="{3D2588AC-3186-4C33-A0FF-4958275B65B1}" dt="2021-05-24T18:43:34.169" v="777" actId="2"/>
          <ac:spMkLst>
            <pc:docMk/>
            <pc:sldMk cId="2696109139" sldId="295"/>
            <ac:spMk id="5" creationId="{683C186D-BB03-8140-B825-AD1A011CD5F4}"/>
          </ac:spMkLst>
        </pc:spChg>
      </pc:sldChg>
      <pc:sldChg chg="modSp mod">
        <pc:chgData name="Chris Worthy" userId="e6351b03c6324f9c" providerId="LiveId" clId="{3D2588AC-3186-4C33-A0FF-4958275B65B1}" dt="2021-05-24T18:38:06.933" v="751" actId="20577"/>
        <pc:sldMkLst>
          <pc:docMk/>
          <pc:sldMk cId="2967664281" sldId="296"/>
        </pc:sldMkLst>
        <pc:spChg chg="mod">
          <ac:chgData name="Chris Worthy" userId="e6351b03c6324f9c" providerId="LiveId" clId="{3D2588AC-3186-4C33-A0FF-4958275B65B1}" dt="2021-05-24T18:38:06.933" v="751" actId="20577"/>
          <ac:spMkLst>
            <pc:docMk/>
            <pc:sldMk cId="2967664281" sldId="296"/>
            <ac:spMk id="7" creationId="{FC7A3FEC-A90C-1543-AB78-311343E7ACB4}"/>
          </ac:spMkLst>
        </pc:spChg>
        <pc:picChg chg="mod">
          <ac:chgData name="Chris Worthy" userId="e6351b03c6324f9c" providerId="LiveId" clId="{3D2588AC-3186-4C33-A0FF-4958275B65B1}" dt="2021-05-12T18:51:25.304" v="507" actId="1076"/>
          <ac:picMkLst>
            <pc:docMk/>
            <pc:sldMk cId="2967664281" sldId="296"/>
            <ac:picMk id="8" creationId="{277F3279-F53B-AD44-AD73-878A3C8C478B}"/>
          </ac:picMkLst>
        </pc:picChg>
      </pc:sldChg>
      <pc:sldChg chg="addSp delSp modSp mod">
        <pc:chgData name="Chris Worthy" userId="e6351b03c6324f9c" providerId="LiveId" clId="{3D2588AC-3186-4C33-A0FF-4958275B65B1}" dt="2021-05-24T18:43:06.726" v="771" actId="14734"/>
        <pc:sldMkLst>
          <pc:docMk/>
          <pc:sldMk cId="1558819310" sldId="301"/>
        </pc:sldMkLst>
        <pc:graphicFrameChg chg="add mod modGraphic">
          <ac:chgData name="Chris Worthy" userId="e6351b03c6324f9c" providerId="LiveId" clId="{3D2588AC-3186-4C33-A0FF-4958275B65B1}" dt="2021-05-24T18:43:06.726" v="771" actId="14734"/>
          <ac:graphicFrameMkLst>
            <pc:docMk/>
            <pc:sldMk cId="1558819310" sldId="301"/>
            <ac:graphicFrameMk id="3" creationId="{0D628557-75F3-4DA8-A358-19DF81D7D700}"/>
          </ac:graphicFrameMkLst>
        </pc:graphicFrameChg>
        <pc:graphicFrameChg chg="add del mod">
          <ac:chgData name="Chris Worthy" userId="e6351b03c6324f9c" providerId="LiveId" clId="{3D2588AC-3186-4C33-A0FF-4958275B65B1}" dt="2021-05-12T18:33:32.987" v="299"/>
          <ac:graphicFrameMkLst>
            <pc:docMk/>
            <pc:sldMk cId="1558819310" sldId="301"/>
            <ac:graphicFrameMk id="3" creationId="{A64299A3-FC64-4D01-B6BE-57FBF34B4A9B}"/>
          </ac:graphicFrameMkLst>
        </pc:graphicFrameChg>
        <pc:graphicFrameChg chg="del">
          <ac:chgData name="Chris Worthy" userId="e6351b03c6324f9c" providerId="LiveId" clId="{3D2588AC-3186-4C33-A0FF-4958275B65B1}" dt="2021-05-12T18:32:40.397" v="289" actId="21"/>
          <ac:graphicFrameMkLst>
            <pc:docMk/>
            <pc:sldMk cId="1558819310" sldId="301"/>
            <ac:graphicFrameMk id="5" creationId="{A5FE9877-ED0D-4470-9105-62D3D3E01827}"/>
          </ac:graphicFrameMkLst>
        </pc:graphicFrameChg>
        <pc:graphicFrameChg chg="add del mod modGraphic">
          <ac:chgData name="Chris Worthy" userId="e6351b03c6324f9c" providerId="LiveId" clId="{3D2588AC-3186-4C33-A0FF-4958275B65B1}" dt="2021-05-12T18:34:41.571" v="323"/>
          <ac:graphicFrameMkLst>
            <pc:docMk/>
            <pc:sldMk cId="1558819310" sldId="301"/>
            <ac:graphicFrameMk id="6" creationId="{146D4454-C97F-43B5-B950-E87631974F76}"/>
          </ac:graphicFrameMkLst>
        </pc:graphicFrameChg>
        <pc:graphicFrameChg chg="add del mod">
          <ac:chgData name="Chris Worthy" userId="e6351b03c6324f9c" providerId="LiveId" clId="{3D2588AC-3186-4C33-A0FF-4958275B65B1}" dt="2021-05-12T18:35:25.848" v="331"/>
          <ac:graphicFrameMkLst>
            <pc:docMk/>
            <pc:sldMk cId="1558819310" sldId="301"/>
            <ac:graphicFrameMk id="7" creationId="{68E00D4C-7E79-4D97-ABCD-DB2435F642E7}"/>
          </ac:graphicFrameMkLst>
        </pc:graphicFrameChg>
        <pc:graphicFrameChg chg="add del mod">
          <ac:chgData name="Chris Worthy" userId="e6351b03c6324f9c" providerId="LiveId" clId="{3D2588AC-3186-4C33-A0FF-4958275B65B1}" dt="2021-05-12T18:35:34.390" v="335"/>
          <ac:graphicFrameMkLst>
            <pc:docMk/>
            <pc:sldMk cId="1558819310" sldId="301"/>
            <ac:graphicFrameMk id="8" creationId="{C5C71D34-FEC6-41F7-9048-2B84D9FEDC02}"/>
          </ac:graphicFrameMkLst>
        </pc:graphicFrameChg>
        <pc:graphicFrameChg chg="add del mod modGraphic">
          <ac:chgData name="Chris Worthy" userId="e6351b03c6324f9c" providerId="LiveId" clId="{3D2588AC-3186-4C33-A0FF-4958275B65B1}" dt="2021-05-12T18:36:08.556" v="343" actId="21"/>
          <ac:graphicFrameMkLst>
            <pc:docMk/>
            <pc:sldMk cId="1558819310" sldId="301"/>
            <ac:graphicFrameMk id="9" creationId="{77D8DD0F-07A2-469B-B92F-C71A5EECF700}"/>
          </ac:graphicFrameMkLst>
        </pc:graphicFrameChg>
        <pc:graphicFrameChg chg="add del mod modGraphic">
          <ac:chgData name="Chris Worthy" userId="e6351b03c6324f9c" providerId="LiveId" clId="{3D2588AC-3186-4C33-A0FF-4958275B65B1}" dt="2021-05-12T18:38:10.843" v="352" actId="21"/>
          <ac:graphicFrameMkLst>
            <pc:docMk/>
            <pc:sldMk cId="1558819310" sldId="301"/>
            <ac:graphicFrameMk id="10" creationId="{67EE34B0-273C-481A-BC54-15020F66494C}"/>
          </ac:graphicFrameMkLst>
        </pc:graphicFrameChg>
        <pc:graphicFrameChg chg="add del mod modGraphic">
          <ac:chgData name="Chris Worthy" userId="e6351b03c6324f9c" providerId="LiveId" clId="{3D2588AC-3186-4C33-A0FF-4958275B65B1}" dt="2021-05-12T18:42:05.564" v="390" actId="21"/>
          <ac:graphicFrameMkLst>
            <pc:docMk/>
            <pc:sldMk cId="1558819310" sldId="301"/>
            <ac:graphicFrameMk id="11" creationId="{EBBFFD7A-F36B-4F28-BECA-E5FE7295C305}"/>
          </ac:graphicFrameMkLst>
        </pc:graphicFrameChg>
        <pc:graphicFrameChg chg="add del mod modGraphic">
          <ac:chgData name="Chris Worthy" userId="e6351b03c6324f9c" providerId="LiveId" clId="{3D2588AC-3186-4C33-A0FF-4958275B65B1}" dt="2021-05-13T15:15:39.562" v="647" actId="21"/>
          <ac:graphicFrameMkLst>
            <pc:docMk/>
            <pc:sldMk cId="1558819310" sldId="301"/>
            <ac:graphicFrameMk id="12" creationId="{D4B8D4AD-35E4-46CA-A57F-35CC5B224705}"/>
          </ac:graphicFrameMkLst>
        </pc:graphicFrameChg>
      </pc:sldChg>
      <pc:sldChg chg="modSp mod">
        <pc:chgData name="Chris Worthy" userId="e6351b03c6324f9c" providerId="LiveId" clId="{3D2588AC-3186-4C33-A0FF-4958275B65B1}" dt="2021-05-24T18:43:27.046" v="773" actId="2"/>
        <pc:sldMkLst>
          <pc:docMk/>
          <pc:sldMk cId="50673595" sldId="302"/>
        </pc:sldMkLst>
        <pc:spChg chg="mod">
          <ac:chgData name="Chris Worthy" userId="e6351b03c6324f9c" providerId="LiveId" clId="{3D2588AC-3186-4C33-A0FF-4958275B65B1}" dt="2021-05-24T18:43:27.046" v="773" actId="2"/>
          <ac:spMkLst>
            <pc:docMk/>
            <pc:sldMk cId="50673595" sldId="302"/>
            <ac:spMk id="4" creationId="{5425BAC1-466C-C645-82B6-A9D3611DCA7F}"/>
          </ac:spMkLst>
        </pc:spChg>
      </pc:sldChg>
      <pc:sldChg chg="modSp">
        <pc:chgData name="Chris Worthy" userId="e6351b03c6324f9c" providerId="LiveId" clId="{3D2588AC-3186-4C33-A0FF-4958275B65B1}" dt="2021-05-12T18:52:23.365" v="509" actId="14826"/>
        <pc:sldMkLst>
          <pc:docMk/>
          <pc:sldMk cId="289933295" sldId="303"/>
        </pc:sldMkLst>
        <pc:picChg chg="mod">
          <ac:chgData name="Chris Worthy" userId="e6351b03c6324f9c" providerId="LiveId" clId="{3D2588AC-3186-4C33-A0FF-4958275B65B1}" dt="2021-05-12T18:52:23.365" v="509" actId="14826"/>
          <ac:picMkLst>
            <pc:docMk/>
            <pc:sldMk cId="289933295" sldId="303"/>
            <ac:picMk id="5" creationId="{FDE8D8FA-74E4-44BF-95D8-B15C128438D9}"/>
          </ac:picMkLst>
        </pc:picChg>
      </pc:sldChg>
      <pc:sldChg chg="addSp delSp modSp mod">
        <pc:chgData name="Chris Worthy" userId="e6351b03c6324f9c" providerId="LiveId" clId="{3D2588AC-3186-4C33-A0FF-4958275B65B1}" dt="2021-05-24T18:41:48.308" v="767" actId="1076"/>
        <pc:sldMkLst>
          <pc:docMk/>
          <pc:sldMk cId="1363744825" sldId="304"/>
        </pc:sldMkLst>
        <pc:spChg chg="mod">
          <ac:chgData name="Chris Worthy" userId="e6351b03c6324f9c" providerId="LiveId" clId="{3D2588AC-3186-4C33-A0FF-4958275B65B1}" dt="2021-05-13T14:14:41.089" v="534" actId="20577"/>
          <ac:spMkLst>
            <pc:docMk/>
            <pc:sldMk cId="1363744825" sldId="304"/>
            <ac:spMk id="6" creationId="{53AA9E19-BFCF-6E4B-9670-79C286BD7A3F}"/>
          </ac:spMkLst>
        </pc:spChg>
        <pc:spChg chg="mod">
          <ac:chgData name="Chris Worthy" userId="e6351b03c6324f9c" providerId="LiveId" clId="{3D2588AC-3186-4C33-A0FF-4958275B65B1}" dt="2021-05-24T18:41:23.954" v="764" actId="948"/>
          <ac:spMkLst>
            <pc:docMk/>
            <pc:sldMk cId="1363744825" sldId="304"/>
            <ac:spMk id="7" creationId="{A2205593-1008-E146-9B32-019765398443}"/>
          </ac:spMkLst>
        </pc:spChg>
        <pc:picChg chg="del">
          <ac:chgData name="Chris Worthy" userId="e6351b03c6324f9c" providerId="LiveId" clId="{3D2588AC-3186-4C33-A0FF-4958275B65B1}" dt="2021-05-13T14:19:07.071" v="549" actId="21"/>
          <ac:picMkLst>
            <pc:docMk/>
            <pc:sldMk cId="1363744825" sldId="304"/>
            <ac:picMk id="5" creationId="{EC04D3F7-2C65-4E3E-A5EC-265912F3BFCD}"/>
          </ac:picMkLst>
        </pc:picChg>
        <pc:picChg chg="add mod">
          <ac:chgData name="Chris Worthy" userId="e6351b03c6324f9c" providerId="LiveId" clId="{3D2588AC-3186-4C33-A0FF-4958275B65B1}" dt="2021-05-24T18:41:48.308" v="767" actId="1076"/>
          <ac:picMkLst>
            <pc:docMk/>
            <pc:sldMk cId="1363744825" sldId="304"/>
            <ac:picMk id="8" creationId="{F409248B-3953-422A-8A25-616496CBDBCA}"/>
          </ac:picMkLst>
        </pc:picChg>
      </pc:sldChg>
      <pc:sldChg chg="addSp delSp modSp mod">
        <pc:chgData name="Chris Worthy" userId="e6351b03c6324f9c" providerId="LiveId" clId="{3D2588AC-3186-4C33-A0FF-4958275B65B1}" dt="2021-05-24T18:42:09.659" v="769" actId="1076"/>
        <pc:sldMkLst>
          <pc:docMk/>
          <pc:sldMk cId="1693403344" sldId="305"/>
        </pc:sldMkLst>
        <pc:spChg chg="mod">
          <ac:chgData name="Chris Worthy" userId="e6351b03c6324f9c" providerId="LiveId" clId="{3D2588AC-3186-4C33-A0FF-4958275B65B1}" dt="2021-05-13T14:19:53.433" v="576" actId="20577"/>
          <ac:spMkLst>
            <pc:docMk/>
            <pc:sldMk cId="1693403344" sldId="305"/>
            <ac:spMk id="6" creationId="{53AA9E19-BFCF-6E4B-9670-79C286BD7A3F}"/>
          </ac:spMkLst>
        </pc:spChg>
        <pc:spChg chg="mod">
          <ac:chgData name="Chris Worthy" userId="e6351b03c6324f9c" providerId="LiveId" clId="{3D2588AC-3186-4C33-A0FF-4958275B65B1}" dt="2021-05-13T14:25:15.768" v="639" actId="255"/>
          <ac:spMkLst>
            <pc:docMk/>
            <pc:sldMk cId="1693403344" sldId="305"/>
            <ac:spMk id="7" creationId="{A2205593-1008-E146-9B32-019765398443}"/>
          </ac:spMkLst>
        </pc:spChg>
        <pc:picChg chg="del">
          <ac:chgData name="Chris Worthy" userId="e6351b03c6324f9c" providerId="LiveId" clId="{3D2588AC-3186-4C33-A0FF-4958275B65B1}" dt="2021-05-13T14:25:20.213" v="640" actId="21"/>
          <ac:picMkLst>
            <pc:docMk/>
            <pc:sldMk cId="1693403344" sldId="305"/>
            <ac:picMk id="2" creationId="{00000000-0000-0000-0000-000000000000}"/>
          </ac:picMkLst>
        </pc:picChg>
        <pc:picChg chg="add mod">
          <ac:chgData name="Chris Worthy" userId="e6351b03c6324f9c" providerId="LiveId" clId="{3D2588AC-3186-4C33-A0FF-4958275B65B1}" dt="2021-05-24T18:42:09.659" v="769" actId="1076"/>
          <ac:picMkLst>
            <pc:docMk/>
            <pc:sldMk cId="1693403344" sldId="305"/>
            <ac:picMk id="8" creationId="{59E6A429-20ED-433D-99B4-8103C3AC72AB}"/>
          </ac:picMkLst>
        </pc:picChg>
      </pc:sldChg>
      <pc:sldChg chg="modSp mod">
        <pc:chgData name="Chris Worthy" userId="e6351b03c6324f9c" providerId="LiveId" clId="{3D2588AC-3186-4C33-A0FF-4958275B65B1}" dt="2021-05-12T18:32:28.865" v="288" actId="6549"/>
        <pc:sldMkLst>
          <pc:docMk/>
          <pc:sldMk cId="144935894" sldId="306"/>
        </pc:sldMkLst>
        <pc:spChg chg="mod">
          <ac:chgData name="Chris Worthy" userId="e6351b03c6324f9c" providerId="LiveId" clId="{3D2588AC-3186-4C33-A0FF-4958275B65B1}" dt="2021-05-12T18:32:28.865" v="288" actId="6549"/>
          <ac:spMkLst>
            <pc:docMk/>
            <pc:sldMk cId="144935894" sldId="306"/>
            <ac:spMk id="4" creationId="{5425BAC1-466C-C645-82B6-A9D3611DCA7F}"/>
          </ac:spMkLst>
        </pc:spChg>
      </pc:sldChg>
      <pc:sldChg chg="modSp mod">
        <pc:chgData name="Chris Worthy" userId="e6351b03c6324f9c" providerId="LiveId" clId="{3D2588AC-3186-4C33-A0FF-4958275B65B1}" dt="2021-05-12T18:48:50.431" v="483" actId="207"/>
        <pc:sldMkLst>
          <pc:docMk/>
          <pc:sldMk cId="485216885" sldId="307"/>
        </pc:sldMkLst>
        <pc:spChg chg="mod">
          <ac:chgData name="Chris Worthy" userId="e6351b03c6324f9c" providerId="LiveId" clId="{3D2588AC-3186-4C33-A0FF-4958275B65B1}" dt="2021-05-12T18:38:20.102" v="368" actId="20577"/>
          <ac:spMkLst>
            <pc:docMk/>
            <pc:sldMk cId="485216885" sldId="307"/>
            <ac:spMk id="2" creationId="{1E8AE97C-B900-2B4A-8A4A-7B6A6C4E1BDB}"/>
          </ac:spMkLst>
        </pc:spChg>
        <pc:spChg chg="mod">
          <ac:chgData name="Chris Worthy" userId="e6351b03c6324f9c" providerId="LiveId" clId="{3D2588AC-3186-4C33-A0FF-4958275B65B1}" dt="2021-05-12T18:48:50.431" v="483" actId="207"/>
          <ac:spMkLst>
            <pc:docMk/>
            <pc:sldMk cId="485216885" sldId="307"/>
            <ac:spMk id="5" creationId="{683C186D-BB03-8140-B825-AD1A011CD5F4}"/>
          </ac:spMkLst>
        </pc:spChg>
      </pc:sldChg>
    </pc:docChg>
  </pc:docChgLst>
</pc:chgInfo>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Slide 1">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D0B6D1C3-F725-6948-9BDF-50E66B069391}"/>
              </a:ext>
            </a:extLst>
          </p:cNvPr>
          <p:cNvSpPr/>
          <p:nvPr userDrawn="1"/>
        </p:nvSpPr>
        <p:spPr>
          <a:xfrm>
            <a:off x="-3429000" y="0"/>
            <a:ext cx="6858000" cy="685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Shape&#10;&#10;Description automatically generated with medium confidence">
            <a:extLst>
              <a:ext uri="{FF2B5EF4-FFF2-40B4-BE49-F238E27FC236}">
                <a16:creationId xmlns:a16="http://schemas.microsoft.com/office/drawing/2014/main" id="{767861D9-66D6-FB4A-B622-7918DB032014}"/>
              </a:ext>
            </a:extLst>
          </p:cNvPr>
          <p:cNvPicPr>
            <a:picLocks noChangeAspect="1"/>
          </p:cNvPicPr>
          <p:nvPr userDrawn="1"/>
        </p:nvPicPr>
        <p:blipFill rotWithShape="1">
          <a:blip r:embed="rId2" cstate="email">
            <a:alphaModFix amt="5000"/>
            <a:lum bright="70000" contrast="-70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a:ext>
            </a:extLst>
          </a:blip>
          <a:srcRect r="-1260" b="-842"/>
          <a:stretch/>
        </p:blipFill>
        <p:spPr>
          <a:xfrm>
            <a:off x="0" y="219202"/>
            <a:ext cx="3345160" cy="6570921"/>
          </a:xfrm>
          <a:prstGeom prst="rect">
            <a:avLst/>
          </a:prstGeom>
          <a:noFill/>
        </p:spPr>
      </p:pic>
      <p:sp>
        <p:nvSpPr>
          <p:cNvPr id="14" name="Title 1">
            <a:extLst>
              <a:ext uri="{FF2B5EF4-FFF2-40B4-BE49-F238E27FC236}">
                <a16:creationId xmlns:a16="http://schemas.microsoft.com/office/drawing/2014/main" id="{14FFD73A-A22C-B849-92F1-CE00477A70F9}"/>
              </a:ext>
            </a:extLst>
          </p:cNvPr>
          <p:cNvSpPr>
            <a:spLocks noGrp="1"/>
          </p:cNvSpPr>
          <p:nvPr>
            <p:ph type="ctrTitle"/>
          </p:nvPr>
        </p:nvSpPr>
        <p:spPr>
          <a:xfrm>
            <a:off x="3949256" y="3908695"/>
            <a:ext cx="7492672" cy="793920"/>
          </a:xfrm>
          <a:prstGeom prst="rect">
            <a:avLst/>
          </a:prstGeom>
        </p:spPr>
        <p:txBody>
          <a:bodyPr anchor="t">
            <a:normAutofit/>
          </a:bodyPr>
          <a:lstStyle>
            <a:lvl1pPr algn="l">
              <a:defRPr sz="4000" b="0" i="0">
                <a:latin typeface="Arial" panose="020B0604020202020204" pitchFamily="34" charset="0"/>
                <a:ea typeface="Roboto Slab" pitchFamily="2" charset="0"/>
                <a:cs typeface="Arial" panose="020B0604020202020204" pitchFamily="34" charset="0"/>
              </a:defRPr>
            </a:lvl1pPr>
          </a:lstStyle>
          <a:p>
            <a:r>
              <a:rPr lang="en-US" dirty="0"/>
              <a:t>Click to edit Master title style</a:t>
            </a:r>
          </a:p>
        </p:txBody>
      </p:sp>
      <p:sp>
        <p:nvSpPr>
          <p:cNvPr id="15" name="Subtitle 2">
            <a:extLst>
              <a:ext uri="{FF2B5EF4-FFF2-40B4-BE49-F238E27FC236}">
                <a16:creationId xmlns:a16="http://schemas.microsoft.com/office/drawing/2014/main" id="{35FD3991-DF44-1445-A473-9CBF805A6B99}"/>
              </a:ext>
            </a:extLst>
          </p:cNvPr>
          <p:cNvSpPr>
            <a:spLocks noGrp="1"/>
          </p:cNvSpPr>
          <p:nvPr>
            <p:ph type="subTitle" idx="1"/>
          </p:nvPr>
        </p:nvSpPr>
        <p:spPr>
          <a:xfrm>
            <a:off x="3949256" y="4745169"/>
            <a:ext cx="7987476" cy="672247"/>
          </a:xfrm>
          <a:prstGeom prst="rect">
            <a:avLst/>
          </a:prstGeom>
        </p:spPr>
        <p:txBody>
          <a:bodyPr>
            <a:normAutofit/>
          </a:bodyPr>
          <a:lstStyle>
            <a:lvl1pPr marL="0" indent="0" algn="l">
              <a:buNone/>
              <a:defRPr sz="28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6" name="Picture 15" descr="Logo&#10;&#10;Description automatically generated">
            <a:extLst>
              <a:ext uri="{FF2B5EF4-FFF2-40B4-BE49-F238E27FC236}">
                <a16:creationId xmlns:a16="http://schemas.microsoft.com/office/drawing/2014/main" id="{92B96C5A-3317-704D-B85A-DFDD17F59B0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748733" y="1665466"/>
            <a:ext cx="6571955" cy="1914439"/>
          </a:xfrm>
          <a:prstGeom prst="rect">
            <a:avLst/>
          </a:prstGeom>
        </p:spPr>
      </p:pic>
    </p:spTree>
    <p:extLst>
      <p:ext uri="{BB962C8B-B14F-4D97-AF65-F5344CB8AC3E}">
        <p14:creationId xmlns:p14="http://schemas.microsoft.com/office/powerpoint/2010/main" val="3294642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Orange + Image">
    <p:spTree>
      <p:nvGrpSpPr>
        <p:cNvPr id="1" name=""/>
        <p:cNvGrpSpPr/>
        <p:nvPr/>
      </p:nvGrpSpPr>
      <p:grpSpPr>
        <a:xfrm>
          <a:off x="0" y="0"/>
          <a:ext cx="0" cy="0"/>
          <a:chOff x="0" y="0"/>
          <a:chExt cx="0" cy="0"/>
        </a:xfrm>
      </p:grpSpPr>
      <p:pic>
        <p:nvPicPr>
          <p:cNvPr id="13" name="Picture 12" descr="Shape&#10;&#10;Description automatically generated with medium confidence">
            <a:extLst>
              <a:ext uri="{FF2B5EF4-FFF2-40B4-BE49-F238E27FC236}">
                <a16:creationId xmlns:a16="http://schemas.microsoft.com/office/drawing/2014/main" id="{D0561D6B-CFE6-C94D-84BB-BCB12230FC89}"/>
              </a:ext>
            </a:extLst>
          </p:cNvPr>
          <p:cNvPicPr>
            <a:picLocks noChangeAspect="1"/>
          </p:cNvPicPr>
          <p:nvPr userDrawn="1"/>
        </p:nvPicPr>
        <p:blipFill rotWithShape="1">
          <a:blip r:embed="rId2" cstate="email">
            <a:duotone>
              <a:schemeClr val="accent3">
                <a:shade val="45000"/>
                <a:satMod val="135000"/>
              </a:schemeClr>
              <a:prstClr val="white"/>
            </a:duotone>
            <a:alphaModFix amt="6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pic>
        <p:nvPicPr>
          <p:cNvPr id="18" name="Picture 17" descr="Text, logo&#10;&#10;Description automatically generated">
            <a:extLst>
              <a:ext uri="{FF2B5EF4-FFF2-40B4-BE49-F238E27FC236}">
                <a16:creationId xmlns:a16="http://schemas.microsoft.com/office/drawing/2014/main" id="{858B11CB-7E43-A847-8E20-16BCE9D09F3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9" name="Title 1">
            <a:extLst>
              <a:ext uri="{FF2B5EF4-FFF2-40B4-BE49-F238E27FC236}">
                <a16:creationId xmlns:a16="http://schemas.microsoft.com/office/drawing/2014/main" id="{8E547958-6AF6-5841-9423-874E22BFD0E3}"/>
              </a:ext>
            </a:extLst>
          </p:cNvPr>
          <p:cNvSpPr>
            <a:spLocks noGrp="1"/>
          </p:cNvSpPr>
          <p:nvPr>
            <p:ph type="title"/>
          </p:nvPr>
        </p:nvSpPr>
        <p:spPr>
          <a:xfrm>
            <a:off x="765543" y="365126"/>
            <a:ext cx="6709145" cy="762310"/>
          </a:xfrm>
          <a:prstGeom prst="rect">
            <a:avLst/>
          </a:prstGeom>
        </p:spPr>
        <p:txBody>
          <a:bodyPr/>
          <a:lstStyle>
            <a:lvl1pPr>
              <a:defRPr sz="3800" b="0" i="0">
                <a:solidFill>
                  <a:srgbClr val="FF4A00"/>
                </a:solidFill>
                <a:latin typeface="Arial" panose="020B0604020202020204" pitchFamily="34" charset="0"/>
                <a:ea typeface="Roboto Slab" pitchFamily="2" charset="0"/>
                <a:cs typeface="Arial" panose="020B0604020202020204" pitchFamily="34" charset="0"/>
              </a:defRPr>
            </a:lvl1pPr>
          </a:lstStyle>
          <a:p>
            <a:r>
              <a:rPr lang="en-US" dirty="0"/>
              <a:t>Click to edit Master title style</a:t>
            </a:r>
          </a:p>
        </p:txBody>
      </p:sp>
      <p:sp>
        <p:nvSpPr>
          <p:cNvPr id="8" name="Oval 7">
            <a:extLst>
              <a:ext uri="{FF2B5EF4-FFF2-40B4-BE49-F238E27FC236}">
                <a16:creationId xmlns:a16="http://schemas.microsoft.com/office/drawing/2014/main" id="{AC75D794-A8F5-9B41-B297-17CD839DC81A}"/>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F8A160E0-302D-6142-866B-EFF101F36A16}"/>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0" name="Content Placeholder 2">
            <a:extLst>
              <a:ext uri="{FF2B5EF4-FFF2-40B4-BE49-F238E27FC236}">
                <a16:creationId xmlns:a16="http://schemas.microsoft.com/office/drawing/2014/main" id="{1D578A12-FC74-B449-9D42-F78D270D4363}"/>
              </a:ext>
            </a:extLst>
          </p:cNvPr>
          <p:cNvSpPr>
            <a:spLocks noGrp="1"/>
          </p:cNvSpPr>
          <p:nvPr>
            <p:ph idx="1" hasCustomPrompt="1"/>
          </p:nvPr>
        </p:nvSpPr>
        <p:spPr>
          <a:xfrm>
            <a:off x="765544" y="1368735"/>
            <a:ext cx="561054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27651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Green">
    <p:spTree>
      <p:nvGrpSpPr>
        <p:cNvPr id="1" name=""/>
        <p:cNvGrpSpPr/>
        <p:nvPr/>
      </p:nvGrpSpPr>
      <p:grpSpPr>
        <a:xfrm>
          <a:off x="0" y="0"/>
          <a:ext cx="0" cy="0"/>
          <a:chOff x="0" y="0"/>
          <a:chExt cx="0" cy="0"/>
        </a:xfrm>
      </p:grpSpPr>
      <p:pic>
        <p:nvPicPr>
          <p:cNvPr id="13" name="Picture 12" descr="Shape&#10;&#10;Description automatically generated with medium confidence">
            <a:extLst>
              <a:ext uri="{FF2B5EF4-FFF2-40B4-BE49-F238E27FC236}">
                <a16:creationId xmlns:a16="http://schemas.microsoft.com/office/drawing/2014/main" id="{D0561D6B-CFE6-C94D-84BB-BCB12230FC89}"/>
              </a:ext>
            </a:extLst>
          </p:cNvPr>
          <p:cNvPicPr>
            <a:picLocks noChangeAspect="1"/>
          </p:cNvPicPr>
          <p:nvPr userDrawn="1"/>
        </p:nvPicPr>
        <p:blipFill rotWithShape="1">
          <a:blip r:embed="rId2" cstate="email">
            <a:duotone>
              <a:schemeClr val="accent4">
                <a:shade val="45000"/>
                <a:satMod val="135000"/>
              </a:schemeClr>
              <a:prstClr val="white"/>
            </a:duotone>
            <a:alphaModFix amt="8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pic>
        <p:nvPicPr>
          <p:cNvPr id="18" name="Picture 17" descr="Text, logo&#10;&#10;Description automatically generated">
            <a:extLst>
              <a:ext uri="{FF2B5EF4-FFF2-40B4-BE49-F238E27FC236}">
                <a16:creationId xmlns:a16="http://schemas.microsoft.com/office/drawing/2014/main" id="{858B11CB-7E43-A847-8E20-16BCE9D09F3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8" name="Title 1">
            <a:extLst>
              <a:ext uri="{FF2B5EF4-FFF2-40B4-BE49-F238E27FC236}">
                <a16:creationId xmlns:a16="http://schemas.microsoft.com/office/drawing/2014/main" id="{2D398C7F-646F-F642-ADDC-9CF94395EBEC}"/>
              </a:ext>
            </a:extLst>
          </p:cNvPr>
          <p:cNvSpPr>
            <a:spLocks noGrp="1"/>
          </p:cNvSpPr>
          <p:nvPr>
            <p:ph type="title"/>
          </p:nvPr>
        </p:nvSpPr>
        <p:spPr>
          <a:xfrm>
            <a:off x="765544" y="365126"/>
            <a:ext cx="10679062" cy="762310"/>
          </a:xfrm>
          <a:prstGeom prst="rect">
            <a:avLst/>
          </a:prstGeom>
        </p:spPr>
        <p:txBody>
          <a:bodyPr/>
          <a:lstStyle>
            <a:lvl1pPr>
              <a:defRPr sz="3800" b="0" i="0">
                <a:solidFill>
                  <a:schemeClr val="accent4">
                    <a:lumMod val="75000"/>
                  </a:schemeClr>
                </a:solidFill>
                <a:latin typeface="Arial" panose="020B0604020202020204" pitchFamily="34" charset="0"/>
                <a:ea typeface="Roboto Slab" pitchFamily="2" charset="0"/>
                <a:cs typeface="Arial" panose="020B0604020202020204" pitchFamily="34" charset="0"/>
              </a:defRPr>
            </a:lvl1pPr>
          </a:lstStyle>
          <a:p>
            <a:r>
              <a:rPr lang="en-US" dirty="0"/>
              <a:t>Click to edit Master title style</a:t>
            </a:r>
          </a:p>
        </p:txBody>
      </p:sp>
      <p:sp>
        <p:nvSpPr>
          <p:cNvPr id="10" name="Oval 9">
            <a:extLst>
              <a:ext uri="{FF2B5EF4-FFF2-40B4-BE49-F238E27FC236}">
                <a16:creationId xmlns:a16="http://schemas.microsoft.com/office/drawing/2014/main" id="{A21B7830-6EF9-6142-B8A0-2C632D9C69FC}"/>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5">
            <a:extLst>
              <a:ext uri="{FF2B5EF4-FFF2-40B4-BE49-F238E27FC236}">
                <a16:creationId xmlns:a16="http://schemas.microsoft.com/office/drawing/2014/main" id="{851EE712-E9EA-6140-BA9F-0B210C67D125}"/>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2" name="Content Placeholder 2">
            <a:extLst>
              <a:ext uri="{FF2B5EF4-FFF2-40B4-BE49-F238E27FC236}">
                <a16:creationId xmlns:a16="http://schemas.microsoft.com/office/drawing/2014/main" id="{82A1EC73-6B4D-2949-A7DB-FB18B1346E0E}"/>
              </a:ext>
            </a:extLst>
          </p:cNvPr>
          <p:cNvSpPr>
            <a:spLocks noGrp="1"/>
          </p:cNvSpPr>
          <p:nvPr>
            <p:ph idx="1" hasCustomPrompt="1"/>
          </p:nvPr>
        </p:nvSpPr>
        <p:spPr>
          <a:xfrm>
            <a:off x="765544" y="1368735"/>
            <a:ext cx="1067906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66999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Green + Image">
    <p:spTree>
      <p:nvGrpSpPr>
        <p:cNvPr id="1" name=""/>
        <p:cNvGrpSpPr/>
        <p:nvPr/>
      </p:nvGrpSpPr>
      <p:grpSpPr>
        <a:xfrm>
          <a:off x="0" y="0"/>
          <a:ext cx="0" cy="0"/>
          <a:chOff x="0" y="0"/>
          <a:chExt cx="0" cy="0"/>
        </a:xfrm>
      </p:grpSpPr>
      <p:pic>
        <p:nvPicPr>
          <p:cNvPr id="13" name="Picture 12" descr="Shape&#10;&#10;Description automatically generated with medium confidence">
            <a:extLst>
              <a:ext uri="{FF2B5EF4-FFF2-40B4-BE49-F238E27FC236}">
                <a16:creationId xmlns:a16="http://schemas.microsoft.com/office/drawing/2014/main" id="{D0561D6B-CFE6-C94D-84BB-BCB12230FC89}"/>
              </a:ext>
            </a:extLst>
          </p:cNvPr>
          <p:cNvPicPr>
            <a:picLocks noChangeAspect="1"/>
          </p:cNvPicPr>
          <p:nvPr userDrawn="1"/>
        </p:nvPicPr>
        <p:blipFill rotWithShape="1">
          <a:blip r:embed="rId2" cstate="email">
            <a:duotone>
              <a:schemeClr val="accent4">
                <a:shade val="45000"/>
                <a:satMod val="135000"/>
              </a:schemeClr>
              <a:prstClr val="white"/>
            </a:duotone>
            <a:alphaModFix amt="8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pic>
        <p:nvPicPr>
          <p:cNvPr id="18" name="Picture 17" descr="Text, logo&#10;&#10;Description automatically generated">
            <a:extLst>
              <a:ext uri="{FF2B5EF4-FFF2-40B4-BE49-F238E27FC236}">
                <a16:creationId xmlns:a16="http://schemas.microsoft.com/office/drawing/2014/main" id="{858B11CB-7E43-A847-8E20-16BCE9D09F3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8" name="Title 1">
            <a:extLst>
              <a:ext uri="{FF2B5EF4-FFF2-40B4-BE49-F238E27FC236}">
                <a16:creationId xmlns:a16="http://schemas.microsoft.com/office/drawing/2014/main" id="{2D398C7F-646F-F642-ADDC-9CF94395EBEC}"/>
              </a:ext>
            </a:extLst>
          </p:cNvPr>
          <p:cNvSpPr>
            <a:spLocks noGrp="1"/>
          </p:cNvSpPr>
          <p:nvPr>
            <p:ph type="title"/>
          </p:nvPr>
        </p:nvSpPr>
        <p:spPr>
          <a:xfrm>
            <a:off x="765544" y="365126"/>
            <a:ext cx="6964326" cy="762310"/>
          </a:xfrm>
          <a:prstGeom prst="rect">
            <a:avLst/>
          </a:prstGeom>
        </p:spPr>
        <p:txBody>
          <a:bodyPr/>
          <a:lstStyle>
            <a:lvl1pPr>
              <a:defRPr sz="3800" b="0" i="0">
                <a:solidFill>
                  <a:schemeClr val="accent4">
                    <a:lumMod val="75000"/>
                  </a:schemeClr>
                </a:solidFill>
                <a:latin typeface="Arial" panose="020B0604020202020204" pitchFamily="34" charset="0"/>
                <a:ea typeface="Roboto Slab" pitchFamily="2" charset="0"/>
                <a:cs typeface="Arial" panose="020B0604020202020204" pitchFamily="34" charset="0"/>
              </a:defRPr>
            </a:lvl1pPr>
          </a:lstStyle>
          <a:p>
            <a:r>
              <a:rPr lang="en-US" dirty="0"/>
              <a:t>Click to edit Master title style</a:t>
            </a:r>
          </a:p>
        </p:txBody>
      </p:sp>
      <p:sp>
        <p:nvSpPr>
          <p:cNvPr id="10" name="Oval 9">
            <a:extLst>
              <a:ext uri="{FF2B5EF4-FFF2-40B4-BE49-F238E27FC236}">
                <a16:creationId xmlns:a16="http://schemas.microsoft.com/office/drawing/2014/main" id="{D0F16D5E-1958-3D43-9A94-0961BBA8B880}"/>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5">
            <a:extLst>
              <a:ext uri="{FF2B5EF4-FFF2-40B4-BE49-F238E27FC236}">
                <a16:creationId xmlns:a16="http://schemas.microsoft.com/office/drawing/2014/main" id="{F1F74D71-55C1-A74A-901B-0E87B51C4891}"/>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2" name="Content Placeholder 2">
            <a:extLst>
              <a:ext uri="{FF2B5EF4-FFF2-40B4-BE49-F238E27FC236}">
                <a16:creationId xmlns:a16="http://schemas.microsoft.com/office/drawing/2014/main" id="{26C0026A-0A87-3346-9159-E79FAABB93A3}"/>
              </a:ext>
            </a:extLst>
          </p:cNvPr>
          <p:cNvSpPr>
            <a:spLocks noGrp="1"/>
          </p:cNvSpPr>
          <p:nvPr>
            <p:ph idx="1" hasCustomPrompt="1"/>
          </p:nvPr>
        </p:nvSpPr>
        <p:spPr>
          <a:xfrm>
            <a:off x="765544" y="1368735"/>
            <a:ext cx="561054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467237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Dark">
    <p:bg>
      <p:bgPr>
        <a:solidFill>
          <a:srgbClr val="020F39"/>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ED3A902-08E6-4940-8AB6-BBBA10A4C2C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pic>
        <p:nvPicPr>
          <p:cNvPr id="11" name="Picture 10" descr="Shape&#10;&#10;Description automatically generated with medium confidence">
            <a:extLst>
              <a:ext uri="{FF2B5EF4-FFF2-40B4-BE49-F238E27FC236}">
                <a16:creationId xmlns:a16="http://schemas.microsoft.com/office/drawing/2014/main" id="{9ED4791B-E88B-EC40-A89A-A7B2AFE41FD4}"/>
              </a:ext>
            </a:extLst>
          </p:cNvPr>
          <p:cNvPicPr>
            <a:picLocks noChangeAspect="1"/>
          </p:cNvPicPr>
          <p:nvPr userDrawn="1"/>
        </p:nvPicPr>
        <p:blipFill rotWithShape="1">
          <a:blip r:embed="rId3" cstate="email">
            <a:alphaModFix amt="5000"/>
            <a:lum bright="70000" contrast="-70000"/>
            <a:extLst>
              <a:ext uri="{BEBA8EAE-BF5A-486C-A8C5-ECC9F3942E4B}">
                <a14:imgProps xmlns:a14="http://schemas.microsoft.com/office/drawing/2010/main">
                  <a14:imgLayer r:embed="rId4">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sp>
        <p:nvSpPr>
          <p:cNvPr id="8" name="Title 1">
            <a:extLst>
              <a:ext uri="{FF2B5EF4-FFF2-40B4-BE49-F238E27FC236}">
                <a16:creationId xmlns:a16="http://schemas.microsoft.com/office/drawing/2014/main" id="{39D101DC-63B4-3F48-BE78-C27B22BFECDC}"/>
              </a:ext>
            </a:extLst>
          </p:cNvPr>
          <p:cNvSpPr>
            <a:spLocks noGrp="1"/>
          </p:cNvSpPr>
          <p:nvPr>
            <p:ph type="title"/>
          </p:nvPr>
        </p:nvSpPr>
        <p:spPr>
          <a:xfrm>
            <a:off x="765545" y="365126"/>
            <a:ext cx="10679062" cy="762310"/>
          </a:xfrm>
          <a:prstGeom prst="rect">
            <a:avLst/>
          </a:prstGeom>
        </p:spPr>
        <p:txBody>
          <a:bodyPr/>
          <a:lstStyle>
            <a:lvl1pPr>
              <a:defRPr sz="3800" b="0" i="0">
                <a:solidFill>
                  <a:schemeClr val="bg1"/>
                </a:solidFill>
                <a:latin typeface="Arial" panose="020B0604020202020204" pitchFamily="34" charset="0"/>
                <a:ea typeface="Roboto Slab" pitchFamily="2" charset="0"/>
                <a:cs typeface="Arial" panose="020B0604020202020204" pitchFamily="34" charset="0"/>
              </a:defRPr>
            </a:lvl1pPr>
          </a:lstStyle>
          <a:p>
            <a:r>
              <a:rPr lang="en-US" dirty="0"/>
              <a:t>Click to edit Master title style</a:t>
            </a:r>
          </a:p>
        </p:txBody>
      </p:sp>
      <p:sp>
        <p:nvSpPr>
          <p:cNvPr id="13" name="Oval 12">
            <a:extLst>
              <a:ext uri="{FF2B5EF4-FFF2-40B4-BE49-F238E27FC236}">
                <a16:creationId xmlns:a16="http://schemas.microsoft.com/office/drawing/2014/main" id="{1094124E-041B-484D-839A-5EE93347F6B3}"/>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lide Number Placeholder 5">
            <a:extLst>
              <a:ext uri="{FF2B5EF4-FFF2-40B4-BE49-F238E27FC236}">
                <a16:creationId xmlns:a16="http://schemas.microsoft.com/office/drawing/2014/main" id="{58A274B5-3EF2-5F47-A5C2-8A4F31EB5443}"/>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5" name="Content Placeholder 2">
            <a:extLst>
              <a:ext uri="{FF2B5EF4-FFF2-40B4-BE49-F238E27FC236}">
                <a16:creationId xmlns:a16="http://schemas.microsoft.com/office/drawing/2014/main" id="{3C1096C4-4437-0640-83EE-F06910424361}"/>
              </a:ext>
            </a:extLst>
          </p:cNvPr>
          <p:cNvSpPr>
            <a:spLocks noGrp="1"/>
          </p:cNvSpPr>
          <p:nvPr>
            <p:ph idx="1" hasCustomPrompt="1"/>
          </p:nvPr>
        </p:nvSpPr>
        <p:spPr>
          <a:xfrm>
            <a:off x="765544" y="1368735"/>
            <a:ext cx="10679062" cy="4746315"/>
          </a:xfrm>
          <a:prstGeom prst="rect">
            <a:avLst/>
          </a:prstGeom>
        </p:spPr>
        <p:txBody>
          <a:bodyPr/>
          <a:lstStyle>
            <a:lvl1pPr marL="0" indent="0">
              <a:lnSpc>
                <a:spcPts val="2400"/>
              </a:lnSpc>
              <a:buNone/>
              <a:defRPr sz="2400" b="0" i="0">
                <a:solidFill>
                  <a:schemeClr val="bg1"/>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chemeClr val="bg1"/>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11923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Dark + Image">
    <p:bg>
      <p:bgPr>
        <a:solidFill>
          <a:srgbClr val="020F39"/>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ED3A902-08E6-4940-8AB6-BBBA10A4C2C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pic>
        <p:nvPicPr>
          <p:cNvPr id="11" name="Picture 10" descr="Shape&#10;&#10;Description automatically generated with medium confidence">
            <a:extLst>
              <a:ext uri="{FF2B5EF4-FFF2-40B4-BE49-F238E27FC236}">
                <a16:creationId xmlns:a16="http://schemas.microsoft.com/office/drawing/2014/main" id="{9ED4791B-E88B-EC40-A89A-A7B2AFE41FD4}"/>
              </a:ext>
            </a:extLst>
          </p:cNvPr>
          <p:cNvPicPr>
            <a:picLocks noChangeAspect="1"/>
          </p:cNvPicPr>
          <p:nvPr userDrawn="1"/>
        </p:nvPicPr>
        <p:blipFill rotWithShape="1">
          <a:blip r:embed="rId3" cstate="email">
            <a:alphaModFix amt="5000"/>
            <a:lum bright="70000" contrast="-70000"/>
            <a:extLst>
              <a:ext uri="{BEBA8EAE-BF5A-486C-A8C5-ECC9F3942E4B}">
                <a14:imgProps xmlns:a14="http://schemas.microsoft.com/office/drawing/2010/main">
                  <a14:imgLayer r:embed="rId4">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sp>
        <p:nvSpPr>
          <p:cNvPr id="8" name="Title 1">
            <a:extLst>
              <a:ext uri="{FF2B5EF4-FFF2-40B4-BE49-F238E27FC236}">
                <a16:creationId xmlns:a16="http://schemas.microsoft.com/office/drawing/2014/main" id="{39D101DC-63B4-3F48-BE78-C27B22BFECDC}"/>
              </a:ext>
            </a:extLst>
          </p:cNvPr>
          <p:cNvSpPr>
            <a:spLocks noGrp="1"/>
          </p:cNvSpPr>
          <p:nvPr>
            <p:ph type="title"/>
          </p:nvPr>
        </p:nvSpPr>
        <p:spPr>
          <a:xfrm>
            <a:off x="765543" y="365126"/>
            <a:ext cx="6687879" cy="762310"/>
          </a:xfrm>
          <a:prstGeom prst="rect">
            <a:avLst/>
          </a:prstGeom>
        </p:spPr>
        <p:txBody>
          <a:bodyPr/>
          <a:lstStyle>
            <a:lvl1pPr>
              <a:defRPr sz="3800" b="0" i="0">
                <a:solidFill>
                  <a:schemeClr val="bg1"/>
                </a:solidFill>
                <a:latin typeface="Arial" panose="020B0604020202020204" pitchFamily="34" charset="0"/>
                <a:ea typeface="Roboto Slab" pitchFamily="2" charset="0"/>
                <a:cs typeface="Arial" panose="020B0604020202020204" pitchFamily="34" charset="0"/>
              </a:defRPr>
            </a:lvl1pPr>
          </a:lstStyle>
          <a:p>
            <a:r>
              <a:rPr lang="en-US" dirty="0"/>
              <a:t>Click to edit Master title style</a:t>
            </a:r>
          </a:p>
        </p:txBody>
      </p:sp>
      <p:sp>
        <p:nvSpPr>
          <p:cNvPr id="14" name="Oval 13">
            <a:extLst>
              <a:ext uri="{FF2B5EF4-FFF2-40B4-BE49-F238E27FC236}">
                <a16:creationId xmlns:a16="http://schemas.microsoft.com/office/drawing/2014/main" id="{A1C87B22-4130-EC46-926B-A150664A2C17}"/>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5">
            <a:extLst>
              <a:ext uri="{FF2B5EF4-FFF2-40B4-BE49-F238E27FC236}">
                <a16:creationId xmlns:a16="http://schemas.microsoft.com/office/drawing/2014/main" id="{3158CD07-EEA8-E640-B1E1-32A847039177}"/>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6" name="Content Placeholder 2">
            <a:extLst>
              <a:ext uri="{FF2B5EF4-FFF2-40B4-BE49-F238E27FC236}">
                <a16:creationId xmlns:a16="http://schemas.microsoft.com/office/drawing/2014/main" id="{35AB2612-CE67-884D-94AD-9B5D905A7F69}"/>
              </a:ext>
            </a:extLst>
          </p:cNvPr>
          <p:cNvSpPr>
            <a:spLocks noGrp="1"/>
          </p:cNvSpPr>
          <p:nvPr>
            <p:ph idx="1" hasCustomPrompt="1"/>
          </p:nvPr>
        </p:nvSpPr>
        <p:spPr>
          <a:xfrm>
            <a:off x="765544" y="1368735"/>
            <a:ext cx="5610542" cy="4746315"/>
          </a:xfrm>
          <a:prstGeom prst="rect">
            <a:avLst/>
          </a:prstGeom>
        </p:spPr>
        <p:txBody>
          <a:bodyPr/>
          <a:lstStyle>
            <a:lvl1pPr marL="0" indent="0">
              <a:lnSpc>
                <a:spcPts val="2400"/>
              </a:lnSpc>
              <a:buNone/>
              <a:defRPr sz="2400" b="0" i="0">
                <a:solidFill>
                  <a:schemeClr val="bg1"/>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chemeClr val="bg1"/>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656367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Dark + Background">
    <p:bg>
      <p:bgPr>
        <a:solidFill>
          <a:srgbClr val="020F39"/>
        </a:solidFill>
        <a:effectLst/>
      </p:bgPr>
    </p:bg>
    <p:spTree>
      <p:nvGrpSpPr>
        <p:cNvPr id="1" name=""/>
        <p:cNvGrpSpPr/>
        <p:nvPr/>
      </p:nvGrpSpPr>
      <p:grpSpPr>
        <a:xfrm>
          <a:off x="0" y="0"/>
          <a:ext cx="0" cy="0"/>
          <a:chOff x="0" y="0"/>
          <a:chExt cx="0" cy="0"/>
        </a:xfrm>
      </p:grpSpPr>
      <p:pic>
        <p:nvPicPr>
          <p:cNvPr id="16" name="Picture 15" descr="Shape&#10;&#10;Description automatically generated with medium confidence">
            <a:extLst>
              <a:ext uri="{FF2B5EF4-FFF2-40B4-BE49-F238E27FC236}">
                <a16:creationId xmlns:a16="http://schemas.microsoft.com/office/drawing/2014/main" id="{BEBC3B94-EA80-AB47-A2CD-3AABE62F183C}"/>
              </a:ext>
            </a:extLst>
          </p:cNvPr>
          <p:cNvPicPr>
            <a:picLocks noChangeAspect="1"/>
          </p:cNvPicPr>
          <p:nvPr userDrawn="1"/>
        </p:nvPicPr>
        <p:blipFill rotWithShape="1">
          <a:blip r:embed="rId2" cstate="email">
            <a:alphaModFix amt="5000"/>
            <a:lum bright="70000" contrast="-70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sp>
        <p:nvSpPr>
          <p:cNvPr id="12" name="Title 1">
            <a:extLst>
              <a:ext uri="{FF2B5EF4-FFF2-40B4-BE49-F238E27FC236}">
                <a16:creationId xmlns:a16="http://schemas.microsoft.com/office/drawing/2014/main" id="{2183E695-72EC-2C4B-A951-6A10894158C6}"/>
              </a:ext>
            </a:extLst>
          </p:cNvPr>
          <p:cNvSpPr>
            <a:spLocks noGrp="1"/>
          </p:cNvSpPr>
          <p:nvPr>
            <p:ph type="title"/>
          </p:nvPr>
        </p:nvSpPr>
        <p:spPr>
          <a:xfrm>
            <a:off x="765543" y="365126"/>
            <a:ext cx="6645349" cy="762310"/>
          </a:xfrm>
          <a:prstGeom prst="rect">
            <a:avLst/>
          </a:prstGeom>
        </p:spPr>
        <p:txBody>
          <a:bodyPr/>
          <a:lstStyle>
            <a:lvl1pPr>
              <a:defRPr sz="3800" b="0" i="0">
                <a:solidFill>
                  <a:schemeClr val="bg1"/>
                </a:solidFill>
                <a:latin typeface="Arial" panose="020B0604020202020204" pitchFamily="34" charset="0"/>
                <a:ea typeface="Roboto Slab" pitchFamily="2" charset="0"/>
                <a:cs typeface="Arial" panose="020B0604020202020204" pitchFamily="34" charset="0"/>
              </a:defRPr>
            </a:lvl1pPr>
          </a:lstStyle>
          <a:p>
            <a:r>
              <a:rPr lang="en-US" dirty="0"/>
              <a:t>Click to edit Master title style</a:t>
            </a:r>
          </a:p>
        </p:txBody>
      </p:sp>
      <p:pic>
        <p:nvPicPr>
          <p:cNvPr id="15" name="Picture 14">
            <a:extLst>
              <a:ext uri="{FF2B5EF4-FFF2-40B4-BE49-F238E27FC236}">
                <a16:creationId xmlns:a16="http://schemas.microsoft.com/office/drawing/2014/main" id="{37DF2BD0-20FD-6342-96EC-BBABE9322E5F}"/>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17" name="Oval 16">
            <a:extLst>
              <a:ext uri="{FF2B5EF4-FFF2-40B4-BE49-F238E27FC236}">
                <a16:creationId xmlns:a16="http://schemas.microsoft.com/office/drawing/2014/main" id="{4B979B37-6C74-914B-8B8E-D8241FB8DC95}"/>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Slide Number Placeholder 5">
            <a:extLst>
              <a:ext uri="{FF2B5EF4-FFF2-40B4-BE49-F238E27FC236}">
                <a16:creationId xmlns:a16="http://schemas.microsoft.com/office/drawing/2014/main" id="{06B26A89-1385-6946-A398-E62459056390}"/>
              </a:ext>
            </a:extLst>
          </p:cNvPr>
          <p:cNvSpPr>
            <a:spLocks noGrp="1"/>
          </p:cNvSpPr>
          <p:nvPr>
            <p:ph type="sldNum" sz="quarter" idx="12"/>
          </p:nvPr>
        </p:nvSpPr>
        <p:spPr>
          <a:xfrm>
            <a:off x="11444606" y="6376399"/>
            <a:ext cx="492125" cy="274324"/>
          </a:xfrm>
        </p:spPr>
        <p:txBody>
          <a:bodyPr/>
          <a:lstStyle>
            <a:lvl1pPr>
              <a:defRPr>
                <a:solidFill>
                  <a:schemeClr val="bg1"/>
                </a:solidFill>
                <a:latin typeface="Roboto" panose="02000000000000000000" pitchFamily="2" charset="0"/>
                <a:ea typeface="Roboto" panose="02000000000000000000" pitchFamily="2" charset="0"/>
              </a:defRPr>
            </a:lvl1pPr>
          </a:lstStyle>
          <a:p>
            <a:fld id="{CDCB46B4-79E8-1449-8D45-8ACF439F73AA}" type="slidenum">
              <a:rPr lang="en-US" smtClean="0"/>
              <a:pPr/>
              <a:t>‹#›</a:t>
            </a:fld>
            <a:endParaRPr lang="en-US" dirty="0"/>
          </a:p>
        </p:txBody>
      </p:sp>
      <p:sp>
        <p:nvSpPr>
          <p:cNvPr id="21" name="Oval 20">
            <a:extLst>
              <a:ext uri="{FF2B5EF4-FFF2-40B4-BE49-F238E27FC236}">
                <a16:creationId xmlns:a16="http://schemas.microsoft.com/office/drawing/2014/main" id="{E108B4A9-09EF-8945-A6AA-7F0450EF816F}"/>
              </a:ext>
            </a:extLst>
          </p:cNvPr>
          <p:cNvSpPr/>
          <p:nvPr userDrawn="1"/>
        </p:nvSpPr>
        <p:spPr>
          <a:xfrm>
            <a:off x="6687879" y="-722477"/>
            <a:ext cx="8803758" cy="88037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ontent Placeholder 2">
            <a:extLst>
              <a:ext uri="{FF2B5EF4-FFF2-40B4-BE49-F238E27FC236}">
                <a16:creationId xmlns:a16="http://schemas.microsoft.com/office/drawing/2014/main" id="{03AD38AB-7F74-B14C-983E-A48C142BBEAC}"/>
              </a:ext>
            </a:extLst>
          </p:cNvPr>
          <p:cNvSpPr>
            <a:spLocks noGrp="1"/>
          </p:cNvSpPr>
          <p:nvPr>
            <p:ph idx="1" hasCustomPrompt="1"/>
          </p:nvPr>
        </p:nvSpPr>
        <p:spPr>
          <a:xfrm>
            <a:off x="765544" y="1368735"/>
            <a:ext cx="5610542" cy="4746315"/>
          </a:xfrm>
          <a:prstGeom prst="rect">
            <a:avLst/>
          </a:prstGeom>
        </p:spPr>
        <p:txBody>
          <a:bodyPr/>
          <a:lstStyle>
            <a:lvl1pPr marL="0" indent="0">
              <a:lnSpc>
                <a:spcPts val="2400"/>
              </a:lnSpc>
              <a:buNone/>
              <a:defRPr sz="2400" b="0" i="0">
                <a:solidFill>
                  <a:schemeClr val="bg1"/>
                </a:solidFill>
                <a:latin typeface="Arial" panose="020B0604020202020204" pitchFamily="34" charset="0"/>
                <a:ea typeface="Roboto" panose="02000000000000000000" pitchFamily="2" charset="0"/>
                <a:cs typeface="Arial" panose="020B0604020202020204" pitchFamily="34" charset="0"/>
              </a:defRPr>
            </a:lvl1pPr>
            <a:lvl2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04754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Divider Slide 1 (Pattern)">
    <p:bg>
      <p:bgPr>
        <a:solidFill>
          <a:srgbClr val="022077"/>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53085F7-10FB-514C-9E1C-83BC79E2FF6F}"/>
              </a:ext>
            </a:extLst>
          </p:cNvPr>
          <p:cNvGrpSpPr/>
          <p:nvPr userDrawn="1"/>
        </p:nvGrpSpPr>
        <p:grpSpPr>
          <a:xfrm>
            <a:off x="0" y="-9657"/>
            <a:ext cx="12192000" cy="6867657"/>
            <a:chOff x="0" y="-9657"/>
            <a:chExt cx="12192000" cy="6867657"/>
          </a:xfrm>
        </p:grpSpPr>
        <p:pic>
          <p:nvPicPr>
            <p:cNvPr id="9" name="Picture 8">
              <a:extLst>
                <a:ext uri="{FF2B5EF4-FFF2-40B4-BE49-F238E27FC236}">
                  <a16:creationId xmlns:a16="http://schemas.microsoft.com/office/drawing/2014/main" id="{C22F153C-EDF2-D845-A7D9-B1FEC3961A97}"/>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3429000"/>
              <a:ext cx="6096000" cy="3429000"/>
            </a:xfrm>
            <a:prstGeom prst="rect">
              <a:avLst/>
            </a:prstGeom>
          </p:spPr>
        </p:pic>
        <p:pic>
          <p:nvPicPr>
            <p:cNvPr id="10" name="Picture 9">
              <a:extLst>
                <a:ext uri="{FF2B5EF4-FFF2-40B4-BE49-F238E27FC236}">
                  <a16:creationId xmlns:a16="http://schemas.microsoft.com/office/drawing/2014/main" id="{B8921B9C-A5E0-4A42-BD2B-6821A9B05A3A}"/>
                </a:ext>
              </a:extLst>
            </p:cNvPr>
            <p:cNvPicPr>
              <a:picLocks noChangeAspect="1"/>
            </p:cNvPicPr>
            <p:nvPr userDrawn="1"/>
          </p:nvPicPr>
          <p:blipFill rotWithShape="1">
            <a:blip r:embed="rId3" cstate="email">
              <a:alphaModFix amt="5000"/>
              <a:extLst>
                <a:ext uri="{28A0092B-C50C-407E-A947-70E740481C1C}">
                  <a14:useLocalDpi xmlns:a14="http://schemas.microsoft.com/office/drawing/2010/main"/>
                </a:ext>
              </a:extLst>
            </a:blip>
            <a:srcRect/>
            <a:stretch/>
          </p:blipFill>
          <p:spPr>
            <a:xfrm>
              <a:off x="6244856" y="3419342"/>
              <a:ext cx="5947144" cy="3429000"/>
            </a:xfrm>
            <a:prstGeom prst="rect">
              <a:avLst/>
            </a:prstGeom>
          </p:spPr>
        </p:pic>
        <p:pic>
          <p:nvPicPr>
            <p:cNvPr id="11" name="Picture 10">
              <a:extLst>
                <a:ext uri="{FF2B5EF4-FFF2-40B4-BE49-F238E27FC236}">
                  <a16:creationId xmlns:a16="http://schemas.microsoft.com/office/drawing/2014/main" id="{8A3BCA0C-61F1-C14A-BAEE-ECF313BCBAEC}"/>
                </a:ext>
              </a:extLst>
            </p:cNvPr>
            <p:cNvPicPr>
              <a:picLocks noChangeAspect="1"/>
            </p:cNvPicPr>
            <p:nvPr userDrawn="1"/>
          </p:nvPicPr>
          <p:blipFill rotWithShape="1">
            <a:blip r:embed="rId4" cstate="email">
              <a:alphaModFix amt="5000"/>
              <a:extLst>
                <a:ext uri="{28A0092B-C50C-407E-A947-70E740481C1C}">
                  <a14:useLocalDpi xmlns:a14="http://schemas.microsoft.com/office/drawing/2010/main"/>
                </a:ext>
              </a:extLst>
            </a:blip>
            <a:srcRect/>
            <a:stretch/>
          </p:blipFill>
          <p:spPr>
            <a:xfrm>
              <a:off x="0" y="0"/>
              <a:ext cx="6096000" cy="3338623"/>
            </a:xfrm>
            <a:prstGeom prst="rect">
              <a:avLst/>
            </a:prstGeom>
          </p:spPr>
        </p:pic>
        <p:pic>
          <p:nvPicPr>
            <p:cNvPr id="12" name="Picture 11">
              <a:extLst>
                <a:ext uri="{FF2B5EF4-FFF2-40B4-BE49-F238E27FC236}">
                  <a16:creationId xmlns:a16="http://schemas.microsoft.com/office/drawing/2014/main" id="{81819E28-8D4D-C246-B366-E1E8B11C487C}"/>
                </a:ext>
              </a:extLst>
            </p:cNvPr>
            <p:cNvPicPr>
              <a:picLocks noChangeAspect="1"/>
            </p:cNvPicPr>
            <p:nvPr userDrawn="1"/>
          </p:nvPicPr>
          <p:blipFill rotWithShape="1">
            <a:blip r:embed="rId5" cstate="email">
              <a:alphaModFix amt="5000"/>
              <a:extLst>
                <a:ext uri="{28A0092B-C50C-407E-A947-70E740481C1C}">
                  <a14:useLocalDpi xmlns:a14="http://schemas.microsoft.com/office/drawing/2010/main"/>
                </a:ext>
              </a:extLst>
            </a:blip>
            <a:srcRect/>
            <a:stretch/>
          </p:blipFill>
          <p:spPr>
            <a:xfrm>
              <a:off x="6244856" y="-9657"/>
              <a:ext cx="5947144" cy="3429000"/>
            </a:xfrm>
            <a:prstGeom prst="rect">
              <a:avLst/>
            </a:prstGeom>
          </p:spPr>
        </p:pic>
      </p:grpSp>
      <p:sp>
        <p:nvSpPr>
          <p:cNvPr id="2" name="Title 1">
            <a:extLst>
              <a:ext uri="{FF2B5EF4-FFF2-40B4-BE49-F238E27FC236}">
                <a16:creationId xmlns:a16="http://schemas.microsoft.com/office/drawing/2014/main" id="{986CDE48-630F-9C46-BB6A-D7CDC02EAEB6}"/>
              </a:ext>
            </a:extLst>
          </p:cNvPr>
          <p:cNvSpPr>
            <a:spLocks noGrp="1"/>
          </p:cNvSpPr>
          <p:nvPr>
            <p:ph type="title"/>
          </p:nvPr>
        </p:nvSpPr>
        <p:spPr>
          <a:xfrm>
            <a:off x="831850" y="3857634"/>
            <a:ext cx="9724390" cy="756903"/>
          </a:xfrm>
          <a:prstGeom prst="rect">
            <a:avLst/>
          </a:prstGeom>
        </p:spPr>
        <p:txBody>
          <a:bodyPr anchor="t"/>
          <a:lstStyle>
            <a:lvl1pPr>
              <a:defRPr sz="4000" b="0"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95A7A785-1110-2D41-89A3-7E4C2F78657D}"/>
              </a:ext>
            </a:extLst>
          </p:cNvPr>
          <p:cNvSpPr>
            <a:spLocks noGrp="1"/>
          </p:cNvSpPr>
          <p:nvPr>
            <p:ph type="body" idx="1"/>
          </p:nvPr>
        </p:nvSpPr>
        <p:spPr>
          <a:xfrm>
            <a:off x="831850" y="4619830"/>
            <a:ext cx="6879276" cy="643291"/>
          </a:xfrm>
          <a:prstGeom prst="rect">
            <a:avLst/>
          </a:prstGeom>
        </p:spPr>
        <p:txBody>
          <a:bodyPr/>
          <a:lstStyle>
            <a:lvl1pPr marL="0" indent="0">
              <a:buNone/>
              <a:defRPr sz="2400" b="0" i="0">
                <a:solidFill>
                  <a:srgbClr val="FF4A00"/>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8" name="Picture 7">
            <a:extLst>
              <a:ext uri="{FF2B5EF4-FFF2-40B4-BE49-F238E27FC236}">
                <a16:creationId xmlns:a16="http://schemas.microsoft.com/office/drawing/2014/main" id="{88C3531A-447B-CC40-A5CB-EBEA7C81359E}"/>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14" name="Oval 13">
            <a:extLst>
              <a:ext uri="{FF2B5EF4-FFF2-40B4-BE49-F238E27FC236}">
                <a16:creationId xmlns:a16="http://schemas.microsoft.com/office/drawing/2014/main" id="{20087949-D01F-654A-9EE4-34CDD8C54204}"/>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5">
            <a:extLst>
              <a:ext uri="{FF2B5EF4-FFF2-40B4-BE49-F238E27FC236}">
                <a16:creationId xmlns:a16="http://schemas.microsoft.com/office/drawing/2014/main" id="{5F358B00-4EF3-3F4E-BC4D-3255D5C145B5}"/>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15788671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Slide 2 (Full Image)">
    <p:bg>
      <p:bgPr>
        <a:solidFill>
          <a:srgbClr val="022077"/>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AD68172-726C-9D4D-AFB6-B6D5081E2D13}"/>
              </a:ext>
            </a:extLst>
          </p:cNvPr>
          <p:cNvSpPr>
            <a:spLocks noGrp="1"/>
          </p:cNvSpPr>
          <p:nvPr>
            <p:ph type="pic" sz="quarter" idx="13"/>
          </p:nvPr>
        </p:nvSpPr>
        <p:spPr>
          <a:xfrm>
            <a:off x="0" y="0"/>
            <a:ext cx="12192000" cy="6858000"/>
          </a:xfrm>
          <a:prstGeom prst="rect">
            <a:avLst/>
          </a:prstGeom>
        </p:spPr>
        <p:txBody>
          <a:bodyPr/>
          <a:lstStyle/>
          <a:p>
            <a:endParaRPr lang="en-US" dirty="0"/>
          </a:p>
        </p:txBody>
      </p:sp>
      <p:pic>
        <p:nvPicPr>
          <p:cNvPr id="8" name="Picture 7">
            <a:extLst>
              <a:ext uri="{FF2B5EF4-FFF2-40B4-BE49-F238E27FC236}">
                <a16:creationId xmlns:a16="http://schemas.microsoft.com/office/drawing/2014/main" id="{88C3531A-447B-CC40-A5CB-EBEA7C81359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9" name="Oval 8">
            <a:extLst>
              <a:ext uri="{FF2B5EF4-FFF2-40B4-BE49-F238E27FC236}">
                <a16:creationId xmlns:a16="http://schemas.microsoft.com/office/drawing/2014/main" id="{D8FD39DF-AC70-0146-A75A-E87B60DE5E05}"/>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5">
            <a:extLst>
              <a:ext uri="{FF2B5EF4-FFF2-40B4-BE49-F238E27FC236}">
                <a16:creationId xmlns:a16="http://schemas.microsoft.com/office/drawing/2014/main" id="{2739860E-D67D-7847-9AA2-83389BD12B20}"/>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180763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Slide 2 (Two Images)">
    <p:bg>
      <p:bgPr>
        <a:solidFill>
          <a:srgbClr val="022077"/>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AD68172-726C-9D4D-AFB6-B6D5081E2D13}"/>
              </a:ext>
            </a:extLst>
          </p:cNvPr>
          <p:cNvSpPr>
            <a:spLocks noGrp="1"/>
          </p:cNvSpPr>
          <p:nvPr>
            <p:ph type="pic" sz="quarter" idx="13"/>
          </p:nvPr>
        </p:nvSpPr>
        <p:spPr>
          <a:xfrm>
            <a:off x="0" y="0"/>
            <a:ext cx="6096000" cy="6858000"/>
          </a:xfrm>
          <a:prstGeom prst="rect">
            <a:avLst/>
          </a:prstGeom>
        </p:spPr>
        <p:txBody>
          <a:bodyPr/>
          <a:lstStyle/>
          <a:p>
            <a:endParaRPr lang="en-US" dirty="0"/>
          </a:p>
        </p:txBody>
      </p:sp>
      <p:pic>
        <p:nvPicPr>
          <p:cNvPr id="8" name="Picture 7">
            <a:extLst>
              <a:ext uri="{FF2B5EF4-FFF2-40B4-BE49-F238E27FC236}">
                <a16:creationId xmlns:a16="http://schemas.microsoft.com/office/drawing/2014/main" id="{88C3531A-447B-CC40-A5CB-EBEA7C81359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9" name="Oval 8">
            <a:extLst>
              <a:ext uri="{FF2B5EF4-FFF2-40B4-BE49-F238E27FC236}">
                <a16:creationId xmlns:a16="http://schemas.microsoft.com/office/drawing/2014/main" id="{D8FD39DF-AC70-0146-A75A-E87B60DE5E05}"/>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5">
            <a:extLst>
              <a:ext uri="{FF2B5EF4-FFF2-40B4-BE49-F238E27FC236}">
                <a16:creationId xmlns:a16="http://schemas.microsoft.com/office/drawing/2014/main" id="{2739860E-D67D-7847-9AA2-83389BD12B20}"/>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6" name="Picture Placeholder 6">
            <a:extLst>
              <a:ext uri="{FF2B5EF4-FFF2-40B4-BE49-F238E27FC236}">
                <a16:creationId xmlns:a16="http://schemas.microsoft.com/office/drawing/2014/main" id="{5098763C-E40D-BD4C-93FC-6D8B6B410DE1}"/>
              </a:ext>
            </a:extLst>
          </p:cNvPr>
          <p:cNvSpPr>
            <a:spLocks noGrp="1"/>
          </p:cNvSpPr>
          <p:nvPr>
            <p:ph type="pic" sz="quarter" idx="14"/>
          </p:nvPr>
        </p:nvSpPr>
        <p:spPr>
          <a:xfrm>
            <a:off x="6096000" y="0"/>
            <a:ext cx="6096000" cy="6858000"/>
          </a:xfrm>
          <a:prstGeom prst="rect">
            <a:avLst/>
          </a:prstGeom>
        </p:spPr>
        <p:txBody>
          <a:bodyPr/>
          <a:lstStyle/>
          <a:p>
            <a:endParaRPr lang="en-US" dirty="0"/>
          </a:p>
        </p:txBody>
      </p:sp>
    </p:spTree>
    <p:extLst>
      <p:ext uri="{BB962C8B-B14F-4D97-AF65-F5344CB8AC3E}">
        <p14:creationId xmlns:p14="http://schemas.microsoft.com/office/powerpoint/2010/main" val="4272961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Slide 2 (Three Images)">
    <p:bg>
      <p:bgPr>
        <a:solidFill>
          <a:srgbClr val="022077"/>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AD68172-726C-9D4D-AFB6-B6D5081E2D13}"/>
              </a:ext>
            </a:extLst>
          </p:cNvPr>
          <p:cNvSpPr>
            <a:spLocks noGrp="1"/>
          </p:cNvSpPr>
          <p:nvPr>
            <p:ph type="pic" sz="quarter" idx="13"/>
          </p:nvPr>
        </p:nvSpPr>
        <p:spPr>
          <a:xfrm>
            <a:off x="0" y="0"/>
            <a:ext cx="6096000" cy="6858000"/>
          </a:xfrm>
          <a:prstGeom prst="rect">
            <a:avLst/>
          </a:prstGeom>
        </p:spPr>
        <p:txBody>
          <a:bodyPr/>
          <a:lstStyle/>
          <a:p>
            <a:endParaRPr lang="en-US" dirty="0"/>
          </a:p>
        </p:txBody>
      </p:sp>
      <p:pic>
        <p:nvPicPr>
          <p:cNvPr id="8" name="Picture 7">
            <a:extLst>
              <a:ext uri="{FF2B5EF4-FFF2-40B4-BE49-F238E27FC236}">
                <a16:creationId xmlns:a16="http://schemas.microsoft.com/office/drawing/2014/main" id="{88C3531A-447B-CC40-A5CB-EBEA7C81359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9" name="Oval 8">
            <a:extLst>
              <a:ext uri="{FF2B5EF4-FFF2-40B4-BE49-F238E27FC236}">
                <a16:creationId xmlns:a16="http://schemas.microsoft.com/office/drawing/2014/main" id="{D8FD39DF-AC70-0146-A75A-E87B60DE5E05}"/>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5">
            <a:extLst>
              <a:ext uri="{FF2B5EF4-FFF2-40B4-BE49-F238E27FC236}">
                <a16:creationId xmlns:a16="http://schemas.microsoft.com/office/drawing/2014/main" id="{2739860E-D67D-7847-9AA2-83389BD12B20}"/>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6" name="Picture Placeholder 6">
            <a:extLst>
              <a:ext uri="{FF2B5EF4-FFF2-40B4-BE49-F238E27FC236}">
                <a16:creationId xmlns:a16="http://schemas.microsoft.com/office/drawing/2014/main" id="{5098763C-E40D-BD4C-93FC-6D8B6B410DE1}"/>
              </a:ext>
            </a:extLst>
          </p:cNvPr>
          <p:cNvSpPr>
            <a:spLocks noGrp="1"/>
          </p:cNvSpPr>
          <p:nvPr>
            <p:ph type="pic" sz="quarter" idx="14"/>
          </p:nvPr>
        </p:nvSpPr>
        <p:spPr>
          <a:xfrm>
            <a:off x="6096000" y="0"/>
            <a:ext cx="6096000" cy="3429000"/>
          </a:xfrm>
          <a:prstGeom prst="rect">
            <a:avLst/>
          </a:prstGeom>
        </p:spPr>
        <p:txBody>
          <a:bodyPr/>
          <a:lstStyle/>
          <a:p>
            <a:endParaRPr lang="en-US" dirty="0"/>
          </a:p>
        </p:txBody>
      </p:sp>
      <p:sp>
        <p:nvSpPr>
          <p:cNvPr id="11" name="Picture Placeholder 6">
            <a:extLst>
              <a:ext uri="{FF2B5EF4-FFF2-40B4-BE49-F238E27FC236}">
                <a16:creationId xmlns:a16="http://schemas.microsoft.com/office/drawing/2014/main" id="{F892EE63-1133-5049-9C14-4088F4554357}"/>
              </a:ext>
            </a:extLst>
          </p:cNvPr>
          <p:cNvSpPr>
            <a:spLocks noGrp="1"/>
          </p:cNvSpPr>
          <p:nvPr>
            <p:ph type="pic" sz="quarter" idx="15"/>
          </p:nvPr>
        </p:nvSpPr>
        <p:spPr>
          <a:xfrm>
            <a:off x="6096000" y="3429000"/>
            <a:ext cx="6096000" cy="3429000"/>
          </a:xfrm>
          <a:prstGeom prst="rect">
            <a:avLst/>
          </a:prstGeom>
        </p:spPr>
        <p:txBody>
          <a:bodyPr/>
          <a:lstStyle/>
          <a:p>
            <a:endParaRPr lang="en-US" dirty="0"/>
          </a:p>
        </p:txBody>
      </p:sp>
    </p:spTree>
    <p:extLst>
      <p:ext uri="{BB962C8B-B14F-4D97-AF65-F5344CB8AC3E}">
        <p14:creationId xmlns:p14="http://schemas.microsoft.com/office/powerpoint/2010/main" val="2999705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Slide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F9FC1DA-A0B8-614C-9382-C9860E32EF0C}"/>
              </a:ext>
            </a:extLst>
          </p:cNvPr>
          <p:cNvSpPr>
            <a:spLocks noGrp="1"/>
          </p:cNvSpPr>
          <p:nvPr>
            <p:ph type="ctrTitle"/>
          </p:nvPr>
        </p:nvSpPr>
        <p:spPr>
          <a:xfrm>
            <a:off x="3949256" y="3908695"/>
            <a:ext cx="7492672" cy="793920"/>
          </a:xfrm>
          <a:prstGeom prst="rect">
            <a:avLst/>
          </a:prstGeom>
        </p:spPr>
        <p:txBody>
          <a:bodyPr anchor="t">
            <a:normAutofit/>
          </a:bodyPr>
          <a:lstStyle>
            <a:lvl1pPr algn="l">
              <a:defRPr sz="4000" b="0" i="0">
                <a:latin typeface="Arial" panose="020B0604020202020204" pitchFamily="34" charset="0"/>
                <a:ea typeface="Roboto Slab" pitchFamily="2" charset="0"/>
                <a:cs typeface="Arial" panose="020B0604020202020204" pitchFamily="34" charset="0"/>
              </a:defRPr>
            </a:lvl1pPr>
          </a:lstStyle>
          <a:p>
            <a:r>
              <a:rPr lang="en-US" dirty="0"/>
              <a:t>Click to edit Master title style</a:t>
            </a:r>
          </a:p>
        </p:txBody>
      </p:sp>
      <p:sp>
        <p:nvSpPr>
          <p:cNvPr id="12" name="Subtitle 2">
            <a:extLst>
              <a:ext uri="{FF2B5EF4-FFF2-40B4-BE49-F238E27FC236}">
                <a16:creationId xmlns:a16="http://schemas.microsoft.com/office/drawing/2014/main" id="{AF9CE36C-49E7-C74B-93A8-2C3A8E71D03B}"/>
              </a:ext>
            </a:extLst>
          </p:cNvPr>
          <p:cNvSpPr>
            <a:spLocks noGrp="1"/>
          </p:cNvSpPr>
          <p:nvPr>
            <p:ph type="subTitle" idx="1"/>
          </p:nvPr>
        </p:nvSpPr>
        <p:spPr>
          <a:xfrm>
            <a:off x="3949256" y="4745169"/>
            <a:ext cx="7987476" cy="672247"/>
          </a:xfrm>
          <a:prstGeom prst="rect">
            <a:avLst/>
          </a:prstGeom>
        </p:spPr>
        <p:txBody>
          <a:bodyPr>
            <a:normAutofit/>
          </a:bodyPr>
          <a:lstStyle>
            <a:lvl1pPr marL="0" indent="0" algn="l">
              <a:buNone/>
              <a:defRPr sz="28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4" name="Picture 13" descr="Logo&#10;&#10;Description automatically generated">
            <a:extLst>
              <a:ext uri="{FF2B5EF4-FFF2-40B4-BE49-F238E27FC236}">
                <a16:creationId xmlns:a16="http://schemas.microsoft.com/office/drawing/2014/main" id="{DA59D751-B3B7-0F40-86D4-55BAECEF3A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748733" y="1665466"/>
            <a:ext cx="6571955" cy="1914439"/>
          </a:xfrm>
          <a:prstGeom prst="rect">
            <a:avLst/>
          </a:prstGeom>
        </p:spPr>
      </p:pic>
    </p:spTree>
    <p:extLst>
      <p:ext uri="{BB962C8B-B14F-4D97-AF65-F5344CB8AC3E}">
        <p14:creationId xmlns:p14="http://schemas.microsoft.com/office/powerpoint/2010/main" val="1172494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Slide 3 (Full Image + Header)">
    <p:bg>
      <p:bgPr>
        <a:solidFill>
          <a:srgbClr val="022077"/>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AD68172-726C-9D4D-AFB6-B6D5081E2D13}"/>
              </a:ext>
            </a:extLst>
          </p:cNvPr>
          <p:cNvSpPr>
            <a:spLocks noGrp="1"/>
          </p:cNvSpPr>
          <p:nvPr>
            <p:ph type="pic" sz="quarter" idx="13"/>
          </p:nvPr>
        </p:nvSpPr>
        <p:spPr>
          <a:xfrm>
            <a:off x="0" y="0"/>
            <a:ext cx="12192000" cy="6858000"/>
          </a:xfrm>
          <a:prstGeom prst="rect">
            <a:avLst/>
          </a:prstGeom>
        </p:spPr>
        <p:txBody>
          <a:bodyPr/>
          <a:lstStyle/>
          <a:p>
            <a:endParaRPr lang="en-US" dirty="0"/>
          </a:p>
        </p:txBody>
      </p:sp>
      <p:pic>
        <p:nvPicPr>
          <p:cNvPr id="8" name="Picture 7">
            <a:extLst>
              <a:ext uri="{FF2B5EF4-FFF2-40B4-BE49-F238E27FC236}">
                <a16:creationId xmlns:a16="http://schemas.microsoft.com/office/drawing/2014/main" id="{88C3531A-447B-CC40-A5CB-EBEA7C81359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11" name="Title 1">
            <a:extLst>
              <a:ext uri="{FF2B5EF4-FFF2-40B4-BE49-F238E27FC236}">
                <a16:creationId xmlns:a16="http://schemas.microsoft.com/office/drawing/2014/main" id="{626BC2E5-D127-554F-B608-1D2F1D194914}"/>
              </a:ext>
            </a:extLst>
          </p:cNvPr>
          <p:cNvSpPr>
            <a:spLocks noGrp="1"/>
          </p:cNvSpPr>
          <p:nvPr>
            <p:ph type="title"/>
          </p:nvPr>
        </p:nvSpPr>
        <p:spPr>
          <a:xfrm>
            <a:off x="831850" y="3857634"/>
            <a:ext cx="9724390" cy="756903"/>
          </a:xfrm>
          <a:prstGeom prst="rect">
            <a:avLst/>
          </a:prstGeom>
        </p:spPr>
        <p:txBody>
          <a:bodyPr anchor="t"/>
          <a:lstStyle>
            <a:lvl1pPr>
              <a:defRPr sz="4000" b="0"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2" name="Text Placeholder 2">
            <a:extLst>
              <a:ext uri="{FF2B5EF4-FFF2-40B4-BE49-F238E27FC236}">
                <a16:creationId xmlns:a16="http://schemas.microsoft.com/office/drawing/2014/main" id="{4EDDDE11-8B0C-EC48-8954-D955CFA5C911}"/>
              </a:ext>
            </a:extLst>
          </p:cNvPr>
          <p:cNvSpPr>
            <a:spLocks noGrp="1"/>
          </p:cNvSpPr>
          <p:nvPr>
            <p:ph type="body" idx="1"/>
          </p:nvPr>
        </p:nvSpPr>
        <p:spPr>
          <a:xfrm>
            <a:off x="831850" y="4619830"/>
            <a:ext cx="6879276" cy="643291"/>
          </a:xfrm>
          <a:prstGeom prst="rect">
            <a:avLst/>
          </a:prstGeom>
        </p:spPr>
        <p:txBody>
          <a:bodyPr/>
          <a:lstStyle>
            <a:lvl1pPr marL="0" indent="0">
              <a:buNone/>
              <a:defRPr sz="2400" b="0" i="0">
                <a:solidFill>
                  <a:srgbClr val="FF4A00"/>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4" name="Oval 13">
            <a:extLst>
              <a:ext uri="{FF2B5EF4-FFF2-40B4-BE49-F238E27FC236}">
                <a16:creationId xmlns:a16="http://schemas.microsoft.com/office/drawing/2014/main" id="{9A1CE03B-2FA9-A44B-BDCB-AE7EB47BB0E8}"/>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5">
            <a:extLst>
              <a:ext uri="{FF2B5EF4-FFF2-40B4-BE49-F238E27FC236}">
                <a16:creationId xmlns:a16="http://schemas.microsoft.com/office/drawing/2014/main" id="{D9C01B88-E7D9-5443-A833-03C337410468}"/>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440444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Slide 4 (Half Image + Header)">
    <p:bg>
      <p:bgPr>
        <a:solidFill>
          <a:srgbClr val="022077"/>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CF842B67-50ED-DB4C-9647-FB279CA90D3C}"/>
              </a:ext>
            </a:extLst>
          </p:cNvPr>
          <p:cNvGrpSpPr/>
          <p:nvPr userDrawn="1"/>
        </p:nvGrpSpPr>
        <p:grpSpPr>
          <a:xfrm>
            <a:off x="0" y="-9657"/>
            <a:ext cx="12192000" cy="6867657"/>
            <a:chOff x="0" y="-9657"/>
            <a:chExt cx="12192000" cy="6867657"/>
          </a:xfrm>
        </p:grpSpPr>
        <p:pic>
          <p:nvPicPr>
            <p:cNvPr id="15" name="Picture 14">
              <a:extLst>
                <a:ext uri="{FF2B5EF4-FFF2-40B4-BE49-F238E27FC236}">
                  <a16:creationId xmlns:a16="http://schemas.microsoft.com/office/drawing/2014/main" id="{2182C685-FEBF-1647-AD54-566CE3AA7B3C}"/>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3429000"/>
              <a:ext cx="6096000" cy="3429000"/>
            </a:xfrm>
            <a:prstGeom prst="rect">
              <a:avLst/>
            </a:prstGeom>
          </p:spPr>
        </p:pic>
        <p:pic>
          <p:nvPicPr>
            <p:cNvPr id="16" name="Picture 15">
              <a:extLst>
                <a:ext uri="{FF2B5EF4-FFF2-40B4-BE49-F238E27FC236}">
                  <a16:creationId xmlns:a16="http://schemas.microsoft.com/office/drawing/2014/main" id="{6C1ECD93-9D32-8C45-8FE8-4E7A4AEEAB86}"/>
                </a:ext>
              </a:extLst>
            </p:cNvPr>
            <p:cNvPicPr>
              <a:picLocks noChangeAspect="1"/>
            </p:cNvPicPr>
            <p:nvPr userDrawn="1"/>
          </p:nvPicPr>
          <p:blipFill rotWithShape="1">
            <a:blip r:embed="rId3" cstate="email">
              <a:alphaModFix amt="5000"/>
              <a:extLst>
                <a:ext uri="{28A0092B-C50C-407E-A947-70E740481C1C}">
                  <a14:useLocalDpi xmlns:a14="http://schemas.microsoft.com/office/drawing/2010/main"/>
                </a:ext>
              </a:extLst>
            </a:blip>
            <a:srcRect/>
            <a:stretch/>
          </p:blipFill>
          <p:spPr>
            <a:xfrm>
              <a:off x="6244856" y="3419342"/>
              <a:ext cx="5947144" cy="3429000"/>
            </a:xfrm>
            <a:prstGeom prst="rect">
              <a:avLst/>
            </a:prstGeom>
          </p:spPr>
        </p:pic>
        <p:pic>
          <p:nvPicPr>
            <p:cNvPr id="17" name="Picture 16">
              <a:extLst>
                <a:ext uri="{FF2B5EF4-FFF2-40B4-BE49-F238E27FC236}">
                  <a16:creationId xmlns:a16="http://schemas.microsoft.com/office/drawing/2014/main" id="{45B6E2C7-BC34-C54A-AA36-EC2DA7D6C0BE}"/>
                </a:ext>
              </a:extLst>
            </p:cNvPr>
            <p:cNvPicPr>
              <a:picLocks noChangeAspect="1"/>
            </p:cNvPicPr>
            <p:nvPr userDrawn="1"/>
          </p:nvPicPr>
          <p:blipFill rotWithShape="1">
            <a:blip r:embed="rId4" cstate="email">
              <a:alphaModFix amt="5000"/>
              <a:extLst>
                <a:ext uri="{28A0092B-C50C-407E-A947-70E740481C1C}">
                  <a14:useLocalDpi xmlns:a14="http://schemas.microsoft.com/office/drawing/2010/main"/>
                </a:ext>
              </a:extLst>
            </a:blip>
            <a:srcRect/>
            <a:stretch/>
          </p:blipFill>
          <p:spPr>
            <a:xfrm>
              <a:off x="0" y="0"/>
              <a:ext cx="6096000" cy="3338623"/>
            </a:xfrm>
            <a:prstGeom prst="rect">
              <a:avLst/>
            </a:prstGeom>
          </p:spPr>
        </p:pic>
        <p:pic>
          <p:nvPicPr>
            <p:cNvPr id="18" name="Picture 17">
              <a:extLst>
                <a:ext uri="{FF2B5EF4-FFF2-40B4-BE49-F238E27FC236}">
                  <a16:creationId xmlns:a16="http://schemas.microsoft.com/office/drawing/2014/main" id="{6777A11A-7F56-3549-A15B-87AC6999EA81}"/>
                </a:ext>
              </a:extLst>
            </p:cNvPr>
            <p:cNvPicPr>
              <a:picLocks noChangeAspect="1"/>
            </p:cNvPicPr>
            <p:nvPr userDrawn="1"/>
          </p:nvPicPr>
          <p:blipFill rotWithShape="1">
            <a:blip r:embed="rId5" cstate="email">
              <a:alphaModFix amt="5000"/>
              <a:extLst>
                <a:ext uri="{28A0092B-C50C-407E-A947-70E740481C1C}">
                  <a14:useLocalDpi xmlns:a14="http://schemas.microsoft.com/office/drawing/2010/main"/>
                </a:ext>
              </a:extLst>
            </a:blip>
            <a:srcRect/>
            <a:stretch/>
          </p:blipFill>
          <p:spPr>
            <a:xfrm>
              <a:off x="6244856" y="-9657"/>
              <a:ext cx="5947144" cy="3429000"/>
            </a:xfrm>
            <a:prstGeom prst="rect">
              <a:avLst/>
            </a:prstGeom>
          </p:spPr>
        </p:pic>
      </p:grpSp>
      <p:sp>
        <p:nvSpPr>
          <p:cNvPr id="7" name="Picture Placeholder 6">
            <a:extLst>
              <a:ext uri="{FF2B5EF4-FFF2-40B4-BE49-F238E27FC236}">
                <a16:creationId xmlns:a16="http://schemas.microsoft.com/office/drawing/2014/main" id="{3AD68172-726C-9D4D-AFB6-B6D5081E2D13}"/>
              </a:ext>
            </a:extLst>
          </p:cNvPr>
          <p:cNvSpPr>
            <a:spLocks noGrp="1"/>
          </p:cNvSpPr>
          <p:nvPr>
            <p:ph type="pic" sz="quarter" idx="13"/>
          </p:nvPr>
        </p:nvSpPr>
        <p:spPr>
          <a:xfrm>
            <a:off x="0" y="0"/>
            <a:ext cx="12192000" cy="3722914"/>
          </a:xfrm>
          <a:prstGeom prst="rect">
            <a:avLst/>
          </a:prstGeom>
        </p:spPr>
        <p:txBody>
          <a:bodyPr/>
          <a:lstStyle/>
          <a:p>
            <a:endParaRPr lang="en-US" dirty="0"/>
          </a:p>
        </p:txBody>
      </p:sp>
      <p:pic>
        <p:nvPicPr>
          <p:cNvPr id="8" name="Picture 7">
            <a:extLst>
              <a:ext uri="{FF2B5EF4-FFF2-40B4-BE49-F238E27FC236}">
                <a16:creationId xmlns:a16="http://schemas.microsoft.com/office/drawing/2014/main" id="{88C3531A-447B-CC40-A5CB-EBEA7C81359E}"/>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19" name="Title 1">
            <a:extLst>
              <a:ext uri="{FF2B5EF4-FFF2-40B4-BE49-F238E27FC236}">
                <a16:creationId xmlns:a16="http://schemas.microsoft.com/office/drawing/2014/main" id="{E0E7B2FD-F6A6-CC45-9651-D95241234DE0}"/>
              </a:ext>
            </a:extLst>
          </p:cNvPr>
          <p:cNvSpPr>
            <a:spLocks noGrp="1"/>
          </p:cNvSpPr>
          <p:nvPr>
            <p:ph type="title"/>
          </p:nvPr>
        </p:nvSpPr>
        <p:spPr>
          <a:xfrm>
            <a:off x="831850" y="4484957"/>
            <a:ext cx="9724390" cy="756903"/>
          </a:xfrm>
          <a:prstGeom prst="rect">
            <a:avLst/>
          </a:prstGeom>
        </p:spPr>
        <p:txBody>
          <a:bodyPr anchor="t"/>
          <a:lstStyle>
            <a:lvl1pPr>
              <a:defRPr sz="4000" b="0"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20" name="Text Placeholder 2">
            <a:extLst>
              <a:ext uri="{FF2B5EF4-FFF2-40B4-BE49-F238E27FC236}">
                <a16:creationId xmlns:a16="http://schemas.microsoft.com/office/drawing/2014/main" id="{9DA20464-4FF8-3A44-84FF-8815ED5273DF}"/>
              </a:ext>
            </a:extLst>
          </p:cNvPr>
          <p:cNvSpPr>
            <a:spLocks noGrp="1"/>
          </p:cNvSpPr>
          <p:nvPr>
            <p:ph type="body" idx="1"/>
          </p:nvPr>
        </p:nvSpPr>
        <p:spPr>
          <a:xfrm>
            <a:off x="831850" y="5247153"/>
            <a:ext cx="6879276" cy="643291"/>
          </a:xfrm>
          <a:prstGeom prst="rect">
            <a:avLst/>
          </a:prstGeom>
        </p:spPr>
        <p:txBody>
          <a:bodyPr/>
          <a:lstStyle>
            <a:lvl1pPr marL="0" indent="0">
              <a:buNone/>
              <a:defRPr sz="2400" b="0" i="0">
                <a:solidFill>
                  <a:srgbClr val="FF4A00"/>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21" name="Oval 20">
            <a:extLst>
              <a:ext uri="{FF2B5EF4-FFF2-40B4-BE49-F238E27FC236}">
                <a16:creationId xmlns:a16="http://schemas.microsoft.com/office/drawing/2014/main" id="{6D09D017-7F9B-7F40-902B-E9C60337FE5E}"/>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Slide Number Placeholder 5">
            <a:extLst>
              <a:ext uri="{FF2B5EF4-FFF2-40B4-BE49-F238E27FC236}">
                <a16:creationId xmlns:a16="http://schemas.microsoft.com/office/drawing/2014/main" id="{CB9A959E-3FE5-6245-B1FE-C8564C1C0B91}"/>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17524345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Slide Two Colum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B4D929C9-3D7C-5E47-AD44-FFB78D77B156}"/>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1730857"/>
            <a:ext cx="5135528" cy="5127143"/>
          </a:xfrm>
          <a:prstGeom prst="rect">
            <a:avLst/>
          </a:prstGeom>
        </p:spPr>
      </p:pic>
      <p:sp>
        <p:nvSpPr>
          <p:cNvPr id="2" name="Title 1">
            <a:extLst>
              <a:ext uri="{FF2B5EF4-FFF2-40B4-BE49-F238E27FC236}">
                <a16:creationId xmlns:a16="http://schemas.microsoft.com/office/drawing/2014/main" id="{54E4CAC7-BF03-504E-89DC-A7FFB96C3972}"/>
              </a:ext>
            </a:extLst>
          </p:cNvPr>
          <p:cNvSpPr>
            <a:spLocks noGrp="1"/>
          </p:cNvSpPr>
          <p:nvPr>
            <p:ph type="title"/>
          </p:nvPr>
        </p:nvSpPr>
        <p:spPr>
          <a:xfrm>
            <a:off x="747392" y="382332"/>
            <a:ext cx="10697214" cy="531854"/>
          </a:xfrm>
          <a:prstGeom prst="rect">
            <a:avLst/>
          </a:prstGeom>
        </p:spPr>
        <p:txBody>
          <a:bodyPr/>
          <a:lstStyle>
            <a:lvl1pPr>
              <a:defRPr sz="380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67D9D711-DE73-3744-88A9-8DBD6E01B676}"/>
              </a:ext>
            </a:extLst>
          </p:cNvPr>
          <p:cNvSpPr>
            <a:spLocks noGrp="1"/>
          </p:cNvSpPr>
          <p:nvPr>
            <p:ph type="body" idx="1"/>
          </p:nvPr>
        </p:nvSpPr>
        <p:spPr>
          <a:xfrm>
            <a:off x="747392" y="1530336"/>
            <a:ext cx="5174927" cy="571841"/>
          </a:xfrm>
          <a:prstGeom prst="rect">
            <a:avLst/>
          </a:prstGeom>
        </p:spPr>
        <p:txBody>
          <a:bodyPr anchor="t">
            <a:normAutofit/>
          </a:bodyPr>
          <a:lstStyle>
            <a:lvl1pPr marL="0" indent="0">
              <a:buNone/>
              <a:defRPr sz="2400" b="0" i="0">
                <a:solidFill>
                  <a:srgbClr val="FF4A00"/>
                </a:solidFill>
                <a:latin typeface="Arial" panose="020B0604020202020204" pitchFamily="34" charset="0"/>
                <a:ea typeface="Roboto Slab" pitchFamily="2"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CB302811-0929-C945-AB7E-0FAD806644AB}"/>
              </a:ext>
            </a:extLst>
          </p:cNvPr>
          <p:cNvSpPr>
            <a:spLocks noGrp="1"/>
          </p:cNvSpPr>
          <p:nvPr>
            <p:ph sz="half" idx="2"/>
          </p:nvPr>
        </p:nvSpPr>
        <p:spPr>
          <a:xfrm>
            <a:off x="747394" y="2143876"/>
            <a:ext cx="5174926" cy="3684588"/>
          </a:xfrm>
          <a:prstGeom prst="rect">
            <a:avLst/>
          </a:prstGeom>
        </p:spPr>
        <p:txBody>
          <a:bodyPr/>
          <a:lstStyle>
            <a:lvl1pPr marL="0" indent="0">
              <a:lnSpc>
                <a:spcPts val="2400"/>
              </a:lnSpc>
              <a:buNone/>
              <a:defRPr sz="2000" b="0" i="0">
                <a:solidFill>
                  <a:srgbClr val="022077"/>
                </a:solidFill>
                <a:latin typeface="Arial" panose="020B0604020202020204" pitchFamily="34" charset="0"/>
                <a:cs typeface="Arial" panose="020B0604020202020204" pitchFamily="34" charset="0"/>
              </a:defRPr>
            </a:lvl1pPr>
            <a:lvl2pPr marL="457200" indent="0">
              <a:lnSpc>
                <a:spcPts val="2400"/>
              </a:lnSpc>
              <a:buNone/>
              <a:defRPr sz="1800" b="0" i="0">
                <a:solidFill>
                  <a:srgbClr val="022077"/>
                </a:solidFill>
                <a:latin typeface="Arial" panose="020B0604020202020204" pitchFamily="34" charset="0"/>
                <a:cs typeface="Arial" panose="020B0604020202020204" pitchFamily="34" charset="0"/>
              </a:defRPr>
            </a:lvl2pPr>
            <a:lvl3pPr>
              <a:lnSpc>
                <a:spcPts val="2400"/>
              </a:lnSpc>
              <a:defRPr b="0" i="0">
                <a:solidFill>
                  <a:srgbClr val="022077"/>
                </a:solidFill>
                <a:latin typeface="Arial" panose="020B0604020202020204" pitchFamily="34" charset="0"/>
                <a:cs typeface="Arial" panose="020B0604020202020204" pitchFamily="34" charset="0"/>
              </a:defRPr>
            </a:lvl3pPr>
            <a:lvl4pPr>
              <a:lnSpc>
                <a:spcPts val="2400"/>
              </a:lnSpc>
              <a:defRPr b="0" i="0">
                <a:solidFill>
                  <a:srgbClr val="022077"/>
                </a:solidFill>
                <a:latin typeface="Arial" panose="020B0604020202020204" pitchFamily="34" charset="0"/>
                <a:cs typeface="Arial" panose="020B0604020202020204" pitchFamily="34" charset="0"/>
              </a:defRPr>
            </a:lvl4pPr>
            <a:lvl5pPr>
              <a:lnSpc>
                <a:spcPts val="2400"/>
              </a:lnSpc>
              <a:defRPr b="0" i="0">
                <a:solidFill>
                  <a:srgbClr val="022077"/>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29AD37A9-C8C7-8C49-ABE8-90AFB2695E12}"/>
              </a:ext>
            </a:extLst>
          </p:cNvPr>
          <p:cNvSpPr>
            <a:spLocks noGrp="1"/>
          </p:cNvSpPr>
          <p:nvPr>
            <p:ph type="body" sz="quarter" idx="3"/>
          </p:nvPr>
        </p:nvSpPr>
        <p:spPr>
          <a:xfrm>
            <a:off x="6095999" y="1530336"/>
            <a:ext cx="5348607" cy="571841"/>
          </a:xfrm>
          <a:prstGeom prst="rect">
            <a:avLst/>
          </a:prstGeom>
        </p:spPr>
        <p:txBody>
          <a:bodyPr anchor="t">
            <a:normAutofit/>
          </a:bodyPr>
          <a:lstStyle>
            <a:lvl1pPr marL="0" indent="0">
              <a:buNone/>
              <a:defRPr sz="2400" b="0" i="0">
                <a:solidFill>
                  <a:srgbClr val="FF4A00"/>
                </a:solidFill>
                <a:latin typeface="Arial" panose="020B0604020202020204" pitchFamily="34" charset="0"/>
                <a:ea typeface="Roboto Slab" pitchFamily="2"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BCB99638-1551-1E4F-B6BC-F89C75329323}"/>
              </a:ext>
            </a:extLst>
          </p:cNvPr>
          <p:cNvSpPr>
            <a:spLocks noGrp="1"/>
          </p:cNvSpPr>
          <p:nvPr>
            <p:ph sz="quarter" idx="4"/>
          </p:nvPr>
        </p:nvSpPr>
        <p:spPr>
          <a:xfrm>
            <a:off x="6095999" y="2143876"/>
            <a:ext cx="5348608" cy="3684588"/>
          </a:xfrm>
          <a:prstGeom prst="rect">
            <a:avLst/>
          </a:prstGeom>
        </p:spPr>
        <p:txBody>
          <a:bodyPr/>
          <a:lstStyle>
            <a:lvl1pPr marL="0" indent="0">
              <a:lnSpc>
                <a:spcPts val="2400"/>
              </a:lnSpc>
              <a:buNone/>
              <a:defRPr sz="2000" b="0" i="0">
                <a:solidFill>
                  <a:srgbClr val="022077"/>
                </a:solidFill>
                <a:latin typeface="Arial" panose="020B0604020202020204" pitchFamily="34" charset="0"/>
                <a:cs typeface="Arial" panose="020B0604020202020204" pitchFamily="34" charset="0"/>
              </a:defRPr>
            </a:lvl1pPr>
            <a:lvl2pPr marL="457200" indent="0">
              <a:lnSpc>
                <a:spcPts val="2400"/>
              </a:lnSpc>
              <a:buNone/>
              <a:defRPr sz="1800" b="0" i="0">
                <a:solidFill>
                  <a:srgbClr val="022077"/>
                </a:solidFill>
                <a:latin typeface="Arial" panose="020B0604020202020204" pitchFamily="34" charset="0"/>
                <a:cs typeface="Arial" panose="020B0604020202020204" pitchFamily="34" charset="0"/>
              </a:defRPr>
            </a:lvl2pPr>
            <a:lvl3pPr>
              <a:lnSpc>
                <a:spcPts val="2400"/>
              </a:lnSpc>
              <a:defRPr b="0" i="0">
                <a:solidFill>
                  <a:srgbClr val="022077"/>
                </a:solidFill>
                <a:latin typeface="Arial" panose="020B0604020202020204" pitchFamily="34" charset="0"/>
                <a:cs typeface="Arial" panose="020B0604020202020204" pitchFamily="34" charset="0"/>
              </a:defRPr>
            </a:lvl3pPr>
            <a:lvl4pPr>
              <a:lnSpc>
                <a:spcPts val="2400"/>
              </a:lnSpc>
              <a:defRPr b="0" i="0">
                <a:solidFill>
                  <a:srgbClr val="022077"/>
                </a:solidFill>
                <a:latin typeface="Arial" panose="020B0604020202020204" pitchFamily="34" charset="0"/>
                <a:cs typeface="Arial" panose="020B0604020202020204" pitchFamily="34" charset="0"/>
              </a:defRPr>
            </a:lvl4pPr>
            <a:lvl5pPr>
              <a:lnSpc>
                <a:spcPts val="2400"/>
              </a:lnSpc>
              <a:defRPr b="0" i="0">
                <a:solidFill>
                  <a:srgbClr val="022077"/>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6" name="Picture 15" descr="Text, logo&#10;&#10;Description automatically generated">
            <a:extLst>
              <a:ext uri="{FF2B5EF4-FFF2-40B4-BE49-F238E27FC236}">
                <a16:creationId xmlns:a16="http://schemas.microsoft.com/office/drawing/2014/main" id="{3E164582-C5D2-A442-97E3-F25DCFA45C5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2" name="Oval 11">
            <a:extLst>
              <a:ext uri="{FF2B5EF4-FFF2-40B4-BE49-F238E27FC236}">
                <a16:creationId xmlns:a16="http://schemas.microsoft.com/office/drawing/2014/main" id="{60AA2AF9-D797-6C4D-8142-2A5B3523C75B}"/>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3" name="Slide Number Placeholder 5">
            <a:extLst>
              <a:ext uri="{FF2B5EF4-FFF2-40B4-BE49-F238E27FC236}">
                <a16:creationId xmlns:a16="http://schemas.microsoft.com/office/drawing/2014/main" id="{A3A8314D-FEF3-1847-A1C7-4BF6CBB70B93}"/>
              </a:ext>
            </a:extLst>
          </p:cNvPr>
          <p:cNvSpPr>
            <a:spLocks noGrp="1"/>
          </p:cNvSpPr>
          <p:nvPr>
            <p:ph type="sldNum" sz="quarter" idx="12"/>
          </p:nvPr>
        </p:nvSpPr>
        <p:spPr>
          <a:xfrm>
            <a:off x="11444606" y="6376399"/>
            <a:ext cx="492125" cy="274324"/>
          </a:xfrm>
        </p:spPr>
        <p:txBody>
          <a:bodyPr/>
          <a:lstStyle>
            <a:lvl1pPr>
              <a:defRPr>
                <a:solidFill>
                  <a:schemeClr val="bg1"/>
                </a:solidFill>
                <a:latin typeface="Roboto" panose="02000000000000000000" pitchFamily="2" charset="0"/>
                <a:ea typeface="Roboto" panose="02000000000000000000" pitchFamily="2"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41791199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Slide Two Column DARK">
    <p:bg>
      <p:bgPr>
        <a:solidFill>
          <a:srgbClr val="020F39"/>
        </a:solidFill>
        <a:effectLst/>
      </p:bgPr>
    </p:bg>
    <p:spTree>
      <p:nvGrpSpPr>
        <p:cNvPr id="1" name=""/>
        <p:cNvGrpSpPr/>
        <p:nvPr/>
      </p:nvGrpSpPr>
      <p:grpSpPr>
        <a:xfrm>
          <a:off x="0" y="0"/>
          <a:ext cx="0" cy="0"/>
          <a:chOff x="0" y="0"/>
          <a:chExt cx="0" cy="0"/>
        </a:xfrm>
      </p:grpSpPr>
      <p:pic>
        <p:nvPicPr>
          <p:cNvPr id="16" name="Picture 15" descr="Shape&#10;&#10;Description automatically generated with medium confidence">
            <a:extLst>
              <a:ext uri="{FF2B5EF4-FFF2-40B4-BE49-F238E27FC236}">
                <a16:creationId xmlns:a16="http://schemas.microsoft.com/office/drawing/2014/main" id="{BEBC3B94-EA80-AB47-A2CD-3AABE62F183C}"/>
              </a:ext>
            </a:extLst>
          </p:cNvPr>
          <p:cNvPicPr>
            <a:picLocks noChangeAspect="1"/>
          </p:cNvPicPr>
          <p:nvPr userDrawn="1"/>
        </p:nvPicPr>
        <p:blipFill rotWithShape="1">
          <a:blip r:embed="rId2" cstate="email">
            <a:alphaModFix amt="5000"/>
            <a:lum bright="70000" contrast="-70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pic>
        <p:nvPicPr>
          <p:cNvPr id="14" name="Picture 13">
            <a:extLst>
              <a:ext uri="{FF2B5EF4-FFF2-40B4-BE49-F238E27FC236}">
                <a16:creationId xmlns:a16="http://schemas.microsoft.com/office/drawing/2014/main" id="{6D67A07F-9E0F-D848-8B6F-28004847872E}"/>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12" name="Title 1">
            <a:extLst>
              <a:ext uri="{FF2B5EF4-FFF2-40B4-BE49-F238E27FC236}">
                <a16:creationId xmlns:a16="http://schemas.microsoft.com/office/drawing/2014/main" id="{BE58CAE4-A02D-A34D-A0FD-4817143B57FC}"/>
              </a:ext>
            </a:extLst>
          </p:cNvPr>
          <p:cNvSpPr>
            <a:spLocks noGrp="1"/>
          </p:cNvSpPr>
          <p:nvPr>
            <p:ph type="title"/>
          </p:nvPr>
        </p:nvSpPr>
        <p:spPr>
          <a:xfrm>
            <a:off x="765545" y="382332"/>
            <a:ext cx="10679061" cy="531854"/>
          </a:xfrm>
          <a:prstGeom prst="rect">
            <a:avLst/>
          </a:prstGeom>
        </p:spPr>
        <p:txBody>
          <a:bodyPr/>
          <a:lstStyle>
            <a:lvl1pPr>
              <a:defRPr sz="3800" b="0"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3" name="Text Placeholder 2">
            <a:extLst>
              <a:ext uri="{FF2B5EF4-FFF2-40B4-BE49-F238E27FC236}">
                <a16:creationId xmlns:a16="http://schemas.microsoft.com/office/drawing/2014/main" id="{01A025B9-8A3F-9F40-92FE-D263443060DF}"/>
              </a:ext>
            </a:extLst>
          </p:cNvPr>
          <p:cNvSpPr>
            <a:spLocks noGrp="1"/>
          </p:cNvSpPr>
          <p:nvPr>
            <p:ph type="body" idx="1"/>
          </p:nvPr>
        </p:nvSpPr>
        <p:spPr>
          <a:xfrm>
            <a:off x="747394" y="1530336"/>
            <a:ext cx="5174925" cy="571841"/>
          </a:xfrm>
          <a:prstGeom prst="rect">
            <a:avLst/>
          </a:prstGeom>
        </p:spPr>
        <p:txBody>
          <a:bodyPr anchor="t">
            <a:normAutofit/>
          </a:bodyPr>
          <a:lstStyle>
            <a:lvl1pPr marL="0" indent="0">
              <a:buNone/>
              <a:defRPr sz="2400" b="0" i="0">
                <a:solidFill>
                  <a:srgbClr val="C5F400"/>
                </a:solidFill>
                <a:latin typeface="Arial" panose="020B0604020202020204" pitchFamily="34" charset="0"/>
                <a:ea typeface="Roboto Slab" pitchFamily="2"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Content Placeholder 3">
            <a:extLst>
              <a:ext uri="{FF2B5EF4-FFF2-40B4-BE49-F238E27FC236}">
                <a16:creationId xmlns:a16="http://schemas.microsoft.com/office/drawing/2014/main" id="{3BFC4F9C-2D1F-734B-836F-256F00A77986}"/>
              </a:ext>
            </a:extLst>
          </p:cNvPr>
          <p:cNvSpPr>
            <a:spLocks noGrp="1"/>
          </p:cNvSpPr>
          <p:nvPr>
            <p:ph sz="half" idx="2"/>
          </p:nvPr>
        </p:nvSpPr>
        <p:spPr>
          <a:xfrm>
            <a:off x="747394" y="2143876"/>
            <a:ext cx="5174926" cy="3684588"/>
          </a:xfrm>
          <a:prstGeom prst="rect">
            <a:avLst/>
          </a:prstGeom>
        </p:spPr>
        <p:txBody>
          <a:bodyPr/>
          <a:lstStyle>
            <a:lvl1pPr marL="0" indent="0">
              <a:lnSpc>
                <a:spcPts val="2400"/>
              </a:lnSpc>
              <a:buNone/>
              <a:defRPr sz="2000" b="0" i="0">
                <a:solidFill>
                  <a:schemeClr val="bg1"/>
                </a:solidFill>
                <a:latin typeface="Arial" panose="020B0604020202020204" pitchFamily="34" charset="0"/>
                <a:cs typeface="Arial" panose="020B0604020202020204" pitchFamily="34" charset="0"/>
              </a:defRPr>
            </a:lvl1pPr>
            <a:lvl2pPr marL="457200" indent="0">
              <a:lnSpc>
                <a:spcPts val="2400"/>
              </a:lnSpc>
              <a:buNone/>
              <a:defRPr sz="1800" b="0" i="0">
                <a:solidFill>
                  <a:schemeClr val="bg1"/>
                </a:solidFill>
                <a:latin typeface="Arial" panose="020B0604020202020204" pitchFamily="34" charset="0"/>
                <a:cs typeface="Arial" panose="020B0604020202020204" pitchFamily="34" charset="0"/>
              </a:defRPr>
            </a:lvl2pPr>
            <a:lvl3pPr>
              <a:lnSpc>
                <a:spcPts val="2400"/>
              </a:lnSpc>
              <a:defRPr b="0" i="0">
                <a:solidFill>
                  <a:schemeClr val="bg1"/>
                </a:solidFill>
                <a:latin typeface="Arial" panose="020B0604020202020204" pitchFamily="34" charset="0"/>
                <a:cs typeface="Arial" panose="020B0604020202020204" pitchFamily="34" charset="0"/>
              </a:defRPr>
            </a:lvl3pPr>
            <a:lvl4pPr>
              <a:lnSpc>
                <a:spcPts val="2400"/>
              </a:lnSpc>
              <a:defRPr b="0" i="0">
                <a:solidFill>
                  <a:schemeClr val="bg1"/>
                </a:solidFill>
                <a:latin typeface="Arial" panose="020B0604020202020204" pitchFamily="34" charset="0"/>
                <a:cs typeface="Arial" panose="020B0604020202020204" pitchFamily="34" charset="0"/>
              </a:defRPr>
            </a:lvl4pPr>
            <a:lvl5pPr>
              <a:lnSpc>
                <a:spcPts val="2400"/>
              </a:lnSpc>
              <a:defRPr b="0" i="0">
                <a:solidFill>
                  <a:schemeClr val="bg1"/>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4">
            <a:extLst>
              <a:ext uri="{FF2B5EF4-FFF2-40B4-BE49-F238E27FC236}">
                <a16:creationId xmlns:a16="http://schemas.microsoft.com/office/drawing/2014/main" id="{24D883DE-D65D-F94D-B654-41443A19BDE7}"/>
              </a:ext>
            </a:extLst>
          </p:cNvPr>
          <p:cNvSpPr>
            <a:spLocks noGrp="1"/>
          </p:cNvSpPr>
          <p:nvPr>
            <p:ph type="body" sz="quarter" idx="3"/>
          </p:nvPr>
        </p:nvSpPr>
        <p:spPr>
          <a:xfrm>
            <a:off x="6095999" y="1530336"/>
            <a:ext cx="5348607" cy="571841"/>
          </a:xfrm>
          <a:prstGeom prst="rect">
            <a:avLst/>
          </a:prstGeom>
        </p:spPr>
        <p:txBody>
          <a:bodyPr anchor="t">
            <a:normAutofit/>
          </a:bodyPr>
          <a:lstStyle>
            <a:lvl1pPr marL="0" indent="0">
              <a:buNone/>
              <a:defRPr sz="2400" b="0" i="0">
                <a:solidFill>
                  <a:srgbClr val="C5F400"/>
                </a:solidFill>
                <a:latin typeface="Arial" panose="020B0604020202020204" pitchFamily="34" charset="0"/>
                <a:ea typeface="Roboto Slab" pitchFamily="2"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5">
            <a:extLst>
              <a:ext uri="{FF2B5EF4-FFF2-40B4-BE49-F238E27FC236}">
                <a16:creationId xmlns:a16="http://schemas.microsoft.com/office/drawing/2014/main" id="{5FBBAED3-460D-EB48-8097-B905B4865A1D}"/>
              </a:ext>
            </a:extLst>
          </p:cNvPr>
          <p:cNvSpPr>
            <a:spLocks noGrp="1"/>
          </p:cNvSpPr>
          <p:nvPr>
            <p:ph sz="quarter" idx="4"/>
          </p:nvPr>
        </p:nvSpPr>
        <p:spPr>
          <a:xfrm>
            <a:off x="6095999" y="2143876"/>
            <a:ext cx="5348608" cy="3684588"/>
          </a:xfrm>
          <a:prstGeom prst="rect">
            <a:avLst/>
          </a:prstGeom>
        </p:spPr>
        <p:txBody>
          <a:bodyPr/>
          <a:lstStyle>
            <a:lvl1pPr marL="0" indent="0">
              <a:lnSpc>
                <a:spcPts val="2400"/>
              </a:lnSpc>
              <a:buNone/>
              <a:defRPr sz="2000" b="0" i="0">
                <a:solidFill>
                  <a:schemeClr val="bg1"/>
                </a:solidFill>
                <a:latin typeface="Arial" panose="020B0604020202020204" pitchFamily="34" charset="0"/>
                <a:cs typeface="Arial" panose="020B0604020202020204" pitchFamily="34" charset="0"/>
              </a:defRPr>
            </a:lvl1pPr>
            <a:lvl2pPr marL="457200" indent="0">
              <a:lnSpc>
                <a:spcPts val="2400"/>
              </a:lnSpc>
              <a:buNone/>
              <a:defRPr sz="1800" b="0" i="0">
                <a:solidFill>
                  <a:schemeClr val="bg1"/>
                </a:solidFill>
                <a:latin typeface="Arial" panose="020B0604020202020204" pitchFamily="34" charset="0"/>
                <a:cs typeface="Arial" panose="020B0604020202020204" pitchFamily="34" charset="0"/>
              </a:defRPr>
            </a:lvl2pPr>
            <a:lvl3pPr>
              <a:lnSpc>
                <a:spcPts val="2400"/>
              </a:lnSpc>
              <a:defRPr b="0" i="0">
                <a:solidFill>
                  <a:schemeClr val="bg1"/>
                </a:solidFill>
                <a:latin typeface="Arial" panose="020B0604020202020204" pitchFamily="34" charset="0"/>
                <a:cs typeface="Arial" panose="020B0604020202020204" pitchFamily="34" charset="0"/>
              </a:defRPr>
            </a:lvl3pPr>
            <a:lvl4pPr>
              <a:lnSpc>
                <a:spcPts val="2400"/>
              </a:lnSpc>
              <a:defRPr b="0" i="0">
                <a:solidFill>
                  <a:schemeClr val="bg1"/>
                </a:solidFill>
                <a:latin typeface="Arial" panose="020B0604020202020204" pitchFamily="34" charset="0"/>
                <a:cs typeface="Arial" panose="020B0604020202020204" pitchFamily="34" charset="0"/>
              </a:defRPr>
            </a:lvl4pPr>
            <a:lvl5pPr>
              <a:lnSpc>
                <a:spcPts val="2400"/>
              </a:lnSpc>
              <a:defRPr b="0" i="0">
                <a:solidFill>
                  <a:schemeClr val="bg1"/>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Oval 18">
            <a:extLst>
              <a:ext uri="{FF2B5EF4-FFF2-40B4-BE49-F238E27FC236}">
                <a16:creationId xmlns:a16="http://schemas.microsoft.com/office/drawing/2014/main" id="{49152187-D46B-F24D-A1BF-4B40C2F3976B}"/>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Slide Number Placeholder 5">
            <a:extLst>
              <a:ext uri="{FF2B5EF4-FFF2-40B4-BE49-F238E27FC236}">
                <a16:creationId xmlns:a16="http://schemas.microsoft.com/office/drawing/2014/main" id="{A0EAA128-386C-3D4D-AF7A-239BAC1EAFFF}"/>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18719077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ank you Slide">
    <p:bg>
      <p:bgPr>
        <a:solidFill>
          <a:srgbClr val="020F39"/>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ED3A902-08E6-4940-8AB6-BBBA10A4C2C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pic>
        <p:nvPicPr>
          <p:cNvPr id="11" name="Picture 10" descr="Shape&#10;&#10;Description automatically generated with medium confidence">
            <a:extLst>
              <a:ext uri="{FF2B5EF4-FFF2-40B4-BE49-F238E27FC236}">
                <a16:creationId xmlns:a16="http://schemas.microsoft.com/office/drawing/2014/main" id="{9ED4791B-E88B-EC40-A89A-A7B2AFE41FD4}"/>
              </a:ext>
            </a:extLst>
          </p:cNvPr>
          <p:cNvPicPr>
            <a:picLocks noChangeAspect="1"/>
          </p:cNvPicPr>
          <p:nvPr userDrawn="1"/>
        </p:nvPicPr>
        <p:blipFill rotWithShape="1">
          <a:blip r:embed="rId3" cstate="email">
            <a:alphaModFix amt="5000"/>
            <a:lum bright="70000" contrast="-70000"/>
            <a:extLst>
              <a:ext uri="{BEBA8EAE-BF5A-486C-A8C5-ECC9F3942E4B}">
                <a14:imgProps xmlns:a14="http://schemas.microsoft.com/office/drawing/2010/main">
                  <a14:imgLayer r:embed="rId4">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sp>
        <p:nvSpPr>
          <p:cNvPr id="8" name="Title 1">
            <a:extLst>
              <a:ext uri="{FF2B5EF4-FFF2-40B4-BE49-F238E27FC236}">
                <a16:creationId xmlns:a16="http://schemas.microsoft.com/office/drawing/2014/main" id="{39D101DC-63B4-3F48-BE78-C27B22BFECDC}"/>
              </a:ext>
            </a:extLst>
          </p:cNvPr>
          <p:cNvSpPr>
            <a:spLocks noGrp="1"/>
          </p:cNvSpPr>
          <p:nvPr>
            <p:ph type="title"/>
          </p:nvPr>
        </p:nvSpPr>
        <p:spPr>
          <a:xfrm>
            <a:off x="585488" y="5394326"/>
            <a:ext cx="6687879" cy="762310"/>
          </a:xfrm>
          <a:prstGeom prst="rect">
            <a:avLst/>
          </a:prstGeom>
        </p:spPr>
        <p:txBody>
          <a:bodyPr/>
          <a:lstStyle>
            <a:lvl1pPr>
              <a:defRPr sz="3500" b="0" i="0">
                <a:solidFill>
                  <a:schemeClr val="bg1"/>
                </a:solidFill>
                <a:latin typeface="Arial" panose="020B0604020202020204" pitchFamily="34" charset="0"/>
                <a:ea typeface="Roboto Slab" pitchFamily="2" charset="0"/>
                <a:cs typeface="Arial" panose="020B0604020202020204" pitchFamily="34" charset="0"/>
              </a:defRPr>
            </a:lvl1pPr>
          </a:lstStyle>
          <a:p>
            <a:r>
              <a:rPr lang="en-US" dirty="0"/>
              <a:t>Click to edit Master title style</a:t>
            </a:r>
          </a:p>
        </p:txBody>
      </p:sp>
      <p:sp>
        <p:nvSpPr>
          <p:cNvPr id="14" name="Oval 13">
            <a:extLst>
              <a:ext uri="{FF2B5EF4-FFF2-40B4-BE49-F238E27FC236}">
                <a16:creationId xmlns:a16="http://schemas.microsoft.com/office/drawing/2014/main" id="{A1C87B22-4130-EC46-926B-A150664A2C17}"/>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5">
            <a:extLst>
              <a:ext uri="{FF2B5EF4-FFF2-40B4-BE49-F238E27FC236}">
                <a16:creationId xmlns:a16="http://schemas.microsoft.com/office/drawing/2014/main" id="{3158CD07-EEA8-E640-B1E1-32A847039177}"/>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3564650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 Slide 3">
    <p:spTree>
      <p:nvGrpSpPr>
        <p:cNvPr id="1" name=""/>
        <p:cNvGrpSpPr/>
        <p:nvPr/>
      </p:nvGrpSpPr>
      <p:grpSpPr>
        <a:xfrm>
          <a:off x="0" y="0"/>
          <a:ext cx="0" cy="0"/>
          <a:chOff x="0" y="0"/>
          <a:chExt cx="0" cy="0"/>
        </a:xfrm>
      </p:grpSpPr>
      <p:pic>
        <p:nvPicPr>
          <p:cNvPr id="10" name="Picture 9" descr="Shape&#10;&#10;Description automatically generated with medium confidence">
            <a:extLst>
              <a:ext uri="{FF2B5EF4-FFF2-40B4-BE49-F238E27FC236}">
                <a16:creationId xmlns:a16="http://schemas.microsoft.com/office/drawing/2014/main" id="{73C6CCDC-1D55-004A-9842-F6862B46E58E}"/>
              </a:ext>
            </a:extLst>
          </p:cNvPr>
          <p:cNvPicPr>
            <a:picLocks noChangeAspect="1"/>
          </p:cNvPicPr>
          <p:nvPr userDrawn="1"/>
        </p:nvPicPr>
        <p:blipFill rotWithShape="1">
          <a:blip r:embed="rId2" cstate="email">
            <a:alphaModFix amt="5000"/>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6657"/>
                    </a14:imgEffect>
                    <a14:imgEffect>
                      <a14:saturation sat="0"/>
                    </a14:imgEffect>
                  </a14:imgLayer>
                </a14:imgProps>
              </a:ext>
              <a:ext uri="{28A0092B-C50C-407E-A947-70E740481C1C}">
                <a14:useLocalDpi xmlns:a14="http://schemas.microsoft.com/office/drawing/2010/main"/>
              </a:ext>
            </a:extLst>
          </a:blip>
          <a:srcRect t="-2"/>
          <a:stretch/>
        </p:blipFill>
        <p:spPr>
          <a:xfrm rot="10800000">
            <a:off x="7273365" y="0"/>
            <a:ext cx="4918635" cy="5174005"/>
          </a:xfrm>
          <a:prstGeom prst="rect">
            <a:avLst/>
          </a:prstGeom>
          <a:noFill/>
        </p:spPr>
      </p:pic>
      <p:sp>
        <p:nvSpPr>
          <p:cNvPr id="11" name="Title 1">
            <a:extLst>
              <a:ext uri="{FF2B5EF4-FFF2-40B4-BE49-F238E27FC236}">
                <a16:creationId xmlns:a16="http://schemas.microsoft.com/office/drawing/2014/main" id="{5F9FC1DA-A0B8-614C-9382-C9860E32EF0C}"/>
              </a:ext>
            </a:extLst>
          </p:cNvPr>
          <p:cNvSpPr>
            <a:spLocks noGrp="1"/>
          </p:cNvSpPr>
          <p:nvPr>
            <p:ph type="ctrTitle"/>
          </p:nvPr>
        </p:nvSpPr>
        <p:spPr>
          <a:xfrm>
            <a:off x="3949256" y="4153249"/>
            <a:ext cx="7492672" cy="793920"/>
          </a:xfrm>
          <a:prstGeom prst="rect">
            <a:avLst/>
          </a:prstGeom>
        </p:spPr>
        <p:txBody>
          <a:bodyPr anchor="t">
            <a:normAutofit/>
          </a:bodyPr>
          <a:lstStyle>
            <a:lvl1pPr algn="l">
              <a:defRPr sz="4000" b="0" i="0">
                <a:latin typeface="Arial" panose="020B0604020202020204" pitchFamily="34" charset="0"/>
                <a:ea typeface="Roboto Slab" pitchFamily="2" charset="0"/>
                <a:cs typeface="Arial" panose="020B0604020202020204" pitchFamily="34" charset="0"/>
              </a:defRPr>
            </a:lvl1pPr>
          </a:lstStyle>
          <a:p>
            <a:r>
              <a:rPr lang="en-US" dirty="0"/>
              <a:t>Click to edit Master title style</a:t>
            </a:r>
          </a:p>
        </p:txBody>
      </p:sp>
      <p:sp>
        <p:nvSpPr>
          <p:cNvPr id="12" name="Subtitle 2">
            <a:extLst>
              <a:ext uri="{FF2B5EF4-FFF2-40B4-BE49-F238E27FC236}">
                <a16:creationId xmlns:a16="http://schemas.microsoft.com/office/drawing/2014/main" id="{AF9CE36C-49E7-C74B-93A8-2C3A8E71D03B}"/>
              </a:ext>
            </a:extLst>
          </p:cNvPr>
          <p:cNvSpPr>
            <a:spLocks noGrp="1"/>
          </p:cNvSpPr>
          <p:nvPr>
            <p:ph type="subTitle" idx="1"/>
          </p:nvPr>
        </p:nvSpPr>
        <p:spPr>
          <a:xfrm>
            <a:off x="3949256" y="4979086"/>
            <a:ext cx="7987476" cy="672247"/>
          </a:xfrm>
          <a:prstGeom prst="rect">
            <a:avLst/>
          </a:prstGeom>
        </p:spPr>
        <p:txBody>
          <a:bodyPr>
            <a:normAutofit/>
          </a:bodyPr>
          <a:lstStyle>
            <a:lvl1pPr marL="0" indent="0" algn="l">
              <a:buNone/>
              <a:defRPr sz="28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4" name="Picture 13" descr="Logo&#10;&#10;Description automatically generated">
            <a:extLst>
              <a:ext uri="{FF2B5EF4-FFF2-40B4-BE49-F238E27FC236}">
                <a16:creationId xmlns:a16="http://schemas.microsoft.com/office/drawing/2014/main" id="{DA59D751-B3B7-0F40-86D4-55BAECEF3A3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748733" y="1867488"/>
            <a:ext cx="6571955" cy="1914439"/>
          </a:xfrm>
          <a:prstGeom prst="rect">
            <a:avLst/>
          </a:prstGeom>
        </p:spPr>
      </p:pic>
    </p:spTree>
    <p:extLst>
      <p:ext uri="{BB962C8B-B14F-4D97-AF65-F5344CB8AC3E}">
        <p14:creationId xmlns:p14="http://schemas.microsoft.com/office/powerpoint/2010/main" val="2788738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Blu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55689B2-9F1D-214B-8D2B-6FC0EF7A28D6}"/>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1730857"/>
            <a:ext cx="5135528" cy="5127143"/>
          </a:xfrm>
          <a:prstGeom prst="rect">
            <a:avLst/>
          </a:prstGeom>
        </p:spPr>
      </p:pic>
      <p:sp>
        <p:nvSpPr>
          <p:cNvPr id="9" name="Oval 8">
            <a:extLst>
              <a:ext uri="{FF2B5EF4-FFF2-40B4-BE49-F238E27FC236}">
                <a16:creationId xmlns:a16="http://schemas.microsoft.com/office/drawing/2014/main" id="{718CED8E-B2EC-5645-977B-B28048157369}"/>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Text, logo&#10;&#10;Description automatically generated">
            <a:extLst>
              <a:ext uri="{FF2B5EF4-FFF2-40B4-BE49-F238E27FC236}">
                <a16:creationId xmlns:a16="http://schemas.microsoft.com/office/drawing/2014/main" id="{4717A1EA-FF38-7B40-9FC9-A221D8DC6A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4" name="Title 1">
            <a:extLst>
              <a:ext uri="{FF2B5EF4-FFF2-40B4-BE49-F238E27FC236}">
                <a16:creationId xmlns:a16="http://schemas.microsoft.com/office/drawing/2014/main" id="{5BAA5261-7A1A-2C44-B096-94A5837E4AB9}"/>
              </a:ext>
            </a:extLst>
          </p:cNvPr>
          <p:cNvSpPr>
            <a:spLocks noGrp="1"/>
          </p:cNvSpPr>
          <p:nvPr>
            <p:ph type="title"/>
          </p:nvPr>
        </p:nvSpPr>
        <p:spPr>
          <a:xfrm>
            <a:off x="765544" y="365126"/>
            <a:ext cx="10679062" cy="762310"/>
          </a:xfrm>
          <a:prstGeom prst="rect">
            <a:avLst/>
          </a:prstGeom>
        </p:spPr>
        <p:txBody>
          <a:bodyPr/>
          <a:lstStyle>
            <a:lvl1pPr>
              <a:defRPr sz="3800" b="0" i="0">
                <a:solidFill>
                  <a:schemeClr val="tx2"/>
                </a:solidFill>
                <a:latin typeface="Arial" panose="020B0604020202020204" pitchFamily="34" charset="0"/>
                <a:ea typeface="Roboto Slab" pitchFamily="2" charset="0"/>
                <a:cs typeface="Arial" panose="020B0604020202020204" pitchFamily="34" charset="0"/>
              </a:defRPr>
            </a:lvl1pPr>
          </a:lstStyle>
          <a:p>
            <a:r>
              <a:rPr lang="en-US" dirty="0"/>
              <a:t>Click to edit Master title style</a:t>
            </a:r>
          </a:p>
        </p:txBody>
      </p:sp>
      <p:sp>
        <p:nvSpPr>
          <p:cNvPr id="15" name="Content Placeholder 2">
            <a:extLst>
              <a:ext uri="{FF2B5EF4-FFF2-40B4-BE49-F238E27FC236}">
                <a16:creationId xmlns:a16="http://schemas.microsoft.com/office/drawing/2014/main" id="{CCAF0111-DE26-914F-B19C-B5F0063DBD4B}"/>
              </a:ext>
            </a:extLst>
          </p:cNvPr>
          <p:cNvSpPr>
            <a:spLocks noGrp="1"/>
          </p:cNvSpPr>
          <p:nvPr>
            <p:ph idx="1" hasCustomPrompt="1"/>
          </p:nvPr>
        </p:nvSpPr>
        <p:spPr>
          <a:xfrm>
            <a:off x="765544" y="1368735"/>
            <a:ext cx="1067906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72E79535-EB88-604E-B3C1-9A71B536E4A7}"/>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2580523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Blue + Imag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55689B2-9F1D-214B-8D2B-6FC0EF7A28D6}"/>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1730857"/>
            <a:ext cx="5135528" cy="5127143"/>
          </a:xfrm>
          <a:prstGeom prst="rect">
            <a:avLst/>
          </a:prstGeom>
        </p:spPr>
      </p:pic>
      <p:pic>
        <p:nvPicPr>
          <p:cNvPr id="13" name="Picture 12" descr="Text, logo&#10;&#10;Description automatically generated">
            <a:extLst>
              <a:ext uri="{FF2B5EF4-FFF2-40B4-BE49-F238E27FC236}">
                <a16:creationId xmlns:a16="http://schemas.microsoft.com/office/drawing/2014/main" id="{4717A1EA-FF38-7B40-9FC9-A221D8DC6A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4" name="Title 1">
            <a:extLst>
              <a:ext uri="{FF2B5EF4-FFF2-40B4-BE49-F238E27FC236}">
                <a16:creationId xmlns:a16="http://schemas.microsoft.com/office/drawing/2014/main" id="{5BAA5261-7A1A-2C44-B096-94A5837E4AB9}"/>
              </a:ext>
            </a:extLst>
          </p:cNvPr>
          <p:cNvSpPr>
            <a:spLocks noGrp="1"/>
          </p:cNvSpPr>
          <p:nvPr>
            <p:ph type="title"/>
          </p:nvPr>
        </p:nvSpPr>
        <p:spPr>
          <a:xfrm>
            <a:off x="765543" y="365126"/>
            <a:ext cx="6570921" cy="762310"/>
          </a:xfrm>
          <a:prstGeom prst="rect">
            <a:avLst/>
          </a:prstGeom>
        </p:spPr>
        <p:txBody>
          <a:bodyPr/>
          <a:lstStyle>
            <a:lvl1pPr>
              <a:defRPr sz="3800" b="0" i="0">
                <a:solidFill>
                  <a:schemeClr val="tx2"/>
                </a:solidFill>
                <a:latin typeface="Arial" panose="020B0604020202020204" pitchFamily="34" charset="0"/>
                <a:ea typeface="Roboto Slab" pitchFamily="2" charset="0"/>
                <a:cs typeface="Arial" panose="020B0604020202020204" pitchFamily="34" charset="0"/>
              </a:defRPr>
            </a:lvl1pPr>
          </a:lstStyle>
          <a:p>
            <a:r>
              <a:rPr lang="en-US" dirty="0"/>
              <a:t>Click to edit Master title style</a:t>
            </a:r>
          </a:p>
        </p:txBody>
      </p:sp>
      <p:sp>
        <p:nvSpPr>
          <p:cNvPr id="10" name="Oval 9">
            <a:extLst>
              <a:ext uri="{FF2B5EF4-FFF2-40B4-BE49-F238E27FC236}">
                <a16:creationId xmlns:a16="http://schemas.microsoft.com/office/drawing/2014/main" id="{29AF6EDE-ED4D-DE4C-9C9F-B477778F6CF3}"/>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5">
            <a:extLst>
              <a:ext uri="{FF2B5EF4-FFF2-40B4-BE49-F238E27FC236}">
                <a16:creationId xmlns:a16="http://schemas.microsoft.com/office/drawing/2014/main" id="{B826BF21-DAAF-1547-A0EC-6C578E992FAC}"/>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6" name="Content Placeholder 2">
            <a:extLst>
              <a:ext uri="{FF2B5EF4-FFF2-40B4-BE49-F238E27FC236}">
                <a16:creationId xmlns:a16="http://schemas.microsoft.com/office/drawing/2014/main" id="{670B7A42-804D-4247-8E02-4A0B0D9A0282}"/>
              </a:ext>
            </a:extLst>
          </p:cNvPr>
          <p:cNvSpPr>
            <a:spLocks noGrp="1"/>
          </p:cNvSpPr>
          <p:nvPr>
            <p:ph idx="1" hasCustomPrompt="1"/>
          </p:nvPr>
        </p:nvSpPr>
        <p:spPr>
          <a:xfrm>
            <a:off x="765544" y="1368735"/>
            <a:ext cx="561054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08845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Blue + Backgroun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55689B2-9F1D-214B-8D2B-6FC0EF7A28D6}"/>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1730857"/>
            <a:ext cx="5135528" cy="5127143"/>
          </a:xfrm>
          <a:prstGeom prst="rect">
            <a:avLst/>
          </a:prstGeom>
        </p:spPr>
      </p:pic>
      <p:pic>
        <p:nvPicPr>
          <p:cNvPr id="13" name="Picture 12" descr="Text, logo&#10;&#10;Description automatically generated">
            <a:extLst>
              <a:ext uri="{FF2B5EF4-FFF2-40B4-BE49-F238E27FC236}">
                <a16:creationId xmlns:a16="http://schemas.microsoft.com/office/drawing/2014/main" id="{4717A1EA-FF38-7B40-9FC9-A221D8DC6A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4" name="Title 1">
            <a:extLst>
              <a:ext uri="{FF2B5EF4-FFF2-40B4-BE49-F238E27FC236}">
                <a16:creationId xmlns:a16="http://schemas.microsoft.com/office/drawing/2014/main" id="{5BAA5261-7A1A-2C44-B096-94A5837E4AB9}"/>
              </a:ext>
            </a:extLst>
          </p:cNvPr>
          <p:cNvSpPr>
            <a:spLocks noGrp="1"/>
          </p:cNvSpPr>
          <p:nvPr>
            <p:ph type="title"/>
          </p:nvPr>
        </p:nvSpPr>
        <p:spPr>
          <a:xfrm>
            <a:off x="765544" y="365126"/>
            <a:ext cx="6624084" cy="762310"/>
          </a:xfrm>
          <a:prstGeom prst="rect">
            <a:avLst/>
          </a:prstGeom>
        </p:spPr>
        <p:txBody>
          <a:bodyPr/>
          <a:lstStyle>
            <a:lvl1pPr>
              <a:defRPr sz="3800" b="0" i="0">
                <a:solidFill>
                  <a:schemeClr val="tx2"/>
                </a:solidFill>
                <a:latin typeface="Arial" panose="020B0604020202020204" pitchFamily="34" charset="0"/>
                <a:ea typeface="Roboto Slab" pitchFamily="2" charset="0"/>
                <a:cs typeface="Arial" panose="020B0604020202020204" pitchFamily="34" charset="0"/>
              </a:defRPr>
            </a:lvl1pPr>
          </a:lstStyle>
          <a:p>
            <a:r>
              <a:rPr lang="en-US" dirty="0"/>
              <a:t>Click to edit Master title style</a:t>
            </a:r>
          </a:p>
        </p:txBody>
      </p:sp>
      <p:sp>
        <p:nvSpPr>
          <p:cNvPr id="10" name="Oval 9">
            <a:extLst>
              <a:ext uri="{FF2B5EF4-FFF2-40B4-BE49-F238E27FC236}">
                <a16:creationId xmlns:a16="http://schemas.microsoft.com/office/drawing/2014/main" id="{29AF6EDE-ED4D-DE4C-9C9F-B477778F6CF3}"/>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5">
            <a:extLst>
              <a:ext uri="{FF2B5EF4-FFF2-40B4-BE49-F238E27FC236}">
                <a16:creationId xmlns:a16="http://schemas.microsoft.com/office/drawing/2014/main" id="{B826BF21-DAAF-1547-A0EC-6C578E992FAC}"/>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9" name="Content Placeholder 2">
            <a:extLst>
              <a:ext uri="{FF2B5EF4-FFF2-40B4-BE49-F238E27FC236}">
                <a16:creationId xmlns:a16="http://schemas.microsoft.com/office/drawing/2014/main" id="{681C3E73-869E-7941-91C9-411FBB562137}"/>
              </a:ext>
            </a:extLst>
          </p:cNvPr>
          <p:cNvSpPr>
            <a:spLocks noGrp="1"/>
          </p:cNvSpPr>
          <p:nvPr>
            <p:ph idx="1" hasCustomPrompt="1"/>
          </p:nvPr>
        </p:nvSpPr>
        <p:spPr>
          <a:xfrm>
            <a:off x="765544" y="1368735"/>
            <a:ext cx="561054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Oval 14">
            <a:extLst>
              <a:ext uri="{FF2B5EF4-FFF2-40B4-BE49-F238E27FC236}">
                <a16:creationId xmlns:a16="http://schemas.microsoft.com/office/drawing/2014/main" id="{7C151FBD-AC78-D141-A06C-DDA0547B14FF}"/>
              </a:ext>
            </a:extLst>
          </p:cNvPr>
          <p:cNvSpPr/>
          <p:nvPr userDrawn="1"/>
        </p:nvSpPr>
        <p:spPr>
          <a:xfrm>
            <a:off x="6687879" y="-722477"/>
            <a:ext cx="8803758" cy="88037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4957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Teal">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55689B2-9F1D-214B-8D2B-6FC0EF7A28D6}"/>
              </a:ext>
            </a:extLst>
          </p:cNvPr>
          <p:cNvPicPr>
            <a:picLocks noChangeAspect="1"/>
          </p:cNvPicPr>
          <p:nvPr userDrawn="1"/>
        </p:nvPicPr>
        <p:blipFill rotWithShape="1">
          <a:blip r:embed="rId2" cstate="email">
            <a:alphaModFix amt="10000"/>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0" y="1730857"/>
            <a:ext cx="5135528" cy="5127143"/>
          </a:xfrm>
          <a:prstGeom prst="rect">
            <a:avLst/>
          </a:prstGeom>
        </p:spPr>
      </p:pic>
      <p:pic>
        <p:nvPicPr>
          <p:cNvPr id="13" name="Picture 12" descr="Text, logo&#10;&#10;Description automatically generated">
            <a:extLst>
              <a:ext uri="{FF2B5EF4-FFF2-40B4-BE49-F238E27FC236}">
                <a16:creationId xmlns:a16="http://schemas.microsoft.com/office/drawing/2014/main" id="{4717A1EA-FF38-7B40-9FC9-A221D8DC6A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5" name="Title 1">
            <a:extLst>
              <a:ext uri="{FF2B5EF4-FFF2-40B4-BE49-F238E27FC236}">
                <a16:creationId xmlns:a16="http://schemas.microsoft.com/office/drawing/2014/main" id="{5224C225-D204-D844-B8C3-D5DF66D949AF}"/>
              </a:ext>
            </a:extLst>
          </p:cNvPr>
          <p:cNvSpPr>
            <a:spLocks noGrp="1"/>
          </p:cNvSpPr>
          <p:nvPr>
            <p:ph type="title"/>
          </p:nvPr>
        </p:nvSpPr>
        <p:spPr>
          <a:xfrm>
            <a:off x="765544" y="365126"/>
            <a:ext cx="10679062" cy="762310"/>
          </a:xfrm>
          <a:prstGeom prst="rect">
            <a:avLst/>
          </a:prstGeom>
        </p:spPr>
        <p:txBody>
          <a:bodyPr/>
          <a:lstStyle>
            <a:lvl1pPr>
              <a:defRPr sz="3800" b="0" i="0">
                <a:solidFill>
                  <a:schemeClr val="accent1"/>
                </a:solidFill>
                <a:latin typeface="Arial" panose="020B0604020202020204" pitchFamily="34" charset="0"/>
                <a:ea typeface="Roboto Slab" pitchFamily="2" charset="0"/>
                <a:cs typeface="Arial" panose="020B0604020202020204" pitchFamily="34" charset="0"/>
              </a:defRPr>
            </a:lvl1pPr>
          </a:lstStyle>
          <a:p>
            <a:r>
              <a:rPr lang="en-US" dirty="0"/>
              <a:t>Click to edit Master title style</a:t>
            </a:r>
          </a:p>
        </p:txBody>
      </p:sp>
      <p:sp>
        <p:nvSpPr>
          <p:cNvPr id="8" name="Oval 7">
            <a:extLst>
              <a:ext uri="{FF2B5EF4-FFF2-40B4-BE49-F238E27FC236}">
                <a16:creationId xmlns:a16="http://schemas.microsoft.com/office/drawing/2014/main" id="{B0B16ABD-AE6B-D54D-946A-616A92E42B77}"/>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 name="Slide Number Placeholder 5">
            <a:extLst>
              <a:ext uri="{FF2B5EF4-FFF2-40B4-BE49-F238E27FC236}">
                <a16:creationId xmlns:a16="http://schemas.microsoft.com/office/drawing/2014/main" id="{F5BA6D8C-A454-444E-B240-F2A5E6A7B914}"/>
              </a:ext>
            </a:extLst>
          </p:cNvPr>
          <p:cNvSpPr>
            <a:spLocks noGrp="1"/>
          </p:cNvSpPr>
          <p:nvPr>
            <p:ph type="sldNum" sz="quarter" idx="12"/>
          </p:nvPr>
        </p:nvSpPr>
        <p:spPr>
          <a:xfrm>
            <a:off x="11444606" y="6376399"/>
            <a:ext cx="492125" cy="274324"/>
          </a:xfrm>
        </p:spPr>
        <p:txBody>
          <a:bodyPr/>
          <a:lstStyle>
            <a:lvl1pPr>
              <a:defRPr>
                <a:solidFill>
                  <a:schemeClr val="bg1"/>
                </a:solidFill>
                <a:latin typeface="Roboto" panose="02000000000000000000" pitchFamily="2" charset="0"/>
                <a:ea typeface="Roboto" panose="02000000000000000000" pitchFamily="2" charset="0"/>
              </a:defRPr>
            </a:lvl1pPr>
          </a:lstStyle>
          <a:p>
            <a:fld id="{CDCB46B4-79E8-1449-8D45-8ACF439F73AA}" type="slidenum">
              <a:rPr lang="en-US" smtClean="0"/>
              <a:pPr/>
              <a:t>‹#›</a:t>
            </a:fld>
            <a:endParaRPr lang="en-US" dirty="0"/>
          </a:p>
        </p:txBody>
      </p:sp>
      <p:sp>
        <p:nvSpPr>
          <p:cNvPr id="11" name="Content Placeholder 2">
            <a:extLst>
              <a:ext uri="{FF2B5EF4-FFF2-40B4-BE49-F238E27FC236}">
                <a16:creationId xmlns:a16="http://schemas.microsoft.com/office/drawing/2014/main" id="{D2106608-286B-CE45-9F0A-689F994B06A8}"/>
              </a:ext>
            </a:extLst>
          </p:cNvPr>
          <p:cNvSpPr>
            <a:spLocks noGrp="1"/>
          </p:cNvSpPr>
          <p:nvPr>
            <p:ph idx="1" hasCustomPrompt="1"/>
          </p:nvPr>
        </p:nvSpPr>
        <p:spPr>
          <a:xfrm>
            <a:off x="765544" y="1368735"/>
            <a:ext cx="1067906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67833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Teal + Imag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55689B2-9F1D-214B-8D2B-6FC0EF7A28D6}"/>
              </a:ext>
            </a:extLst>
          </p:cNvPr>
          <p:cNvPicPr>
            <a:picLocks noChangeAspect="1"/>
          </p:cNvPicPr>
          <p:nvPr userDrawn="1"/>
        </p:nvPicPr>
        <p:blipFill rotWithShape="1">
          <a:blip r:embed="rId2" cstate="email">
            <a:alphaModFix amt="10000"/>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0" y="1730857"/>
            <a:ext cx="5135528" cy="5127143"/>
          </a:xfrm>
          <a:prstGeom prst="rect">
            <a:avLst/>
          </a:prstGeom>
        </p:spPr>
      </p:pic>
      <p:pic>
        <p:nvPicPr>
          <p:cNvPr id="13" name="Picture 12" descr="Text, logo&#10;&#10;Description automatically generated">
            <a:extLst>
              <a:ext uri="{FF2B5EF4-FFF2-40B4-BE49-F238E27FC236}">
                <a16:creationId xmlns:a16="http://schemas.microsoft.com/office/drawing/2014/main" id="{4717A1EA-FF38-7B40-9FC9-A221D8DC6A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5" name="Title 1">
            <a:extLst>
              <a:ext uri="{FF2B5EF4-FFF2-40B4-BE49-F238E27FC236}">
                <a16:creationId xmlns:a16="http://schemas.microsoft.com/office/drawing/2014/main" id="{06132635-48EC-5F42-94D5-9F656E297C9D}"/>
              </a:ext>
            </a:extLst>
          </p:cNvPr>
          <p:cNvSpPr>
            <a:spLocks noGrp="1"/>
          </p:cNvSpPr>
          <p:nvPr>
            <p:ph type="title"/>
          </p:nvPr>
        </p:nvSpPr>
        <p:spPr>
          <a:xfrm>
            <a:off x="765543" y="365126"/>
            <a:ext cx="6453963" cy="762310"/>
          </a:xfrm>
          <a:prstGeom prst="rect">
            <a:avLst/>
          </a:prstGeom>
        </p:spPr>
        <p:txBody>
          <a:bodyPr/>
          <a:lstStyle>
            <a:lvl1pPr>
              <a:defRPr sz="3800" b="0" i="0">
                <a:solidFill>
                  <a:schemeClr val="accent1"/>
                </a:solidFill>
                <a:latin typeface="Arial" panose="020B0604020202020204" pitchFamily="34" charset="0"/>
                <a:ea typeface="Roboto Slab" pitchFamily="2" charset="0"/>
                <a:cs typeface="Arial" panose="020B0604020202020204" pitchFamily="34" charset="0"/>
              </a:defRPr>
            </a:lvl1pPr>
          </a:lstStyle>
          <a:p>
            <a:r>
              <a:rPr lang="en-US" dirty="0"/>
              <a:t>Click to edit Master title style</a:t>
            </a:r>
          </a:p>
        </p:txBody>
      </p:sp>
      <p:sp>
        <p:nvSpPr>
          <p:cNvPr id="8" name="Oval 7">
            <a:extLst>
              <a:ext uri="{FF2B5EF4-FFF2-40B4-BE49-F238E27FC236}">
                <a16:creationId xmlns:a16="http://schemas.microsoft.com/office/drawing/2014/main" id="{91CD2878-125B-E043-A94C-AB70870A7CB8}"/>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5">
            <a:extLst>
              <a:ext uri="{FF2B5EF4-FFF2-40B4-BE49-F238E27FC236}">
                <a16:creationId xmlns:a16="http://schemas.microsoft.com/office/drawing/2014/main" id="{1E809F75-662A-3B4C-9E95-2CE849847199}"/>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1" name="Content Placeholder 2">
            <a:extLst>
              <a:ext uri="{FF2B5EF4-FFF2-40B4-BE49-F238E27FC236}">
                <a16:creationId xmlns:a16="http://schemas.microsoft.com/office/drawing/2014/main" id="{5C5EE776-6067-C949-969F-F7B1B9D670CC}"/>
              </a:ext>
            </a:extLst>
          </p:cNvPr>
          <p:cNvSpPr>
            <a:spLocks noGrp="1"/>
          </p:cNvSpPr>
          <p:nvPr>
            <p:ph idx="1" hasCustomPrompt="1"/>
          </p:nvPr>
        </p:nvSpPr>
        <p:spPr>
          <a:xfrm>
            <a:off x="765544" y="1368735"/>
            <a:ext cx="5007935"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66166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Orange">
    <p:spTree>
      <p:nvGrpSpPr>
        <p:cNvPr id="1" name=""/>
        <p:cNvGrpSpPr/>
        <p:nvPr/>
      </p:nvGrpSpPr>
      <p:grpSpPr>
        <a:xfrm>
          <a:off x="0" y="0"/>
          <a:ext cx="0" cy="0"/>
          <a:chOff x="0" y="0"/>
          <a:chExt cx="0" cy="0"/>
        </a:xfrm>
      </p:grpSpPr>
      <p:pic>
        <p:nvPicPr>
          <p:cNvPr id="13" name="Picture 12" descr="Shape&#10;&#10;Description automatically generated with medium confidence">
            <a:extLst>
              <a:ext uri="{FF2B5EF4-FFF2-40B4-BE49-F238E27FC236}">
                <a16:creationId xmlns:a16="http://schemas.microsoft.com/office/drawing/2014/main" id="{D0561D6B-CFE6-C94D-84BB-BCB12230FC89}"/>
              </a:ext>
            </a:extLst>
          </p:cNvPr>
          <p:cNvPicPr>
            <a:picLocks noChangeAspect="1"/>
          </p:cNvPicPr>
          <p:nvPr userDrawn="1"/>
        </p:nvPicPr>
        <p:blipFill rotWithShape="1">
          <a:blip r:embed="rId2" cstate="email">
            <a:duotone>
              <a:schemeClr val="accent3">
                <a:shade val="45000"/>
                <a:satMod val="135000"/>
              </a:schemeClr>
              <a:prstClr val="white"/>
            </a:duotone>
            <a:alphaModFix amt="6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pic>
        <p:nvPicPr>
          <p:cNvPr id="18" name="Picture 17" descr="Text, logo&#10;&#10;Description automatically generated">
            <a:extLst>
              <a:ext uri="{FF2B5EF4-FFF2-40B4-BE49-F238E27FC236}">
                <a16:creationId xmlns:a16="http://schemas.microsoft.com/office/drawing/2014/main" id="{858B11CB-7E43-A847-8E20-16BCE9D09F3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9" name="Title 1">
            <a:extLst>
              <a:ext uri="{FF2B5EF4-FFF2-40B4-BE49-F238E27FC236}">
                <a16:creationId xmlns:a16="http://schemas.microsoft.com/office/drawing/2014/main" id="{8E547958-6AF6-5841-9423-874E22BFD0E3}"/>
              </a:ext>
            </a:extLst>
          </p:cNvPr>
          <p:cNvSpPr>
            <a:spLocks noGrp="1"/>
          </p:cNvSpPr>
          <p:nvPr>
            <p:ph type="title"/>
          </p:nvPr>
        </p:nvSpPr>
        <p:spPr>
          <a:xfrm>
            <a:off x="765544" y="365126"/>
            <a:ext cx="10679062" cy="762310"/>
          </a:xfrm>
          <a:prstGeom prst="rect">
            <a:avLst/>
          </a:prstGeom>
        </p:spPr>
        <p:txBody>
          <a:bodyPr/>
          <a:lstStyle>
            <a:lvl1pPr>
              <a:defRPr sz="3800" b="0" i="0">
                <a:solidFill>
                  <a:srgbClr val="FF4A00"/>
                </a:solidFill>
                <a:latin typeface="Arial" panose="020B0604020202020204" pitchFamily="34" charset="0"/>
                <a:ea typeface="Roboto Slab" pitchFamily="2" charset="0"/>
                <a:cs typeface="Arial" panose="020B0604020202020204" pitchFamily="34" charset="0"/>
              </a:defRPr>
            </a:lvl1pPr>
          </a:lstStyle>
          <a:p>
            <a:r>
              <a:rPr lang="en-US" dirty="0"/>
              <a:t>Click to edit Master title style</a:t>
            </a:r>
          </a:p>
        </p:txBody>
      </p:sp>
      <p:sp>
        <p:nvSpPr>
          <p:cNvPr id="8" name="Oval 7">
            <a:extLst>
              <a:ext uri="{FF2B5EF4-FFF2-40B4-BE49-F238E27FC236}">
                <a16:creationId xmlns:a16="http://schemas.microsoft.com/office/drawing/2014/main" id="{829A7B9F-88AB-9E4D-BCD1-7EB802811B77}"/>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895AF550-1832-FD4B-8272-BB8DD7E89AB8}"/>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0" name="Content Placeholder 2">
            <a:extLst>
              <a:ext uri="{FF2B5EF4-FFF2-40B4-BE49-F238E27FC236}">
                <a16:creationId xmlns:a16="http://schemas.microsoft.com/office/drawing/2014/main" id="{FEC62F57-15EC-2947-AD88-112593BB036F}"/>
              </a:ext>
            </a:extLst>
          </p:cNvPr>
          <p:cNvSpPr>
            <a:spLocks noGrp="1"/>
          </p:cNvSpPr>
          <p:nvPr>
            <p:ph idx="1" hasCustomPrompt="1"/>
          </p:nvPr>
        </p:nvSpPr>
        <p:spPr>
          <a:xfrm>
            <a:off x="765544" y="1368735"/>
            <a:ext cx="1067906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90333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2F41639-85BF-A349-A9F5-C8D4A6338916}"/>
              </a:ext>
            </a:extLst>
          </p:cNvPr>
          <p:cNvSpPr>
            <a:spLocks noGrp="1"/>
          </p:cNvSpPr>
          <p:nvPr>
            <p:ph type="sldNum" sz="quarter" idx="4"/>
          </p:nvPr>
        </p:nvSpPr>
        <p:spPr>
          <a:xfrm>
            <a:off x="11444606" y="6447611"/>
            <a:ext cx="492125" cy="274324"/>
          </a:xfrm>
          <a:prstGeom prst="rect">
            <a:avLst/>
          </a:prstGeom>
        </p:spPr>
        <p:txBody>
          <a:bodyPr vert="horz" lIns="91440" tIns="45720" rIns="91440" bIns="45720" rtlCol="0" anchor="ctr"/>
          <a:lstStyle>
            <a:lvl1pPr algn="ctr">
              <a:defRPr sz="1100">
                <a:solidFill>
                  <a:schemeClr val="tx1"/>
                </a:solidFill>
                <a:latin typeface="Helvetica" pitchFamily="2" charset="0"/>
                <a:ea typeface="Roboto" panose="02000000000000000000" pitchFamily="2"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10995733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Lst>
  <p:hf hdr="0" ftr="0" dt="0"/>
  <p:txStyles>
    <p:titleStyle>
      <a:lvl1pPr algn="l" defTabSz="914400" rtl="0" eaLnBrk="1" latinLnBrk="0" hangingPunct="1">
        <a:lnSpc>
          <a:spcPct val="100000"/>
        </a:lnSpc>
        <a:spcBef>
          <a:spcPct val="0"/>
        </a:spcBef>
        <a:buNone/>
        <a:defRPr sz="3500" b="0" i="0" kern="1200">
          <a:solidFill>
            <a:srgbClr val="022077"/>
          </a:solidFill>
          <a:latin typeface="Acumin Pro Light" panose="020B0404020202020204" pitchFamily="34" charset="77"/>
          <a:ea typeface="Roboto Slab"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Acumin Pro Light" panose="020B0404020202020204" pitchFamily="34" charset="77"/>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cumin Pro Light" panose="020B0404020202020204" pitchFamily="34" charset="77"/>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cumin Pro Light" panose="020B0404020202020204" pitchFamily="34" charset="77"/>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cumin Pro Light" panose="020B0404020202020204" pitchFamily="34" charset="77"/>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cumin Pro Light" panose="020B0404020202020204" pitchFamily="34" charset="77"/>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D450AC-481C-BB49-8EFB-D32C040E893D}"/>
              </a:ext>
            </a:extLst>
          </p:cNvPr>
          <p:cNvSpPr>
            <a:spLocks noGrp="1"/>
          </p:cNvSpPr>
          <p:nvPr>
            <p:ph type="ctrTitle"/>
          </p:nvPr>
        </p:nvSpPr>
        <p:spPr>
          <a:xfrm>
            <a:off x="3949256" y="4185159"/>
            <a:ext cx="7492672" cy="793920"/>
          </a:xfrm>
        </p:spPr>
        <p:txBody>
          <a:bodyPr>
            <a:noAutofit/>
          </a:bodyPr>
          <a:lstStyle/>
          <a:p>
            <a:r>
              <a:rPr lang="en-US" sz="4800" dirty="0"/>
              <a:t>Global Pearls, Inc.</a:t>
            </a:r>
          </a:p>
        </p:txBody>
      </p:sp>
      <p:sp>
        <p:nvSpPr>
          <p:cNvPr id="4" name="Subtitle 3">
            <a:extLst>
              <a:ext uri="{FF2B5EF4-FFF2-40B4-BE49-F238E27FC236}">
                <a16:creationId xmlns:a16="http://schemas.microsoft.com/office/drawing/2014/main" id="{23AFE6E0-2BD0-674F-8BB3-28A894D2A2A1}"/>
              </a:ext>
            </a:extLst>
          </p:cNvPr>
          <p:cNvSpPr>
            <a:spLocks noGrp="1"/>
          </p:cNvSpPr>
          <p:nvPr>
            <p:ph type="subTitle" idx="1"/>
          </p:nvPr>
        </p:nvSpPr>
        <p:spPr/>
        <p:txBody>
          <a:bodyPr>
            <a:normAutofit/>
          </a:bodyPr>
          <a:lstStyle/>
          <a:p>
            <a:r>
              <a:rPr lang="en-US" sz="3200" dirty="0"/>
              <a:t>July 2021 Featured Project</a:t>
            </a:r>
          </a:p>
        </p:txBody>
      </p:sp>
      <p:pic>
        <p:nvPicPr>
          <p:cNvPr id="5" name="Picture 4">
            <a:extLst>
              <a:ext uri="{FF2B5EF4-FFF2-40B4-BE49-F238E27FC236}">
                <a16:creationId xmlns:a16="http://schemas.microsoft.com/office/drawing/2014/main" id="{15061AC5-D0A4-A647-8BB7-0807B2C95C9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5349" t="1028" r="121" b="14441"/>
          <a:stretch/>
        </p:blipFill>
        <p:spPr>
          <a:xfrm>
            <a:off x="-3289317" y="0"/>
            <a:ext cx="7089169" cy="6861344"/>
          </a:xfrm>
          <a:prstGeom prst="ellipse">
            <a:avLst/>
          </a:prstGeom>
        </p:spPr>
      </p:pic>
    </p:spTree>
    <p:extLst>
      <p:ext uri="{BB962C8B-B14F-4D97-AF65-F5344CB8AC3E}">
        <p14:creationId xmlns:p14="http://schemas.microsoft.com/office/powerpoint/2010/main" val="1418139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AE97C-B900-2B4A-8A4A-7B6A6C4E1BDB}"/>
              </a:ext>
            </a:extLst>
          </p:cNvPr>
          <p:cNvSpPr>
            <a:spLocks noGrp="1"/>
          </p:cNvSpPr>
          <p:nvPr>
            <p:ph type="title"/>
          </p:nvPr>
        </p:nvSpPr>
        <p:spPr>
          <a:xfrm>
            <a:off x="756469" y="481734"/>
            <a:ext cx="10679062" cy="762310"/>
          </a:xfrm>
        </p:spPr>
        <p:txBody>
          <a:bodyPr/>
          <a:lstStyle/>
          <a:p>
            <a:r>
              <a:rPr lang="en-US" sz="4400" b="1" dirty="0"/>
              <a:t>About Global Pearls</a:t>
            </a:r>
          </a:p>
        </p:txBody>
      </p:sp>
      <p:sp>
        <p:nvSpPr>
          <p:cNvPr id="3" name="Slide Number Placeholder 2">
            <a:extLst>
              <a:ext uri="{FF2B5EF4-FFF2-40B4-BE49-F238E27FC236}">
                <a16:creationId xmlns:a16="http://schemas.microsoft.com/office/drawing/2014/main" id="{A924D0F1-6A68-AA42-AAA2-7DDBDCFEEBA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CB46B4-79E8-1449-8D45-8ACF439F73AA}" type="slidenum">
              <a:rPr kumimoji="0" lang="en-US" sz="1100" b="0" i="0" u="none" strike="noStrike" kern="1200" cap="none" spc="0" normalizeH="0" baseline="0" noProof="0" smtClean="0">
                <a:ln>
                  <a:noFill/>
                </a:ln>
                <a:solidFill>
                  <a:srgbClr val="FFFFFF"/>
                </a:solidFill>
                <a:effectLst/>
                <a:uLnTx/>
                <a:uFillTx/>
                <a:latin typeface="Arial" panose="020B0604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5" name="Content Placeholder 3">
            <a:extLst>
              <a:ext uri="{FF2B5EF4-FFF2-40B4-BE49-F238E27FC236}">
                <a16:creationId xmlns:a16="http://schemas.microsoft.com/office/drawing/2014/main" id="{683C186D-BB03-8140-B825-AD1A011CD5F4}"/>
              </a:ext>
            </a:extLst>
          </p:cNvPr>
          <p:cNvSpPr>
            <a:spLocks noGrp="1"/>
          </p:cNvSpPr>
          <p:nvPr>
            <p:ph idx="1"/>
          </p:nvPr>
        </p:nvSpPr>
        <p:spPr>
          <a:xfrm>
            <a:off x="765544" y="1244044"/>
            <a:ext cx="10421860" cy="4746315"/>
          </a:xfrm>
        </p:spPr>
        <p:txBody>
          <a:bodyPr/>
          <a:lstStyle/>
          <a:p>
            <a:pPr marL="0" marR="0" hangingPunct="0">
              <a:lnSpc>
                <a:spcPct val="100000"/>
              </a:lnSpc>
              <a:spcBef>
                <a:spcPts val="0"/>
              </a:spcBef>
            </a:pPr>
            <a:r>
              <a:rPr lang="en-US" sz="2400" dirty="0">
                <a:solidFill>
                  <a:srgbClr val="002060"/>
                </a:solidFill>
                <a:effectLst/>
                <a:latin typeface="Arial" panose="020B0604020202020204" pitchFamily="34" charset="0"/>
                <a:ea typeface="Arial" panose="020B0604020202020204" pitchFamily="34" charset="0"/>
                <a:cs typeface="Arial" panose="020B0604020202020204" pitchFamily="34" charset="0"/>
              </a:rPr>
              <a:t>Global Pearls was established in 2016 by three women – Lisa Robinson-Spader, LeeMin Chong, and Arlene Say Soto. These women believed there was a better, more effective way to accomplish international development work: by empowering outstanding locals from the outset. </a:t>
            </a:r>
          </a:p>
          <a:p>
            <a:pPr marL="0" marR="0" hangingPunct="0">
              <a:lnSpc>
                <a:spcPct val="100000"/>
              </a:lnSpc>
              <a:spcBef>
                <a:spcPts val="0"/>
              </a:spcBef>
            </a:pPr>
            <a:endParaRPr lang="en-US" sz="2400" dirty="0">
              <a:solidFill>
                <a:srgbClr val="002060"/>
              </a:solidFill>
              <a:effectLst/>
              <a:latin typeface="Arial" panose="020B0604020202020204" pitchFamily="34" charset="0"/>
              <a:ea typeface="Arial" panose="020B0604020202020204" pitchFamily="34" charset="0"/>
              <a:cs typeface="Times New Roman" panose="02020603050405020304" pitchFamily="18" charset="0"/>
            </a:endParaRPr>
          </a:p>
          <a:p>
            <a:pPr>
              <a:lnSpc>
                <a:spcPct val="100000"/>
              </a:lnSpc>
              <a:spcBef>
                <a:spcPts val="0"/>
              </a:spcBef>
            </a:pPr>
            <a:r>
              <a:rPr lang="en-GB" sz="2400" dirty="0">
                <a:solidFill>
                  <a:srgbClr val="002060"/>
                </a:solidFill>
                <a:effectLst/>
                <a:latin typeface="Arial" panose="020B0604020202020204" pitchFamily="34" charset="0"/>
                <a:ea typeface="Arial" panose="020B0604020202020204" pitchFamily="34" charset="0"/>
              </a:rPr>
              <a:t>REWOCAM, GP's implementing partner, was founded in 2013 by Nakinti Nofuru and other dynamic, solutions-oriented Cameroonian women who were fed up with the deeply ingrained culture of violence against women. </a:t>
            </a:r>
          </a:p>
          <a:p>
            <a:pPr>
              <a:lnSpc>
                <a:spcPct val="100000"/>
              </a:lnSpc>
              <a:spcBef>
                <a:spcPts val="0"/>
              </a:spcBef>
            </a:pPr>
            <a:endParaRPr lang="en-GB" dirty="0">
              <a:solidFill>
                <a:srgbClr val="002060"/>
              </a:solidFill>
              <a:ea typeface="Arial" panose="020B0604020202020204" pitchFamily="34" charset="0"/>
            </a:endParaRPr>
          </a:p>
          <a:p>
            <a:pPr>
              <a:lnSpc>
                <a:spcPct val="100000"/>
              </a:lnSpc>
              <a:spcBef>
                <a:spcPts val="0"/>
              </a:spcBef>
            </a:pPr>
            <a:r>
              <a:rPr lang="en-GB" sz="2400" dirty="0">
                <a:solidFill>
                  <a:srgbClr val="002060"/>
                </a:solidFill>
                <a:effectLst/>
                <a:latin typeface="Arial" panose="020B0604020202020204" pitchFamily="34" charset="0"/>
                <a:ea typeface="Arial" panose="020B0604020202020204" pitchFamily="34" charset="0"/>
              </a:rPr>
              <a:t>Their passion is to address the many forms of injustices that are perpetrated against Cameroonian women by creating a collective movement that uses media and gatherings to unite their voices</a:t>
            </a:r>
            <a:endParaRPr lang="en-US" altLang="en-US" dirty="0">
              <a:solidFill>
                <a:srgbClr val="002060"/>
              </a:solidFill>
            </a:endParaRPr>
          </a:p>
        </p:txBody>
      </p:sp>
    </p:spTree>
    <p:extLst>
      <p:ext uri="{BB962C8B-B14F-4D97-AF65-F5344CB8AC3E}">
        <p14:creationId xmlns:p14="http://schemas.microsoft.com/office/powerpoint/2010/main" val="2696109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D412A-8E08-EE43-988A-31DBBD63BD95}"/>
              </a:ext>
            </a:extLst>
          </p:cNvPr>
          <p:cNvSpPr>
            <a:spLocks noGrp="1"/>
          </p:cNvSpPr>
          <p:nvPr>
            <p:ph type="title"/>
          </p:nvPr>
        </p:nvSpPr>
        <p:spPr/>
        <p:txBody>
          <a:bodyPr/>
          <a:lstStyle/>
          <a:p>
            <a:r>
              <a:rPr lang="en-US" sz="4400" b="1" dirty="0"/>
              <a:t>Share your thoughts</a:t>
            </a:r>
          </a:p>
        </p:txBody>
      </p:sp>
      <p:sp>
        <p:nvSpPr>
          <p:cNvPr id="3" name="Slide Number Placeholder 2">
            <a:extLst>
              <a:ext uri="{FF2B5EF4-FFF2-40B4-BE49-F238E27FC236}">
                <a16:creationId xmlns:a16="http://schemas.microsoft.com/office/drawing/2014/main" id="{47556920-80A9-4A43-A77E-D0E43649B9A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CB46B4-79E8-1449-8D45-8ACF439F73AA}" type="slidenum">
              <a:rPr kumimoji="0" lang="en-US" sz="1100" b="0" i="0" u="none" strike="noStrike" kern="1200" cap="none" spc="0" normalizeH="0" baseline="0" noProof="0" smtClean="0">
                <a:ln>
                  <a:noFill/>
                </a:ln>
                <a:solidFill>
                  <a:srgbClr val="FFFFFF"/>
                </a:solidFill>
                <a:effectLst/>
                <a:uLnTx/>
                <a:uFillTx/>
                <a:latin typeface="Arial" panose="020B0604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7" name="Content Placeholder 3">
            <a:extLst>
              <a:ext uri="{FF2B5EF4-FFF2-40B4-BE49-F238E27FC236}">
                <a16:creationId xmlns:a16="http://schemas.microsoft.com/office/drawing/2014/main" id="{FC7A3FEC-A90C-1543-AB78-311343E7ACB4}"/>
              </a:ext>
            </a:extLst>
          </p:cNvPr>
          <p:cNvSpPr>
            <a:spLocks noGrp="1"/>
          </p:cNvSpPr>
          <p:nvPr>
            <p:ph idx="1"/>
          </p:nvPr>
        </p:nvSpPr>
        <p:spPr/>
        <p:txBody>
          <a:bodyPr lIns="91440" tIns="45720" rIns="91440" bIns="45720" anchor="t"/>
          <a:lstStyle/>
          <a:p>
            <a:pPr marL="0" marR="0">
              <a:lnSpc>
                <a:spcPct val="110000"/>
              </a:lnSpc>
              <a:spcBef>
                <a:spcPts val="0"/>
              </a:spcBef>
              <a:spcAft>
                <a:spcPts val="1200"/>
              </a:spcAft>
            </a:pPr>
            <a:r>
              <a:rPr lang="en-US" dirty="0">
                <a:effectLst/>
                <a:latin typeface="Arial" panose="020B0604020202020204" pitchFamily="34" charset="0"/>
                <a:ea typeface="Arial" panose="020B0604020202020204" pitchFamily="34" charset="0"/>
                <a:cs typeface="Arial" panose="020B0604020202020204" pitchFamily="34" charset="0"/>
              </a:rPr>
              <a:t>1.  How might male-female relationships change after a woman has been able to share her story of GBV?</a:t>
            </a:r>
            <a:endParaRPr lang="en-US"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0000"/>
              </a:lnSpc>
              <a:spcBef>
                <a:spcPts val="0"/>
              </a:spcBef>
              <a:spcAft>
                <a:spcPts val="1200"/>
              </a:spcAft>
            </a:pPr>
            <a:r>
              <a:rPr lang="en-US" dirty="0">
                <a:effectLst/>
                <a:latin typeface="Arial" panose="020B0604020202020204" pitchFamily="34" charset="0"/>
                <a:ea typeface="Arial" panose="020B0604020202020204" pitchFamily="34" charset="0"/>
                <a:cs typeface="Arial" panose="020B0604020202020204" pitchFamily="34" charset="0"/>
              </a:rPr>
              <a:t>2.  Why do you think there was overwhelming demand for this program, even from boys? </a:t>
            </a:r>
            <a:endParaRPr lang="en-US"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0000"/>
              </a:lnSpc>
              <a:spcBef>
                <a:spcPts val="0"/>
              </a:spcBef>
              <a:spcAft>
                <a:spcPts val="1200"/>
              </a:spcAft>
            </a:pPr>
            <a:r>
              <a:rPr lang="en-US" dirty="0">
                <a:effectLst/>
                <a:latin typeface="Arial" panose="020B0604020202020204" pitchFamily="34" charset="0"/>
                <a:ea typeface="Arial" panose="020B0604020202020204" pitchFamily="34" charset="0"/>
                <a:cs typeface="Arial" panose="020B0604020202020204" pitchFamily="34" charset="0"/>
              </a:rPr>
              <a:t>3.  How and why do you think a community comes to accept rape and GBV as "normal”? </a:t>
            </a:r>
            <a:endParaRPr lang="en-US" dirty="0">
              <a:effectLst/>
              <a:latin typeface="Arial" panose="020B0604020202020204" pitchFamily="34" charset="0"/>
              <a:ea typeface="Arial" panose="020B060402020202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277F3279-F53B-AD44-AD73-878A3C8C478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5004" t="-6994" r="-31806" b="193"/>
          <a:stretch/>
        </p:blipFill>
        <p:spPr>
          <a:xfrm>
            <a:off x="6573601" y="-538912"/>
            <a:ext cx="8502858" cy="8229600"/>
          </a:xfrm>
          <a:prstGeom prst="ellipse">
            <a:avLst/>
          </a:prstGeom>
        </p:spPr>
      </p:pic>
    </p:spTree>
    <p:extLst>
      <p:ext uri="{BB962C8B-B14F-4D97-AF65-F5344CB8AC3E}">
        <p14:creationId xmlns:p14="http://schemas.microsoft.com/office/powerpoint/2010/main" val="2967664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2C3A1-C484-4812-B1A1-558B711BC35B}"/>
              </a:ext>
            </a:extLst>
          </p:cNvPr>
          <p:cNvSpPr>
            <a:spLocks noGrp="1"/>
          </p:cNvSpPr>
          <p:nvPr>
            <p:ph type="title"/>
          </p:nvPr>
        </p:nvSpPr>
        <p:spPr/>
        <p:txBody>
          <a:bodyPr/>
          <a:lstStyle/>
          <a:p>
            <a:endParaRPr lang="en-US" dirty="0"/>
          </a:p>
        </p:txBody>
      </p:sp>
      <p:sp>
        <p:nvSpPr>
          <p:cNvPr id="3" name="Slide Number Placeholder 2">
            <a:extLst>
              <a:ext uri="{FF2B5EF4-FFF2-40B4-BE49-F238E27FC236}">
                <a16:creationId xmlns:a16="http://schemas.microsoft.com/office/drawing/2014/main" id="{61C97AF3-0F01-40ED-9ADF-824FD98458DC}"/>
              </a:ext>
            </a:extLst>
          </p:cNvPr>
          <p:cNvSpPr>
            <a:spLocks noGrp="1"/>
          </p:cNvSpPr>
          <p:nvPr>
            <p:ph type="sldNum" sz="quarter" idx="12"/>
          </p:nvPr>
        </p:nvSpPr>
        <p:spPr/>
        <p:txBody>
          <a:bodyPr/>
          <a:lstStyle/>
          <a:p>
            <a:fld id="{CDCB46B4-79E8-1449-8D45-8ACF439F73AA}" type="slidenum">
              <a:rPr lang="en-US" smtClean="0"/>
              <a:pPr/>
              <a:t>12</a:t>
            </a:fld>
            <a:endParaRPr lang="en-US" dirty="0"/>
          </a:p>
        </p:txBody>
      </p:sp>
      <p:sp>
        <p:nvSpPr>
          <p:cNvPr id="4" name="Content Placeholder 3">
            <a:extLst>
              <a:ext uri="{FF2B5EF4-FFF2-40B4-BE49-F238E27FC236}">
                <a16:creationId xmlns:a16="http://schemas.microsoft.com/office/drawing/2014/main" id="{3419C07A-2C17-4EC4-9DE1-2366F30DE91B}"/>
              </a:ext>
            </a:extLst>
          </p:cNvPr>
          <p:cNvSpPr>
            <a:spLocks noGrp="1"/>
          </p:cNvSpPr>
          <p:nvPr>
            <p:ph idx="1"/>
          </p:nvPr>
        </p:nvSpPr>
        <p:spPr/>
        <p:txBody>
          <a:bodyPr/>
          <a:lstStyle/>
          <a:p>
            <a:endParaRPr lang="en-US" dirty="0"/>
          </a:p>
        </p:txBody>
      </p:sp>
      <p:pic>
        <p:nvPicPr>
          <p:cNvPr id="5" name="Picture Placeholder 4">
            <a:extLst>
              <a:ext uri="{FF2B5EF4-FFF2-40B4-BE49-F238E27FC236}">
                <a16:creationId xmlns:a16="http://schemas.microsoft.com/office/drawing/2014/main" id="{FDE8D8FA-74E4-44BF-95D8-B15C128438D9}"/>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345233" y="-118965"/>
            <a:ext cx="12614988" cy="7095930"/>
          </a:xfrm>
          <a:prstGeom prst="rect">
            <a:avLst/>
          </a:prstGeom>
        </p:spPr>
      </p:pic>
      <p:pic>
        <p:nvPicPr>
          <p:cNvPr id="6" name="Picture 5">
            <a:extLst>
              <a:ext uri="{FF2B5EF4-FFF2-40B4-BE49-F238E27FC236}">
                <a16:creationId xmlns:a16="http://schemas.microsoft.com/office/drawing/2014/main" id="{A49FA287-A48A-4B16-828C-7E2362C78E7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Tree>
    <p:extLst>
      <p:ext uri="{BB962C8B-B14F-4D97-AF65-F5344CB8AC3E}">
        <p14:creationId xmlns:p14="http://schemas.microsoft.com/office/powerpoint/2010/main" val="289933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8649D17-B229-0049-94B5-6EEEF5C03962}"/>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CB46B4-79E8-1449-8D45-8ACF439F73AA}" type="slidenum">
              <a:rPr kumimoji="0" lang="en-US" sz="1100" b="0" i="0" u="none" strike="noStrike" kern="1200" cap="none" spc="0" normalizeH="0" baseline="0" noProof="0" smtClean="0">
                <a:ln>
                  <a:noFill/>
                </a:ln>
                <a:solidFill>
                  <a:srgbClr val="FFFFFF"/>
                </a:solidFill>
                <a:effectLst/>
                <a:uLnTx/>
                <a:uFillTx/>
                <a:latin typeface="Arial" panose="020B0604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53AA9E19-BFCF-6E4B-9670-79C286BD7A3F}"/>
              </a:ext>
            </a:extLst>
          </p:cNvPr>
          <p:cNvSpPr>
            <a:spLocks noGrp="1"/>
          </p:cNvSpPr>
          <p:nvPr>
            <p:ph type="title"/>
          </p:nvPr>
        </p:nvSpPr>
        <p:spPr>
          <a:xfrm>
            <a:off x="296334" y="365126"/>
            <a:ext cx="7662334" cy="762310"/>
          </a:xfrm>
        </p:spPr>
        <p:txBody>
          <a:bodyPr/>
          <a:lstStyle/>
          <a:p>
            <a:r>
              <a:rPr lang="en-US" sz="4400" b="1" dirty="0"/>
              <a:t>Collateral Repair Project</a:t>
            </a:r>
          </a:p>
        </p:txBody>
      </p:sp>
      <p:sp>
        <p:nvSpPr>
          <p:cNvPr id="7" name="Content Placeholder 3">
            <a:extLst>
              <a:ext uri="{FF2B5EF4-FFF2-40B4-BE49-F238E27FC236}">
                <a16:creationId xmlns:a16="http://schemas.microsoft.com/office/drawing/2014/main" id="{A2205593-1008-E146-9B32-019765398443}"/>
              </a:ext>
            </a:extLst>
          </p:cNvPr>
          <p:cNvSpPr>
            <a:spLocks noGrp="1"/>
          </p:cNvSpPr>
          <p:nvPr>
            <p:ph idx="1"/>
          </p:nvPr>
        </p:nvSpPr>
        <p:spPr>
          <a:xfrm>
            <a:off x="296334" y="1127436"/>
            <a:ext cx="6485466" cy="5459631"/>
          </a:xfrm>
        </p:spPr>
        <p:txBody>
          <a:bodyPr lIns="91440" tIns="45720" rIns="91440" bIns="45720" anchor="t"/>
          <a:lstStyle/>
          <a:p>
            <a:pPr lvl="0">
              <a:lnSpc>
                <a:spcPct val="100000"/>
              </a:lnSpc>
              <a:spcBef>
                <a:spcPts val="0"/>
              </a:spcBef>
            </a:pPr>
            <a:r>
              <a:rPr lang="en-US" sz="2200" dirty="0">
                <a:solidFill>
                  <a:schemeClr val="tx1"/>
                </a:solidFill>
                <a:latin typeface="Arial"/>
                <a:ea typeface="Times New Roman" panose="02020603050405020304" pitchFamily="18" charset="0"/>
                <a:cs typeface="Arial"/>
              </a:rPr>
              <a:t>July 2021 Sustained Grantee</a:t>
            </a:r>
          </a:p>
          <a:p>
            <a:pPr lvl="0">
              <a:lnSpc>
                <a:spcPct val="100000"/>
              </a:lnSpc>
              <a:spcBef>
                <a:spcPts val="600"/>
              </a:spcBef>
            </a:pPr>
            <a:r>
              <a:rPr lang="en-US" sz="2200" b="1" dirty="0">
                <a:solidFill>
                  <a:schemeClr val="tx1"/>
                </a:solidFill>
                <a:latin typeface="Arial"/>
                <a:cs typeface="Arial"/>
              </a:rPr>
              <a:t>Resilience Beyond Displacement: Education and Empowerment for Refugee Women and Girls in Jordan </a:t>
            </a:r>
          </a:p>
          <a:p>
            <a:pPr lvl="0">
              <a:lnSpc>
                <a:spcPct val="100000"/>
              </a:lnSpc>
              <a:spcBef>
                <a:spcPts val="600"/>
              </a:spcBef>
              <a:spcAft>
                <a:spcPts val="1200"/>
              </a:spcAft>
            </a:pPr>
            <a:r>
              <a:rPr lang="en-US" dirty="0">
                <a:solidFill>
                  <a:schemeClr val="tx1"/>
                </a:solidFill>
              </a:rPr>
              <a:t>This project is based on the understanding that refugees must first have their basic needs met in order to heal from trauma and build a better life.  </a:t>
            </a:r>
          </a:p>
          <a:p>
            <a:pPr lvl="0">
              <a:lnSpc>
                <a:spcPct val="100000"/>
              </a:lnSpc>
              <a:spcBef>
                <a:spcPts val="600"/>
              </a:spcBef>
              <a:spcAft>
                <a:spcPts val="1200"/>
              </a:spcAft>
            </a:pPr>
            <a:r>
              <a:rPr lang="en-US" dirty="0">
                <a:solidFill>
                  <a:schemeClr val="tx1"/>
                </a:solidFill>
              </a:rPr>
              <a:t>It provides refugee families with basic needs, such as food vouchers, medical assistance, winter needs, education and skill-building, community-building, and programs to help them heal from trauma.</a:t>
            </a:r>
            <a:endParaRPr lang="en-US" dirty="0">
              <a:solidFill>
                <a:schemeClr val="tx1"/>
              </a:solidFill>
              <a:latin typeface="Arial"/>
              <a:ea typeface="Times New Roman" panose="02020603050405020304" pitchFamily="18" charset="0"/>
              <a:cs typeface="Arial"/>
            </a:endParaRPr>
          </a:p>
        </p:txBody>
      </p:sp>
      <p:pic>
        <p:nvPicPr>
          <p:cNvPr id="8" name="Picture 7" descr="A group of people posing for a photo&#10;&#10;Description automatically generated with medium confidence">
            <a:extLst>
              <a:ext uri="{FF2B5EF4-FFF2-40B4-BE49-F238E27FC236}">
                <a16:creationId xmlns:a16="http://schemas.microsoft.com/office/drawing/2014/main" id="{F409248B-3953-422A-8A25-616496CBDBC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15" t="1137" b="688"/>
          <a:stretch/>
        </p:blipFill>
        <p:spPr>
          <a:xfrm>
            <a:off x="7193280" y="1752601"/>
            <a:ext cx="5430997" cy="3550919"/>
          </a:xfrm>
          <a:prstGeom prst="rect">
            <a:avLst/>
          </a:prstGeom>
        </p:spPr>
      </p:pic>
    </p:spTree>
    <p:extLst>
      <p:ext uri="{BB962C8B-B14F-4D97-AF65-F5344CB8AC3E}">
        <p14:creationId xmlns:p14="http://schemas.microsoft.com/office/powerpoint/2010/main" val="1363744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8649D17-B229-0049-94B5-6EEEF5C03962}"/>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CB46B4-79E8-1449-8D45-8ACF439F73AA}" type="slidenum">
              <a:rPr kumimoji="0" lang="en-US" sz="1100" b="0" i="0" u="none" strike="noStrike" kern="1200" cap="none" spc="0" normalizeH="0" baseline="0" noProof="0" smtClean="0">
                <a:ln>
                  <a:noFill/>
                </a:ln>
                <a:solidFill>
                  <a:srgbClr val="FFFFFF"/>
                </a:solidFill>
                <a:effectLst/>
                <a:uLnTx/>
                <a:uFillTx/>
                <a:latin typeface="Arial" panose="020B0604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53AA9E19-BFCF-6E4B-9670-79C286BD7A3F}"/>
              </a:ext>
            </a:extLst>
          </p:cNvPr>
          <p:cNvSpPr>
            <a:spLocks noGrp="1"/>
          </p:cNvSpPr>
          <p:nvPr>
            <p:ph type="title"/>
          </p:nvPr>
        </p:nvSpPr>
        <p:spPr>
          <a:xfrm>
            <a:off x="296334" y="365126"/>
            <a:ext cx="7662334" cy="762310"/>
          </a:xfrm>
        </p:spPr>
        <p:txBody>
          <a:bodyPr/>
          <a:lstStyle/>
          <a:p>
            <a:r>
              <a:rPr lang="en-US" sz="4400" b="1" dirty="0"/>
              <a:t>Collateral Repair Project</a:t>
            </a:r>
          </a:p>
        </p:txBody>
      </p:sp>
      <p:sp>
        <p:nvSpPr>
          <p:cNvPr id="7" name="Content Placeholder 3">
            <a:extLst>
              <a:ext uri="{FF2B5EF4-FFF2-40B4-BE49-F238E27FC236}">
                <a16:creationId xmlns:a16="http://schemas.microsoft.com/office/drawing/2014/main" id="{A2205593-1008-E146-9B32-019765398443}"/>
              </a:ext>
            </a:extLst>
          </p:cNvPr>
          <p:cNvSpPr>
            <a:spLocks noGrp="1"/>
          </p:cNvSpPr>
          <p:nvPr>
            <p:ph idx="1"/>
          </p:nvPr>
        </p:nvSpPr>
        <p:spPr>
          <a:xfrm>
            <a:off x="133826" y="1189566"/>
            <a:ext cx="6485466" cy="4478867"/>
          </a:xfrm>
        </p:spPr>
        <p:txBody>
          <a:bodyPr/>
          <a:lstStyle/>
          <a:p>
            <a:pPr lvl="0">
              <a:lnSpc>
                <a:spcPct val="100000"/>
              </a:lnSpc>
              <a:spcBef>
                <a:spcPts val="600"/>
              </a:spcBef>
              <a:spcAft>
                <a:spcPts val="1200"/>
              </a:spcAft>
            </a:pPr>
            <a:r>
              <a:rPr lang="en-US" dirty="0">
                <a:solidFill>
                  <a:schemeClr val="tx1"/>
                </a:solidFill>
              </a:rPr>
              <a:t>CRP is expanding its support model to refugees from Iraq, Syria, Sudan, and Yemen. CRP educates and empowers women and girls through targeted training and educational activities along with opportunities for advocacy and leadership. </a:t>
            </a:r>
          </a:p>
          <a:p>
            <a:pPr lvl="0">
              <a:lnSpc>
                <a:spcPct val="100000"/>
              </a:lnSpc>
              <a:spcBef>
                <a:spcPts val="600"/>
              </a:spcBef>
              <a:spcAft>
                <a:spcPts val="1200"/>
              </a:spcAft>
            </a:pPr>
            <a:r>
              <a:rPr lang="en-US" dirty="0">
                <a:solidFill>
                  <a:schemeClr val="tx1"/>
                </a:solidFill>
              </a:rPr>
              <a:t>Technical and vocational skills training is provided to increase the resilience of refugee women and offer them more opportunities for income generation. GBV prevention and awareness training is also offered to both women and men in the refugee communities.</a:t>
            </a:r>
            <a:endParaRPr kumimoji="0" lang="en-US" b="1" i="0" u="none" strike="noStrike" kern="1200" cap="none" spc="0" normalizeH="0" baseline="0" noProof="0" dirty="0">
              <a:ln>
                <a:noFill/>
              </a:ln>
              <a:solidFill>
                <a:schemeClr val="tx1"/>
              </a:solidFill>
              <a:effectLst/>
              <a:uLnTx/>
              <a:uFillTx/>
              <a:sym typeface="Helvetica Light"/>
            </a:endParaRPr>
          </a:p>
          <a:p>
            <a:pPr lvl="0">
              <a:lnSpc>
                <a:spcPct val="100000"/>
              </a:lnSpc>
              <a:spcBef>
                <a:spcPts val="600"/>
              </a:spcBef>
              <a:spcAft>
                <a:spcPts val="1200"/>
              </a:spcAft>
            </a:pPr>
            <a:r>
              <a:rPr kumimoji="0" lang="en-US" sz="1800" b="1" i="0" u="none" strike="noStrike" kern="1200" cap="none" spc="0" normalizeH="0" baseline="0" noProof="0" dirty="0">
                <a:ln>
                  <a:noFill/>
                </a:ln>
                <a:solidFill>
                  <a:schemeClr val="tx1"/>
                </a:solidFill>
                <a:effectLst/>
                <a:uLnTx/>
                <a:uFillTx/>
                <a:sym typeface="Helvetica Light"/>
              </a:rPr>
              <a:t>Direct Impact: </a:t>
            </a:r>
            <a:r>
              <a:rPr lang="en-US" sz="1800" b="1" dirty="0">
                <a:solidFill>
                  <a:schemeClr val="tx1"/>
                </a:solidFill>
                <a:sym typeface="Helvetica Light"/>
              </a:rPr>
              <a:t>3,885 women and girls</a:t>
            </a:r>
            <a:r>
              <a:rPr kumimoji="0" lang="en-US" sz="1800" b="1" i="0" u="none" strike="noStrike" kern="1200" cap="none" spc="0" normalizeH="0" baseline="0" noProof="0" dirty="0">
                <a:ln>
                  <a:noFill/>
                </a:ln>
                <a:solidFill>
                  <a:schemeClr val="tx1"/>
                </a:solidFill>
                <a:effectLst/>
                <a:uLnTx/>
                <a:uFillTx/>
                <a:sym typeface="Helvetica Light"/>
              </a:rPr>
              <a:t>; Indirect Impact: 25,605 family members</a:t>
            </a:r>
            <a:endParaRPr lang="en-US" sz="1800" dirty="0"/>
          </a:p>
        </p:txBody>
      </p:sp>
      <p:pic>
        <p:nvPicPr>
          <p:cNvPr id="8" name="Picture 7" descr="A person holding a baby&#10;&#10;Description automatically generated">
            <a:extLst>
              <a:ext uri="{FF2B5EF4-FFF2-40B4-BE49-F238E27FC236}">
                <a16:creationId xmlns:a16="http://schemas.microsoft.com/office/drawing/2014/main" id="{59E6A429-20ED-433D-99B4-8103C3AC72A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274564" y="1588734"/>
            <a:ext cx="5436724" cy="3680531"/>
          </a:xfrm>
          <a:prstGeom prst="rect">
            <a:avLst/>
          </a:prstGeom>
        </p:spPr>
      </p:pic>
    </p:spTree>
    <p:extLst>
      <p:ext uri="{BB962C8B-B14F-4D97-AF65-F5344CB8AC3E}">
        <p14:creationId xmlns:p14="http://schemas.microsoft.com/office/powerpoint/2010/main" val="1693403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89E3596-618B-2A43-A0B2-D20F9F29321A}"/>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CB46B4-79E8-1449-8D45-8ACF439F73AA}" type="slidenum">
              <a:rPr kumimoji="0" lang="en-US" sz="1100" b="0" i="0" u="none" strike="noStrike" kern="1200" cap="none" spc="0" normalizeH="0" baseline="0" noProof="0" smtClean="0">
                <a:ln>
                  <a:noFill/>
                </a:ln>
                <a:solidFill>
                  <a:srgbClr val="FFFFFF"/>
                </a:solidFill>
                <a:effectLst/>
                <a:uLnTx/>
                <a:uFillTx/>
                <a:latin typeface="Arial" panose="020B0604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B230F534-48C5-0644-8D51-448DD5EBA73C}"/>
              </a:ext>
            </a:extLst>
          </p:cNvPr>
          <p:cNvSpPr>
            <a:spLocks noGrp="1"/>
          </p:cNvSpPr>
          <p:nvPr>
            <p:ph idx="1"/>
          </p:nvPr>
        </p:nvSpPr>
        <p:spPr>
          <a:xfrm>
            <a:off x="495657" y="1204957"/>
            <a:ext cx="5880430" cy="4910093"/>
          </a:xfrm>
        </p:spPr>
        <p:txBody>
          <a:bodyPr lIns="91440" tIns="45720" rIns="91440" bIns="45720" anchor="t"/>
          <a:lstStyle/>
          <a:p>
            <a:pPr>
              <a:spcBef>
                <a:spcPts val="600"/>
              </a:spcBef>
              <a:spcAft>
                <a:spcPts val="1200"/>
              </a:spcAft>
            </a:pPr>
            <a:r>
              <a:rPr lang="en-US" sz="2800" b="1" dirty="0"/>
              <a:t>Child Rape Prevention Camps</a:t>
            </a:r>
            <a:endParaRPr lang="en-US" sz="2800" dirty="0">
              <a:solidFill>
                <a:schemeClr val="tx1"/>
              </a:solidFill>
            </a:endParaRPr>
          </a:p>
          <a:p>
            <a:pPr>
              <a:spcBef>
                <a:spcPts val="600"/>
              </a:spcBef>
              <a:spcAft>
                <a:spcPts val="1200"/>
              </a:spcAft>
            </a:pPr>
            <a:r>
              <a:rPr lang="en-US" dirty="0">
                <a:solidFill>
                  <a:schemeClr val="tx1"/>
                </a:solidFill>
              </a:rPr>
              <a:t>Global Pearls' mission is to reduce suffering and foster hope among marginalized populations in developing countries by empowering changemakers from within.</a:t>
            </a:r>
          </a:p>
          <a:p>
            <a:pPr>
              <a:spcBef>
                <a:spcPts val="600"/>
              </a:spcBef>
              <a:spcAft>
                <a:spcPts val="1200"/>
              </a:spcAft>
            </a:pPr>
            <a:r>
              <a:rPr lang="en-US" dirty="0">
                <a:solidFill>
                  <a:schemeClr val="tx1"/>
                </a:solidFill>
              </a:rPr>
              <a:t>Cameroon has a high incidence of gender-based violence (GBV, but the COVID-19 pandemic and socio-political Anglophone crisis (ongoing civil war) have caused it to skyrocket. Children are particularly vulnerable. </a:t>
            </a:r>
          </a:p>
        </p:txBody>
      </p:sp>
      <p:pic>
        <p:nvPicPr>
          <p:cNvPr id="5" name="Picture 4">
            <a:extLst>
              <a:ext uri="{FF2B5EF4-FFF2-40B4-BE49-F238E27FC236}">
                <a16:creationId xmlns:a16="http://schemas.microsoft.com/office/drawing/2014/main" id="{CA5408B0-4B3D-3A48-919B-8D3EE7C2618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9688" t="-5793" r="-43" b="-4726"/>
          <a:stretch/>
        </p:blipFill>
        <p:spPr>
          <a:xfrm flipH="1">
            <a:off x="6254260" y="-476591"/>
            <a:ext cx="8066730" cy="7863840"/>
          </a:xfrm>
          <a:prstGeom prst="ellipse">
            <a:avLst/>
          </a:prstGeom>
        </p:spPr>
      </p:pic>
      <p:sp>
        <p:nvSpPr>
          <p:cNvPr id="7" name="Title 6">
            <a:extLst>
              <a:ext uri="{FF2B5EF4-FFF2-40B4-BE49-F238E27FC236}">
                <a16:creationId xmlns:a16="http://schemas.microsoft.com/office/drawing/2014/main" id="{255247F9-CE35-4DC6-AFAD-35D0C4778F40}"/>
              </a:ext>
            </a:extLst>
          </p:cNvPr>
          <p:cNvSpPr>
            <a:spLocks noGrp="1"/>
          </p:cNvSpPr>
          <p:nvPr>
            <p:ph type="title"/>
          </p:nvPr>
        </p:nvSpPr>
        <p:spPr>
          <a:xfrm>
            <a:off x="326571" y="365126"/>
            <a:ext cx="7009893" cy="762310"/>
          </a:xfrm>
        </p:spPr>
        <p:txBody>
          <a:bodyPr/>
          <a:lstStyle/>
          <a:p>
            <a:r>
              <a:rPr lang="en-US" sz="4200" b="1" dirty="0"/>
              <a:t>Introducing Global Pearls</a:t>
            </a:r>
          </a:p>
        </p:txBody>
      </p:sp>
    </p:spTree>
    <p:extLst>
      <p:ext uri="{BB962C8B-B14F-4D97-AF65-F5344CB8AC3E}">
        <p14:creationId xmlns:p14="http://schemas.microsoft.com/office/powerpoint/2010/main" val="3093843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0C3C76A-FE47-4413-9052-BBA9E863D8E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965" t="1711" r="1585" b="1095"/>
          <a:stretch/>
        </p:blipFill>
        <p:spPr>
          <a:xfrm>
            <a:off x="7938654" y="4024744"/>
            <a:ext cx="2812473" cy="2722419"/>
          </a:xfrm>
          <a:prstGeom prst="rect">
            <a:avLst/>
          </a:prstGeom>
        </p:spPr>
      </p:pic>
      <p:sp>
        <p:nvSpPr>
          <p:cNvPr id="3" name="Slide Number Placeholder 2">
            <a:extLst>
              <a:ext uri="{FF2B5EF4-FFF2-40B4-BE49-F238E27FC236}">
                <a16:creationId xmlns:a16="http://schemas.microsoft.com/office/drawing/2014/main" id="{38649D17-B229-0049-94B5-6EEEF5C03962}"/>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CB46B4-79E8-1449-8D45-8ACF439F73AA}" type="slidenum">
              <a:rPr kumimoji="0" lang="en-US" sz="1100" b="0" i="0" u="none" strike="noStrike" kern="1200" cap="none" spc="0" normalizeH="0" baseline="0" noProof="0" smtClean="0">
                <a:ln>
                  <a:noFill/>
                </a:ln>
                <a:solidFill>
                  <a:srgbClr val="FFFFFF"/>
                </a:solidFill>
                <a:effectLst/>
                <a:uLnTx/>
                <a:uFillTx/>
                <a:latin typeface="Arial" panose="020B0604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53AA9E19-BFCF-6E4B-9670-79C286BD7A3F}"/>
              </a:ext>
            </a:extLst>
          </p:cNvPr>
          <p:cNvSpPr>
            <a:spLocks noGrp="1"/>
          </p:cNvSpPr>
          <p:nvPr>
            <p:ph type="title"/>
          </p:nvPr>
        </p:nvSpPr>
        <p:spPr>
          <a:xfrm>
            <a:off x="404672" y="236466"/>
            <a:ext cx="6946998" cy="762310"/>
          </a:xfrm>
        </p:spPr>
        <p:txBody>
          <a:bodyPr/>
          <a:lstStyle/>
          <a:p>
            <a:r>
              <a:rPr lang="en-US" sz="4400" b="1" dirty="0"/>
              <a:t>Cameroon</a:t>
            </a:r>
          </a:p>
        </p:txBody>
      </p:sp>
      <p:sp>
        <p:nvSpPr>
          <p:cNvPr id="7" name="Content Placeholder 3">
            <a:extLst>
              <a:ext uri="{FF2B5EF4-FFF2-40B4-BE49-F238E27FC236}">
                <a16:creationId xmlns:a16="http://schemas.microsoft.com/office/drawing/2014/main" id="{A2205593-1008-E146-9B32-019765398443}"/>
              </a:ext>
            </a:extLst>
          </p:cNvPr>
          <p:cNvSpPr>
            <a:spLocks noGrp="1"/>
          </p:cNvSpPr>
          <p:nvPr>
            <p:ph idx="1"/>
          </p:nvPr>
        </p:nvSpPr>
        <p:spPr>
          <a:xfrm>
            <a:off x="337917" y="1055842"/>
            <a:ext cx="5758083" cy="4746315"/>
          </a:xfrm>
        </p:spPr>
        <p:txBody>
          <a:bodyPr lIns="91440" tIns="45720" rIns="91440" bIns="45720" anchor="t"/>
          <a:lstStyle/>
          <a:p>
            <a:pPr>
              <a:spcBef>
                <a:spcPts val="600"/>
              </a:spcBef>
              <a:spcAft>
                <a:spcPts val="1200"/>
              </a:spcAft>
              <a:defRPr/>
            </a:pPr>
            <a:r>
              <a:rPr lang="en-US" dirty="0">
                <a:solidFill>
                  <a:schemeClr val="tx1"/>
                </a:solidFill>
              </a:rPr>
              <a:t>Cameroon has an ethnically diverse population of 28.5 million, among the most urban in western Africa. Over 40% are under 15 years old. Fewer than 20% use contraception. HIV/AIDS is a serious health issue. </a:t>
            </a:r>
          </a:p>
          <a:p>
            <a:pPr>
              <a:spcBef>
                <a:spcPts val="600"/>
              </a:spcBef>
              <a:spcAft>
                <a:spcPts val="1200"/>
              </a:spcAft>
              <a:defRPr/>
            </a:pPr>
            <a:r>
              <a:rPr lang="en-US" dirty="0">
                <a:solidFill>
                  <a:schemeClr val="tx1"/>
                </a:solidFill>
              </a:rPr>
              <a:t>Poverty has increased, especially in rural areas. Food insecurity exists due to natural disasters and a lack of infrastructure, as well as government corruption and mismanagement. </a:t>
            </a:r>
          </a:p>
          <a:p>
            <a:pPr>
              <a:spcBef>
                <a:spcPts val="600"/>
              </a:spcBef>
              <a:spcAft>
                <a:spcPts val="1200"/>
              </a:spcAft>
              <a:defRPr/>
            </a:pPr>
            <a:r>
              <a:rPr lang="en-US" dirty="0">
                <a:solidFill>
                  <a:schemeClr val="tx1"/>
                </a:solidFill>
              </a:rPr>
              <a:t>Gender inequality is part of the social fabric – in the economy, education, healthcare, and employment. While 39% live below the poverty line, the rate is 51.5% for women. </a:t>
            </a:r>
          </a:p>
          <a:p>
            <a:pPr>
              <a:spcBef>
                <a:spcPts val="600"/>
              </a:spcBef>
              <a:spcAft>
                <a:spcPts val="1200"/>
              </a:spcAft>
              <a:defRPr/>
            </a:pPr>
            <a:endParaRPr lang="en-US" dirty="0">
              <a:solidFill>
                <a:schemeClr val="tx1"/>
              </a:solidFill>
              <a:effectLst/>
              <a:latin typeface="Times New Roman" panose="02020603050405020304" pitchFamily="18" charset="0"/>
              <a:ea typeface="Times New Roman" panose="02020603050405020304" pitchFamily="18" charset="0"/>
            </a:endParaRPr>
          </a:p>
        </p:txBody>
      </p:sp>
      <p:pic>
        <p:nvPicPr>
          <p:cNvPr id="5" name="Picture 4" descr="Map&#10;&#10;Description automatically generated">
            <a:extLst>
              <a:ext uri="{FF2B5EF4-FFF2-40B4-BE49-F238E27FC236}">
                <a16:creationId xmlns:a16="http://schemas.microsoft.com/office/drawing/2014/main" id="{5AF27A67-4478-4CA7-8052-FEA1AB8B97F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531" t="536" r="327" b="576"/>
          <a:stretch/>
        </p:blipFill>
        <p:spPr>
          <a:xfrm>
            <a:off x="8257308" y="311726"/>
            <a:ext cx="3422073" cy="3664526"/>
          </a:xfrm>
          <a:prstGeom prst="rect">
            <a:avLst/>
          </a:prstGeom>
        </p:spPr>
      </p:pic>
    </p:spTree>
    <p:extLst>
      <p:ext uri="{BB962C8B-B14F-4D97-AF65-F5344CB8AC3E}">
        <p14:creationId xmlns:p14="http://schemas.microsoft.com/office/powerpoint/2010/main" val="3217006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770BB-9E74-B947-8542-BDB89DBC8210}"/>
              </a:ext>
            </a:extLst>
          </p:cNvPr>
          <p:cNvSpPr>
            <a:spLocks noGrp="1"/>
          </p:cNvSpPr>
          <p:nvPr>
            <p:ph type="title"/>
          </p:nvPr>
        </p:nvSpPr>
        <p:spPr>
          <a:xfrm>
            <a:off x="578498" y="361795"/>
            <a:ext cx="6453963" cy="762310"/>
          </a:xfrm>
        </p:spPr>
        <p:txBody>
          <a:bodyPr/>
          <a:lstStyle/>
          <a:p>
            <a:r>
              <a:rPr lang="en-US" sz="4400" b="1" dirty="0"/>
              <a:t>Life Challenges</a:t>
            </a:r>
          </a:p>
        </p:txBody>
      </p:sp>
      <p:sp>
        <p:nvSpPr>
          <p:cNvPr id="3" name="Slide Number Placeholder 2">
            <a:extLst>
              <a:ext uri="{FF2B5EF4-FFF2-40B4-BE49-F238E27FC236}">
                <a16:creationId xmlns:a16="http://schemas.microsoft.com/office/drawing/2014/main" id="{FDFF429A-5AB8-8C40-80D4-902E4C22C00E}"/>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CB46B4-79E8-1449-8D45-8ACF439F73AA}" type="slidenum">
              <a:rPr kumimoji="0" lang="en-US" sz="1100" b="0" i="0" u="none" strike="noStrike" kern="1200" cap="none" spc="0" normalizeH="0" baseline="0" noProof="0" smtClean="0">
                <a:ln>
                  <a:noFill/>
                </a:ln>
                <a:solidFill>
                  <a:srgbClr val="FFFFFF"/>
                </a:solidFill>
                <a:effectLst/>
                <a:uLnTx/>
                <a:uFillTx/>
                <a:latin typeface="Arial" panose="020B0604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5" name="Content Placeholder 3">
            <a:extLst>
              <a:ext uri="{FF2B5EF4-FFF2-40B4-BE49-F238E27FC236}">
                <a16:creationId xmlns:a16="http://schemas.microsoft.com/office/drawing/2014/main" id="{9370E7B5-B41F-184D-BE9C-E546BC86F796}"/>
              </a:ext>
            </a:extLst>
          </p:cNvPr>
          <p:cNvSpPr>
            <a:spLocks noGrp="1"/>
          </p:cNvSpPr>
          <p:nvPr>
            <p:ph idx="1"/>
          </p:nvPr>
        </p:nvSpPr>
        <p:spPr>
          <a:xfrm>
            <a:off x="464806" y="1241407"/>
            <a:ext cx="5474600" cy="4746315"/>
          </a:xfrm>
        </p:spPr>
        <p:txBody>
          <a:bodyPr lIns="91440" tIns="45720" rIns="91440" bIns="45720" anchor="t"/>
          <a:lstStyle/>
          <a:p>
            <a:pPr>
              <a:spcBef>
                <a:spcPts val="600"/>
              </a:spcBef>
              <a:spcAft>
                <a:spcPts val="1200"/>
              </a:spcAft>
            </a:pPr>
            <a:r>
              <a:rPr lang="en-US" dirty="0">
                <a:solidFill>
                  <a:schemeClr val="tx1"/>
                </a:solidFill>
              </a:rPr>
              <a:t>GBV, including child rape, is commonplace in Cameroon. The child victims do not understand what is happening or know how to protect themselves. They are left with feelings of intense shame and fear that can cause problems in school and in future relationships of all kinds. </a:t>
            </a:r>
          </a:p>
          <a:p>
            <a:pPr>
              <a:spcBef>
                <a:spcPts val="600"/>
              </a:spcBef>
              <a:spcAft>
                <a:spcPts val="1200"/>
              </a:spcAft>
            </a:pPr>
            <a:r>
              <a:rPr lang="en-US" dirty="0">
                <a:solidFill>
                  <a:schemeClr val="tx1"/>
                </a:solidFill>
              </a:rPr>
              <a:t>Watchdog organizations estimate that 40% of children in Cameroon have been sexually abused. Most women and girls do not report rape or abuse even to their parents, let alone to the authorities. </a:t>
            </a:r>
            <a:endParaRPr lang="en-US" dirty="0">
              <a:solidFill>
                <a:schemeClr val="tx1"/>
              </a:solidFill>
              <a:latin typeface="Times New Roman" panose="02020603050405020304" pitchFamily="18" charset="0"/>
              <a:ea typeface="Times New Roman" panose="02020603050405020304" pitchFamily="18" charset="0"/>
            </a:endParaRPr>
          </a:p>
          <a:p>
            <a:pPr>
              <a:spcBef>
                <a:spcPts val="600"/>
              </a:spcBef>
              <a:spcAft>
                <a:spcPts val="1200"/>
              </a:spcAft>
            </a:pPr>
            <a:endParaRPr lang="en-US" altLang="en-US" dirty="0">
              <a:solidFill>
                <a:schemeClr val="tx1"/>
              </a:solidFill>
              <a:ea typeface="Times New Roman" panose="02020603050405020304" pitchFamily="18" charset="0"/>
            </a:endParaRPr>
          </a:p>
        </p:txBody>
      </p:sp>
      <p:pic>
        <p:nvPicPr>
          <p:cNvPr id="6" name="Picture 5">
            <a:extLst>
              <a:ext uri="{FF2B5EF4-FFF2-40B4-BE49-F238E27FC236}">
                <a16:creationId xmlns:a16="http://schemas.microsoft.com/office/drawing/2014/main" id="{D2AB43D9-6586-9344-BCA5-875BFFDA89C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9081" t="-6733" r="9081" b="6733"/>
          <a:stretch/>
        </p:blipFill>
        <p:spPr>
          <a:xfrm flipH="1">
            <a:off x="6273514" y="-545123"/>
            <a:ext cx="8229600" cy="7965120"/>
          </a:xfrm>
          <a:prstGeom prst="ellipse">
            <a:avLst/>
          </a:prstGeom>
        </p:spPr>
      </p:pic>
    </p:spTree>
    <p:extLst>
      <p:ext uri="{BB962C8B-B14F-4D97-AF65-F5344CB8AC3E}">
        <p14:creationId xmlns:p14="http://schemas.microsoft.com/office/powerpoint/2010/main" val="294983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15800-946A-F54F-8334-1F8A5B4FEDA7}"/>
              </a:ext>
            </a:extLst>
          </p:cNvPr>
          <p:cNvSpPr>
            <a:spLocks noGrp="1"/>
          </p:cNvSpPr>
          <p:nvPr>
            <p:ph type="title"/>
          </p:nvPr>
        </p:nvSpPr>
        <p:spPr/>
        <p:txBody>
          <a:bodyPr/>
          <a:lstStyle/>
          <a:p>
            <a:r>
              <a:rPr lang="en-US" sz="4400" b="1" dirty="0"/>
              <a:t>Life Challenges </a:t>
            </a:r>
          </a:p>
        </p:txBody>
      </p:sp>
      <p:sp>
        <p:nvSpPr>
          <p:cNvPr id="3" name="Slide Number Placeholder 2">
            <a:extLst>
              <a:ext uri="{FF2B5EF4-FFF2-40B4-BE49-F238E27FC236}">
                <a16:creationId xmlns:a16="http://schemas.microsoft.com/office/drawing/2014/main" id="{E1A57764-3B40-7B49-914D-F886D878FEE8}"/>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CB46B4-79E8-1449-8D45-8ACF439F73AA}" type="slidenum">
              <a:rPr kumimoji="0" lang="en-US" sz="1100" b="0" i="0" u="none" strike="noStrike" kern="1200" cap="none" spc="0" normalizeH="0" baseline="0" noProof="0" smtClean="0">
                <a:ln>
                  <a:noFill/>
                </a:ln>
                <a:solidFill>
                  <a:srgbClr val="FFFFFF"/>
                </a:solidFill>
                <a:effectLst/>
                <a:uLnTx/>
                <a:uFillTx/>
                <a:latin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100" b="0" i="0" u="none" strike="noStrike" kern="1200" cap="none" spc="0" normalizeH="0" baseline="0" noProof="0" dirty="0">
              <a:ln>
                <a:noFill/>
              </a:ln>
              <a:solidFill>
                <a:srgbClr val="FFFFFF"/>
              </a:solidFill>
              <a:effectLst/>
              <a:uLnTx/>
              <a:uFillTx/>
              <a:latin typeface="Roboto" panose="02000000000000000000" pitchFamily="2" charset="0"/>
              <a:cs typeface="+mn-cs"/>
            </a:endParaRPr>
          </a:p>
        </p:txBody>
      </p:sp>
      <p:sp>
        <p:nvSpPr>
          <p:cNvPr id="4" name="Content Placeholder 3">
            <a:extLst>
              <a:ext uri="{FF2B5EF4-FFF2-40B4-BE49-F238E27FC236}">
                <a16:creationId xmlns:a16="http://schemas.microsoft.com/office/drawing/2014/main" id="{5425BAC1-466C-C645-82B6-A9D3611DCA7F}"/>
              </a:ext>
            </a:extLst>
          </p:cNvPr>
          <p:cNvSpPr>
            <a:spLocks noGrp="1"/>
          </p:cNvSpPr>
          <p:nvPr>
            <p:ph idx="1"/>
          </p:nvPr>
        </p:nvSpPr>
        <p:spPr>
          <a:xfrm>
            <a:off x="644246" y="1388785"/>
            <a:ext cx="9875548" cy="4987614"/>
          </a:xfrm>
        </p:spPr>
        <p:txBody>
          <a:bodyPr/>
          <a:lstStyle/>
          <a:p>
            <a:pPr>
              <a:spcBef>
                <a:spcPts val="600"/>
              </a:spcBef>
              <a:spcAft>
                <a:spcPts val="1200"/>
              </a:spcAft>
              <a:defRPr/>
            </a:pPr>
            <a:r>
              <a:rPr lang="en-US" dirty="0">
                <a:solidFill>
                  <a:schemeClr val="tx1"/>
                </a:solidFill>
              </a:rPr>
              <a:t>51% of women ages 15 to 49 in Cameroon have experienced intimate partner physical and/or sexual violence, 33 percent within the previous year. These numbers are likely understated, because it is extremely rare for a woman to report her experience of rape and physical abuse – particularly when she is a child. </a:t>
            </a:r>
          </a:p>
          <a:p>
            <a:pPr>
              <a:spcBef>
                <a:spcPts val="600"/>
              </a:spcBef>
              <a:spcAft>
                <a:spcPts val="1200"/>
              </a:spcAft>
              <a:defRPr/>
            </a:pPr>
            <a:r>
              <a:rPr lang="en-US" dirty="0">
                <a:solidFill>
                  <a:schemeClr val="tx1"/>
                </a:solidFill>
              </a:rPr>
              <a:t>In the Oroko culture, men believe and openly state that women will not understand that they are loved if they are not beaten, so a man must beat his wife to demonstrate his love.</a:t>
            </a:r>
          </a:p>
          <a:p>
            <a:pPr defTabSz="584200" eaLnBrk="0" fontAlgn="base" hangingPunct="0">
              <a:spcBef>
                <a:spcPts val="600"/>
              </a:spcBef>
              <a:spcAft>
                <a:spcPts val="1200"/>
              </a:spcAft>
              <a:defRPr/>
            </a:pPr>
            <a:r>
              <a:rPr lang="en-US" dirty="0">
                <a:solidFill>
                  <a:schemeClr val="tx1"/>
                </a:solidFill>
              </a:rPr>
              <a:t>The Anglophone crisis (civil war) displaced 400,000 people; many are now sharing cramped houses. These Internally Displaced Persons (IDPs) had only known agriculture and struggle to survive. Many young girls have resorted to prostitution. Parents are often away from the home for long hours struggling to earn an income, leaving children vulnerable to abuse. </a:t>
            </a:r>
          </a:p>
        </p:txBody>
      </p:sp>
    </p:spTree>
    <p:extLst>
      <p:ext uri="{BB962C8B-B14F-4D97-AF65-F5344CB8AC3E}">
        <p14:creationId xmlns:p14="http://schemas.microsoft.com/office/powerpoint/2010/main" val="2243331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15800-946A-F54F-8334-1F8A5B4FEDA7}"/>
              </a:ext>
            </a:extLst>
          </p:cNvPr>
          <p:cNvSpPr>
            <a:spLocks noGrp="1"/>
          </p:cNvSpPr>
          <p:nvPr>
            <p:ph type="title"/>
          </p:nvPr>
        </p:nvSpPr>
        <p:spPr/>
        <p:txBody>
          <a:bodyPr/>
          <a:lstStyle/>
          <a:p>
            <a:r>
              <a:rPr lang="en-US" sz="4400" b="1" dirty="0"/>
              <a:t>The Project</a:t>
            </a:r>
          </a:p>
        </p:txBody>
      </p:sp>
      <p:sp>
        <p:nvSpPr>
          <p:cNvPr id="3" name="Slide Number Placeholder 2">
            <a:extLst>
              <a:ext uri="{FF2B5EF4-FFF2-40B4-BE49-F238E27FC236}">
                <a16:creationId xmlns:a16="http://schemas.microsoft.com/office/drawing/2014/main" id="{E1A57764-3B40-7B49-914D-F886D878FEE8}"/>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CB46B4-79E8-1449-8D45-8ACF439F73AA}" type="slidenum">
              <a:rPr kumimoji="0" lang="en-US" sz="1100" b="0" i="0" u="none" strike="noStrike" kern="1200" cap="none" spc="0" normalizeH="0" baseline="0" noProof="0" smtClean="0">
                <a:ln>
                  <a:noFill/>
                </a:ln>
                <a:solidFill>
                  <a:srgbClr val="FFFFFF"/>
                </a:solidFill>
                <a:effectLst/>
                <a:uLnTx/>
                <a:uFillTx/>
                <a:latin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100" b="0" i="0" u="none" strike="noStrike" kern="1200" cap="none" spc="0" normalizeH="0" baseline="0" noProof="0" dirty="0">
              <a:ln>
                <a:noFill/>
              </a:ln>
              <a:solidFill>
                <a:srgbClr val="FFFFFF"/>
              </a:solidFill>
              <a:effectLst/>
              <a:uLnTx/>
              <a:uFillTx/>
              <a:latin typeface="Roboto" panose="02000000000000000000" pitchFamily="2" charset="0"/>
              <a:cs typeface="+mn-cs"/>
            </a:endParaRPr>
          </a:p>
        </p:txBody>
      </p:sp>
      <p:sp>
        <p:nvSpPr>
          <p:cNvPr id="4" name="Content Placeholder 3">
            <a:extLst>
              <a:ext uri="{FF2B5EF4-FFF2-40B4-BE49-F238E27FC236}">
                <a16:creationId xmlns:a16="http://schemas.microsoft.com/office/drawing/2014/main" id="{5425BAC1-466C-C645-82B6-A9D3611DCA7F}"/>
              </a:ext>
            </a:extLst>
          </p:cNvPr>
          <p:cNvSpPr>
            <a:spLocks noGrp="1"/>
          </p:cNvSpPr>
          <p:nvPr>
            <p:ph idx="1"/>
          </p:nvPr>
        </p:nvSpPr>
        <p:spPr>
          <a:xfrm>
            <a:off x="765544" y="1219446"/>
            <a:ext cx="9880085" cy="4746315"/>
          </a:xfrm>
        </p:spPr>
        <p:txBody>
          <a:bodyPr/>
          <a:lstStyle/>
          <a:p>
            <a:pPr>
              <a:spcBef>
                <a:spcPts val="600"/>
              </a:spcBef>
              <a:spcAft>
                <a:spcPts val="1200"/>
              </a:spcAft>
              <a:defRPr/>
            </a:pPr>
            <a:r>
              <a:rPr lang="en-US" dirty="0">
                <a:solidFill>
                  <a:schemeClr val="tx1"/>
                </a:solidFill>
              </a:rPr>
              <a:t>Global Pearls, in collaboration with its partner, Rescue Women Cameroon (REWOCAM), is addressing GBV, particularly child rape, in Kumba, Cameroon. This project focuses on building leadership skills, knowledge, healing, and confidence of young girls. By expanding the project to the larger community, this project seeks to propel women and girls as leaders who bring about cultural change to their schools and communities.</a:t>
            </a:r>
          </a:p>
          <a:p>
            <a:pPr lvl="0" hangingPunct="0"/>
            <a:r>
              <a:rPr lang="en-US" dirty="0">
                <a:solidFill>
                  <a:schemeClr val="tx1"/>
                </a:solidFill>
              </a:rPr>
              <a:t>The primary objectives are to: </a:t>
            </a:r>
          </a:p>
          <a:p>
            <a:pPr marL="342900" indent="-342900" hangingPunct="0">
              <a:buFont typeface="Arial" panose="020B0604020202020204" pitchFamily="34" charset="0"/>
              <a:buChar char="•"/>
            </a:pPr>
            <a:r>
              <a:rPr lang="en-US" dirty="0">
                <a:solidFill>
                  <a:schemeClr val="tx1"/>
                </a:solidFill>
              </a:rPr>
              <a:t>protect girls from rape by teaching them how to avoid dangerous situations and what to do if they are faced with a potential rape </a:t>
            </a:r>
          </a:p>
          <a:p>
            <a:pPr marL="342900" lvl="0" indent="-342900" hangingPunct="0">
              <a:buFont typeface="Arial" panose="020B0604020202020204" pitchFamily="34" charset="0"/>
              <a:buChar char="•"/>
            </a:pPr>
            <a:r>
              <a:rPr lang="en-US" dirty="0">
                <a:solidFill>
                  <a:schemeClr val="tx1"/>
                </a:solidFill>
              </a:rPr>
              <a:t>bring healing to rape victims by removing their shame </a:t>
            </a:r>
          </a:p>
          <a:p>
            <a:pPr marL="342900" lvl="0" indent="-342900" hangingPunct="0">
              <a:buFont typeface="Arial" panose="020B0604020202020204" pitchFamily="34" charset="0"/>
              <a:buChar char="•"/>
            </a:pPr>
            <a:r>
              <a:rPr lang="en-US" dirty="0">
                <a:solidFill>
                  <a:schemeClr val="tx1"/>
                </a:solidFill>
              </a:rPr>
              <a:t>extend the message to the broader community and begin to transform the culture by discussing rape and calling it the crime that it is. </a:t>
            </a:r>
          </a:p>
        </p:txBody>
      </p:sp>
    </p:spTree>
    <p:extLst>
      <p:ext uri="{BB962C8B-B14F-4D97-AF65-F5344CB8AC3E}">
        <p14:creationId xmlns:p14="http://schemas.microsoft.com/office/powerpoint/2010/main" val="50673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15800-946A-F54F-8334-1F8A5B4FEDA7}"/>
              </a:ext>
            </a:extLst>
          </p:cNvPr>
          <p:cNvSpPr>
            <a:spLocks noGrp="1"/>
          </p:cNvSpPr>
          <p:nvPr>
            <p:ph type="title"/>
          </p:nvPr>
        </p:nvSpPr>
        <p:spPr/>
        <p:txBody>
          <a:bodyPr/>
          <a:lstStyle/>
          <a:p>
            <a:r>
              <a:rPr lang="en-US" sz="4400" b="1" dirty="0"/>
              <a:t>The Project</a:t>
            </a:r>
          </a:p>
        </p:txBody>
      </p:sp>
      <p:sp>
        <p:nvSpPr>
          <p:cNvPr id="3" name="Slide Number Placeholder 2">
            <a:extLst>
              <a:ext uri="{FF2B5EF4-FFF2-40B4-BE49-F238E27FC236}">
                <a16:creationId xmlns:a16="http://schemas.microsoft.com/office/drawing/2014/main" id="{E1A57764-3B40-7B49-914D-F886D878FEE8}"/>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CB46B4-79E8-1449-8D45-8ACF439F73AA}" type="slidenum">
              <a:rPr kumimoji="0" lang="en-US" sz="1100" b="0" i="0" u="none" strike="noStrike" kern="1200" cap="none" spc="0" normalizeH="0" baseline="0" noProof="0" smtClean="0">
                <a:ln>
                  <a:noFill/>
                </a:ln>
                <a:solidFill>
                  <a:srgbClr val="FFFFFF"/>
                </a:solidFill>
                <a:effectLst/>
                <a:uLnTx/>
                <a:uFillTx/>
                <a:latin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100" b="0" i="0" u="none" strike="noStrike" kern="1200" cap="none" spc="0" normalizeH="0" baseline="0" noProof="0" dirty="0">
              <a:ln>
                <a:noFill/>
              </a:ln>
              <a:solidFill>
                <a:srgbClr val="FFFFFF"/>
              </a:solidFill>
              <a:effectLst/>
              <a:uLnTx/>
              <a:uFillTx/>
              <a:latin typeface="Roboto" panose="02000000000000000000" pitchFamily="2" charset="0"/>
              <a:cs typeface="+mn-cs"/>
            </a:endParaRPr>
          </a:p>
        </p:txBody>
      </p:sp>
      <p:sp>
        <p:nvSpPr>
          <p:cNvPr id="4" name="Content Placeholder 3">
            <a:extLst>
              <a:ext uri="{FF2B5EF4-FFF2-40B4-BE49-F238E27FC236}">
                <a16:creationId xmlns:a16="http://schemas.microsoft.com/office/drawing/2014/main" id="{5425BAC1-466C-C645-82B6-A9D3611DCA7F}"/>
              </a:ext>
            </a:extLst>
          </p:cNvPr>
          <p:cNvSpPr>
            <a:spLocks noGrp="1"/>
          </p:cNvSpPr>
          <p:nvPr>
            <p:ph idx="1"/>
          </p:nvPr>
        </p:nvSpPr>
        <p:spPr>
          <a:xfrm>
            <a:off x="429208" y="1368735"/>
            <a:ext cx="10610704" cy="4746315"/>
          </a:xfrm>
        </p:spPr>
        <p:txBody>
          <a:bodyPr/>
          <a:lstStyle/>
          <a:p>
            <a:pPr marL="342900" indent="-342900">
              <a:spcBef>
                <a:spcPts val="600"/>
              </a:spcBef>
              <a:spcAft>
                <a:spcPts val="1200"/>
              </a:spcAft>
              <a:buFont typeface="Arial" panose="020B0604020202020204" pitchFamily="34" charset="0"/>
              <a:buChar char="•"/>
              <a:defRPr/>
            </a:pPr>
            <a:r>
              <a:rPr lang="en-US" dirty="0">
                <a:solidFill>
                  <a:schemeClr val="tx1"/>
                </a:solidFill>
              </a:rPr>
              <a:t>400 children ages 5 to 15 will attend GP's Child Rape Camps. These child ambassadors will learn how to advocate for other children who have been raped or are in danger. GP will use/revive traditional African sports and games to create a fun environment, develop trust and team spirit, and put the children in a relaxed state of mind that fosters learning and sharing. </a:t>
            </a:r>
          </a:p>
          <a:p>
            <a:pPr marL="342900" indent="-342900">
              <a:spcBef>
                <a:spcPts val="600"/>
              </a:spcBef>
              <a:spcAft>
                <a:spcPts val="1200"/>
              </a:spcAft>
              <a:buFont typeface="Arial" panose="020B0604020202020204" pitchFamily="34" charset="0"/>
              <a:buChar char="•"/>
              <a:defRPr/>
            </a:pPr>
            <a:r>
              <a:rPr lang="en-US" dirty="0">
                <a:solidFill>
                  <a:schemeClr val="tx1"/>
                </a:solidFill>
              </a:rPr>
              <a:t>500 children will attend Girls Against Rape clubs at secondary schools. These clubs extend the lessons to more children, develop an ongoing supportive social group, and create powerful girl leaders who will stand against rape and GBV.</a:t>
            </a:r>
          </a:p>
          <a:p>
            <a:pPr marL="342900" indent="-342900">
              <a:spcBef>
                <a:spcPts val="600"/>
              </a:spcBef>
              <a:spcAft>
                <a:spcPts val="1200"/>
              </a:spcAft>
              <a:buFont typeface="Arial" panose="020B0604020202020204" pitchFamily="34" charset="0"/>
              <a:buChar char="•"/>
              <a:defRPr/>
            </a:pPr>
            <a:r>
              <a:rPr lang="en-US" dirty="0">
                <a:solidFill>
                  <a:schemeClr val="tx1"/>
                </a:solidFill>
              </a:rPr>
              <a:t>Each camp will have a media budget for TV and radio exposure. This created serious excitement in the pilot program. Talking openly in the community about this taboo subject and the legal rights of women is creating a real stir. </a:t>
            </a:r>
          </a:p>
        </p:txBody>
      </p:sp>
    </p:spTree>
    <p:extLst>
      <p:ext uri="{BB962C8B-B14F-4D97-AF65-F5344CB8AC3E}">
        <p14:creationId xmlns:p14="http://schemas.microsoft.com/office/powerpoint/2010/main" val="144935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26A1C-2770-664C-960D-0D42ACF31609}"/>
              </a:ext>
            </a:extLst>
          </p:cNvPr>
          <p:cNvSpPr>
            <a:spLocks noGrp="1"/>
          </p:cNvSpPr>
          <p:nvPr>
            <p:ph type="title"/>
          </p:nvPr>
        </p:nvSpPr>
        <p:spPr/>
        <p:txBody>
          <a:bodyPr/>
          <a:lstStyle/>
          <a:p>
            <a:r>
              <a:rPr lang="en-US" sz="4400" b="1" dirty="0"/>
              <a:t>Budget</a:t>
            </a:r>
          </a:p>
        </p:txBody>
      </p:sp>
      <p:sp>
        <p:nvSpPr>
          <p:cNvPr id="4" name="Slide Number Placeholder 3">
            <a:extLst>
              <a:ext uri="{FF2B5EF4-FFF2-40B4-BE49-F238E27FC236}">
                <a16:creationId xmlns:a16="http://schemas.microsoft.com/office/drawing/2014/main" id="{299888EB-2754-6C47-B4FB-D44D40FA8B0E}"/>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CB46B4-79E8-1449-8D45-8ACF439F73AA}" type="slidenum">
              <a:rPr kumimoji="0" lang="en-US" sz="1100" b="0" i="0" u="none" strike="noStrike" kern="1200" cap="none" spc="0" normalizeH="0" baseline="0" noProof="0" smtClean="0">
                <a:ln>
                  <a:noFill/>
                </a:ln>
                <a:solidFill>
                  <a:srgbClr val="FFFFFF"/>
                </a:solidFill>
                <a:effectLst/>
                <a:uLnTx/>
                <a:uFillTx/>
                <a:latin typeface="Arial" panose="020B0604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0D628557-75F3-4DA8-A358-19DF81D7D700}"/>
              </a:ext>
            </a:extLst>
          </p:cNvPr>
          <p:cNvGraphicFramePr>
            <a:graphicFrameLocks noGrp="1"/>
          </p:cNvGraphicFramePr>
          <p:nvPr>
            <p:extLst>
              <p:ext uri="{D42A27DB-BD31-4B8C-83A1-F6EECF244321}">
                <p14:modId xmlns:p14="http://schemas.microsoft.com/office/powerpoint/2010/main" val="1692806739"/>
              </p:ext>
            </p:extLst>
          </p:nvPr>
        </p:nvGraphicFramePr>
        <p:xfrm>
          <a:off x="1065403" y="1224793"/>
          <a:ext cx="9420836" cy="4742883"/>
        </p:xfrm>
        <a:graphic>
          <a:graphicData uri="http://schemas.openxmlformats.org/drawingml/2006/table">
            <a:tbl>
              <a:tblPr firstRow="1" firstCol="1" lastRow="1" lastCol="1" bandRow="1" bandCol="1"/>
              <a:tblGrid>
                <a:gridCol w="1958323">
                  <a:extLst>
                    <a:ext uri="{9D8B030D-6E8A-4147-A177-3AD203B41FA5}">
                      <a16:colId xmlns:a16="http://schemas.microsoft.com/office/drawing/2014/main" val="122597950"/>
                    </a:ext>
                  </a:extLst>
                </a:gridCol>
                <a:gridCol w="6264889">
                  <a:extLst>
                    <a:ext uri="{9D8B030D-6E8A-4147-A177-3AD203B41FA5}">
                      <a16:colId xmlns:a16="http://schemas.microsoft.com/office/drawing/2014/main" val="3182568436"/>
                    </a:ext>
                  </a:extLst>
                </a:gridCol>
                <a:gridCol w="1197624">
                  <a:extLst>
                    <a:ext uri="{9D8B030D-6E8A-4147-A177-3AD203B41FA5}">
                      <a16:colId xmlns:a16="http://schemas.microsoft.com/office/drawing/2014/main" val="3873007690"/>
                    </a:ext>
                  </a:extLst>
                </a:gridCol>
              </a:tblGrid>
              <a:tr h="455529">
                <a:tc>
                  <a:txBody>
                    <a:bodyPr/>
                    <a:lstStyle/>
                    <a:p>
                      <a:pPr marL="0" marR="0" indent="0" algn="ctr">
                        <a:spcBef>
                          <a:spcPts val="0"/>
                        </a:spcBef>
                        <a:spcAft>
                          <a:spcPts val="0"/>
                        </a:spcAft>
                      </a:pPr>
                      <a:r>
                        <a:rPr lang="en-US" sz="24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Item</a:t>
                      </a:r>
                      <a:endParaRPr lang="en-US" sz="2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a:noFill/>
                    </a:lnL>
                    <a:lnR w="12700" cap="flat" cmpd="sng" algn="ctr">
                      <a:solidFill>
                        <a:srgbClr val="FFFFFF"/>
                      </a:solidFill>
                      <a:prstDash val="solid"/>
                      <a:round/>
                      <a:headEnd type="none" w="med" len="med"/>
                      <a:tailEnd type="none" w="med" len="med"/>
                    </a:lnR>
                    <a:lnT>
                      <a:noFill/>
                    </a:lnT>
                    <a:lnB w="38100" cap="flat" cmpd="sng" algn="ctr">
                      <a:solidFill>
                        <a:srgbClr val="FFFFFF"/>
                      </a:solidFill>
                      <a:prstDash val="solid"/>
                      <a:round/>
                      <a:headEnd type="none" w="med" len="med"/>
                      <a:tailEnd type="none" w="med" len="med"/>
                    </a:lnB>
                    <a:solidFill>
                      <a:srgbClr val="009093"/>
                    </a:solidFill>
                  </a:tcPr>
                </a:tc>
                <a:tc>
                  <a:txBody>
                    <a:bodyPr/>
                    <a:lstStyle/>
                    <a:p>
                      <a:pPr marL="0" marR="0" indent="0" algn="ctr">
                        <a:spcBef>
                          <a:spcPts val="0"/>
                        </a:spcBef>
                        <a:spcAft>
                          <a:spcPts val="0"/>
                        </a:spcAft>
                      </a:pPr>
                      <a:r>
                        <a:rPr lang="en-US" sz="24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Description</a:t>
                      </a:r>
                      <a:endParaRPr lang="en-US" sz="2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38100" cap="flat" cmpd="sng" algn="ctr">
                      <a:solidFill>
                        <a:srgbClr val="FFFFFF"/>
                      </a:solidFill>
                      <a:prstDash val="solid"/>
                      <a:round/>
                      <a:headEnd type="none" w="med" len="med"/>
                      <a:tailEnd type="none" w="med" len="med"/>
                    </a:lnB>
                    <a:solidFill>
                      <a:srgbClr val="009093"/>
                    </a:solidFill>
                  </a:tcPr>
                </a:tc>
                <a:tc>
                  <a:txBody>
                    <a:bodyPr/>
                    <a:lstStyle/>
                    <a:p>
                      <a:pPr marL="0" marR="0" indent="0" algn="ctr">
                        <a:spcBef>
                          <a:spcPts val="0"/>
                        </a:spcBef>
                        <a:spcAft>
                          <a:spcPts val="0"/>
                        </a:spcAft>
                      </a:pPr>
                      <a:r>
                        <a:rPr lang="en-US" sz="24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Cost</a:t>
                      </a:r>
                      <a:endParaRPr lang="en-US" sz="2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9050" cap="flat" cmpd="sng" algn="ctr">
                      <a:solidFill>
                        <a:srgbClr val="FFFFFF"/>
                      </a:solidFill>
                      <a:prstDash val="solid"/>
                      <a:round/>
                      <a:headEnd type="none" w="med" len="med"/>
                      <a:tailEnd type="none" w="med" len="med"/>
                    </a:lnL>
                    <a:lnR>
                      <a:noFill/>
                    </a:lnR>
                    <a:lnT>
                      <a:noFill/>
                    </a:lnT>
                    <a:lnB w="38100" cap="flat" cmpd="sng" algn="ctr">
                      <a:solidFill>
                        <a:srgbClr val="FFFFFF"/>
                      </a:solidFill>
                      <a:prstDash val="solid"/>
                      <a:round/>
                      <a:headEnd type="none" w="med" len="med"/>
                      <a:tailEnd type="none" w="med" len="med"/>
                    </a:lnB>
                    <a:solidFill>
                      <a:srgbClr val="009093"/>
                    </a:solidFill>
                  </a:tcPr>
                </a:tc>
                <a:extLst>
                  <a:ext uri="{0D108BD9-81ED-4DB2-BD59-A6C34878D82A}">
                    <a16:rowId xmlns:a16="http://schemas.microsoft.com/office/drawing/2014/main" val="2845956427"/>
                  </a:ext>
                </a:extLst>
              </a:tr>
              <a:tr h="818469">
                <a:tc>
                  <a:txBody>
                    <a:bodyPr/>
                    <a:lstStyle/>
                    <a:p>
                      <a:pPr marL="0" marR="0" indent="0" algn="ctr">
                        <a:spcBef>
                          <a:spcPts val="0"/>
                        </a:spcBef>
                        <a:spcAft>
                          <a:spcPts val="0"/>
                        </a:spcAft>
                      </a:pPr>
                      <a:r>
                        <a:rPr lang="en-US" sz="2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Child </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Rape Camps</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a:noFill/>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ADBDC"/>
                    </a:solidFill>
                  </a:tcPr>
                </a:tc>
                <a:tc>
                  <a:txBody>
                    <a:bodyPr/>
                    <a:lstStyle/>
                    <a:p>
                      <a:pPr marL="0" marR="0" indent="0" algn="ctr">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Rental </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of sports arena and hall for 8 week-long camps over two years, plus two nutritious meals per </a:t>
                      </a:r>
                      <a:r>
                        <a:rPr lang="en-US" sz="2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day</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ADBDC"/>
                    </a:solidFill>
                  </a:tcPr>
                </a:tc>
                <a:tc>
                  <a:txBody>
                    <a:bodyPr/>
                    <a:lstStyle/>
                    <a:p>
                      <a:pPr marL="0" marR="0" indent="0" algn="r" defTabSz="1087438">
                        <a:spcBef>
                          <a:spcPts val="0"/>
                        </a:spcBef>
                        <a:spcAft>
                          <a:spcPts val="0"/>
                        </a:spcAft>
                      </a:pPr>
                      <a:r>
                        <a:rPr lang="en-US" sz="2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$14,400</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9050" cap="flat" cmpd="sng" algn="ctr">
                      <a:solidFill>
                        <a:srgbClr val="FFFFFF"/>
                      </a:solidFill>
                      <a:prstDash val="solid"/>
                      <a:round/>
                      <a:headEnd type="none" w="med" len="med"/>
                      <a:tailEnd type="none" w="med" len="med"/>
                    </a:lnL>
                    <a:lnR>
                      <a:no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ADBDC"/>
                    </a:solidFill>
                  </a:tcPr>
                </a:tc>
                <a:extLst>
                  <a:ext uri="{0D108BD9-81ED-4DB2-BD59-A6C34878D82A}">
                    <a16:rowId xmlns:a16="http://schemas.microsoft.com/office/drawing/2014/main" val="2566586802"/>
                  </a:ext>
                </a:extLst>
              </a:tr>
              <a:tr h="897168">
                <a:tc>
                  <a:txBody>
                    <a:bodyPr/>
                    <a:lstStyle/>
                    <a:p>
                      <a:pPr marL="0" marR="0" indent="0" algn="ctr">
                        <a:spcBef>
                          <a:spcPts val="0"/>
                        </a:spcBef>
                        <a:spcAft>
                          <a:spcPts val="0"/>
                        </a:spcAft>
                      </a:pPr>
                      <a:r>
                        <a:rPr lang="en-US" sz="2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Sports </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a:t>
                      </a:r>
                      <a:r>
                        <a:rPr lang="en-US" sz="2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ttire &amp; </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P</a:t>
                      </a:r>
                      <a:r>
                        <a:rPr lang="en-US" sz="2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rizes</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DEE"/>
                    </a:solidFill>
                  </a:tcPr>
                </a:tc>
                <a:tc>
                  <a:txBody>
                    <a:bodyPr/>
                    <a:lstStyle/>
                    <a:p>
                      <a:pPr marL="0" marR="0" indent="0" algn="ctr">
                        <a:spcBef>
                          <a:spcPts val="0"/>
                        </a:spcBef>
                        <a:spcAft>
                          <a:spcPts val="0"/>
                        </a:spcAft>
                      </a:pPr>
                      <a:r>
                        <a:rPr lang="en-US" sz="2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Signature </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red sports attire identifies the girls as GAR camp participants</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DEE"/>
                    </a:solidFill>
                  </a:tcPr>
                </a:tc>
                <a:tc>
                  <a:txBody>
                    <a:bodyPr/>
                    <a:lstStyle/>
                    <a:p>
                      <a:pPr marL="0" marR="0" indent="0" algn="r">
                        <a:spcBef>
                          <a:spcPts val="0"/>
                        </a:spcBef>
                        <a:spcAft>
                          <a:spcPts val="0"/>
                        </a:spcAft>
                        <a:tabLst>
                          <a:tab pos="1087438" algn="l"/>
                        </a:tabLst>
                      </a:pPr>
                      <a:r>
                        <a:rPr lang="en-US" sz="2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$6,800</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905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DEE"/>
                    </a:solidFill>
                  </a:tcPr>
                </a:tc>
                <a:extLst>
                  <a:ext uri="{0D108BD9-81ED-4DB2-BD59-A6C34878D82A}">
                    <a16:rowId xmlns:a16="http://schemas.microsoft.com/office/drawing/2014/main" val="2426540528"/>
                  </a:ext>
                </a:extLst>
              </a:tr>
              <a:tr h="957927">
                <a:tc>
                  <a:txBody>
                    <a:bodyPr/>
                    <a:lstStyle/>
                    <a:p>
                      <a:pPr marL="0" marR="0" indent="0" algn="ctr">
                        <a:spcBef>
                          <a:spcPts val="0"/>
                        </a:spcBef>
                        <a:spcAft>
                          <a:spcPts val="0"/>
                        </a:spcAft>
                      </a:pPr>
                      <a:r>
                        <a:rPr lang="en-US" sz="2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Trainers</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ADBDC"/>
                    </a:solidFill>
                  </a:tcPr>
                </a:tc>
                <a:tc>
                  <a:txBody>
                    <a:bodyPr/>
                    <a:lstStyle/>
                    <a:p>
                      <a:pPr marL="0" marR="0" indent="0" algn="ctr">
                        <a:spcBef>
                          <a:spcPts val="0"/>
                        </a:spcBef>
                        <a:spcAft>
                          <a:spcPts val="0"/>
                        </a:spcAft>
                      </a:pPr>
                      <a:r>
                        <a:rPr lang="en-US" sz="2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Sports </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trainers and trainers in Gender Based Violence and Sexual </a:t>
                      </a:r>
                      <a:r>
                        <a:rPr lang="en-US" sz="2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and </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Reproductive Health and </a:t>
                      </a:r>
                      <a:r>
                        <a:rPr lang="en-US" sz="2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Rights</a:t>
                      </a:r>
                      <a:r>
                        <a:rPr lang="en-US" sz="2000" dirty="0">
                          <a:effectLst/>
                          <a:latin typeface="Arial" panose="020B0604020202020204" pitchFamily="34" charset="0"/>
                          <a:ea typeface="Calibri" panose="020F0502020204030204" pitchFamily="34" charset="0"/>
                          <a:cs typeface="Arial" panose="020B0604020202020204" pitchFamily="34" charset="0"/>
                        </a:rPr>
                        <a:t> </a:t>
                      </a:r>
                    </a:p>
                  </a:txBody>
                  <a:tcPr marL="0" marR="0" marT="0"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ADBDC"/>
                    </a:solidFill>
                  </a:tcPr>
                </a:tc>
                <a:tc>
                  <a:txBody>
                    <a:bodyPr/>
                    <a:lstStyle/>
                    <a:p>
                      <a:pPr marL="0" marR="0" indent="0" algn="r">
                        <a:spcBef>
                          <a:spcPts val="0"/>
                        </a:spcBef>
                        <a:spcAft>
                          <a:spcPts val="0"/>
                        </a:spcAft>
                      </a:pPr>
                      <a:r>
                        <a:rPr lang="en-US" sz="2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4,800</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905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ADBDC"/>
                    </a:solidFill>
                  </a:tcPr>
                </a:tc>
                <a:extLst>
                  <a:ext uri="{0D108BD9-81ED-4DB2-BD59-A6C34878D82A}">
                    <a16:rowId xmlns:a16="http://schemas.microsoft.com/office/drawing/2014/main" val="1861914914"/>
                  </a:ext>
                </a:extLst>
              </a:tr>
              <a:tr h="880502">
                <a:tc>
                  <a:txBody>
                    <a:bodyPr/>
                    <a:lstStyle/>
                    <a:p>
                      <a:pPr marL="0" marR="0" indent="0" algn="ctr">
                        <a:spcBef>
                          <a:spcPts val="0"/>
                        </a:spcBef>
                        <a:spcAft>
                          <a:spcPts val="0"/>
                        </a:spcAft>
                      </a:pPr>
                      <a:r>
                        <a:rPr lang="en-US" sz="2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GAR </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Clubs</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DEE"/>
                    </a:solidFill>
                  </a:tcPr>
                </a:tc>
                <a:tc>
                  <a:txBody>
                    <a:bodyPr/>
                    <a:lstStyle/>
                    <a:p>
                      <a:pPr marL="0" marR="0" indent="0" algn="ctr">
                        <a:spcBef>
                          <a:spcPts val="0"/>
                        </a:spcBef>
                        <a:spcAft>
                          <a:spcPts val="0"/>
                        </a:spcAft>
                      </a:pPr>
                      <a:r>
                        <a:rPr lang="en-US" sz="2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Girls </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Against Rape clubs in 10 schools for 2 years to spread the teachings to a wider group of </a:t>
                      </a:r>
                      <a:r>
                        <a:rPr lang="en-US" sz="2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children</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DEE"/>
                    </a:solidFill>
                  </a:tcPr>
                </a:tc>
                <a:tc>
                  <a:txBody>
                    <a:bodyPr/>
                    <a:lstStyle/>
                    <a:p>
                      <a:pPr marL="0" marR="0" indent="0" algn="r">
                        <a:spcBef>
                          <a:spcPts val="0"/>
                        </a:spcBef>
                        <a:spcAft>
                          <a:spcPts val="0"/>
                        </a:spcAft>
                      </a:pPr>
                      <a:r>
                        <a:rPr lang="en-US" sz="2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4,000</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905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DEE"/>
                    </a:solidFill>
                  </a:tcPr>
                </a:tc>
                <a:extLst>
                  <a:ext uri="{0D108BD9-81ED-4DB2-BD59-A6C34878D82A}">
                    <a16:rowId xmlns:a16="http://schemas.microsoft.com/office/drawing/2014/main" val="2205373999"/>
                  </a:ext>
                </a:extLst>
              </a:tr>
              <a:tr h="733288">
                <a:tc>
                  <a:txBody>
                    <a:bodyPr/>
                    <a:lstStyle/>
                    <a:p>
                      <a:pPr marL="0" marR="0" indent="0" algn="ctr">
                        <a:spcBef>
                          <a:spcPts val="0"/>
                        </a:spcBef>
                        <a:spcAft>
                          <a:spcPts val="0"/>
                        </a:spcAft>
                      </a:pPr>
                      <a:r>
                        <a:rPr lang="en-US" sz="20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TOTAL</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CADBDC"/>
                    </a:solidFill>
                  </a:tcPr>
                </a:tc>
                <a:tc>
                  <a:txBody>
                    <a:bodyPr/>
                    <a:lstStyle/>
                    <a:p>
                      <a:pPr marL="0" marR="0" indent="0" algn="ctr">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 </a:t>
                      </a:r>
                    </a:p>
                  </a:txBody>
                  <a:tcPr marL="0" marR="0" marT="0"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CADBDC"/>
                    </a:solidFill>
                  </a:tcPr>
                </a:tc>
                <a:tc>
                  <a:txBody>
                    <a:bodyPr/>
                    <a:lstStyle/>
                    <a:p>
                      <a:pPr marL="0" marR="0" indent="0" algn="r">
                        <a:spcBef>
                          <a:spcPts val="0"/>
                        </a:spcBef>
                        <a:spcAft>
                          <a:spcPts val="0"/>
                        </a:spcAft>
                      </a:pPr>
                      <a:r>
                        <a:rPr lang="en-US" sz="20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$30,000</a:t>
                      </a:r>
                      <a:r>
                        <a:rPr lang="en-US" sz="2000" b="1" dirty="0">
                          <a:effectLst/>
                          <a:latin typeface="Arial" panose="020B0604020202020204" pitchFamily="34" charset="0"/>
                          <a:ea typeface="Calibri" panose="020F0502020204030204" pitchFamily="34"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905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a:noFill/>
                    </a:lnB>
                    <a:solidFill>
                      <a:srgbClr val="CADBDC"/>
                    </a:solidFill>
                  </a:tcPr>
                </a:tc>
                <a:extLst>
                  <a:ext uri="{0D108BD9-81ED-4DB2-BD59-A6C34878D82A}">
                    <a16:rowId xmlns:a16="http://schemas.microsoft.com/office/drawing/2014/main" val="2028220554"/>
                  </a:ext>
                </a:extLst>
              </a:tr>
            </a:tbl>
          </a:graphicData>
        </a:graphic>
      </p:graphicFrame>
    </p:spTree>
    <p:extLst>
      <p:ext uri="{BB962C8B-B14F-4D97-AF65-F5344CB8AC3E}">
        <p14:creationId xmlns:p14="http://schemas.microsoft.com/office/powerpoint/2010/main" val="1558819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AE97C-B900-2B4A-8A4A-7B6A6C4E1BDB}"/>
              </a:ext>
            </a:extLst>
          </p:cNvPr>
          <p:cNvSpPr>
            <a:spLocks noGrp="1"/>
          </p:cNvSpPr>
          <p:nvPr>
            <p:ph type="title"/>
          </p:nvPr>
        </p:nvSpPr>
        <p:spPr/>
        <p:txBody>
          <a:bodyPr/>
          <a:lstStyle/>
          <a:p>
            <a:r>
              <a:rPr lang="en-US" sz="4400" b="1" dirty="0"/>
              <a:t>About Global Pearls</a:t>
            </a:r>
          </a:p>
        </p:txBody>
      </p:sp>
      <p:sp>
        <p:nvSpPr>
          <p:cNvPr id="3" name="Slide Number Placeholder 2">
            <a:extLst>
              <a:ext uri="{FF2B5EF4-FFF2-40B4-BE49-F238E27FC236}">
                <a16:creationId xmlns:a16="http://schemas.microsoft.com/office/drawing/2014/main" id="{A924D0F1-6A68-AA42-AAA2-7DDBDCFEEBA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CB46B4-79E8-1449-8D45-8ACF439F73AA}" type="slidenum">
              <a:rPr kumimoji="0" lang="en-US" sz="1100" b="0" i="0" u="none" strike="noStrike" kern="1200" cap="none" spc="0" normalizeH="0" baseline="0" noProof="0" smtClean="0">
                <a:ln>
                  <a:noFill/>
                </a:ln>
                <a:solidFill>
                  <a:srgbClr val="FFFFFF"/>
                </a:solidFill>
                <a:effectLst/>
                <a:uLnTx/>
                <a:uFillTx/>
                <a:latin typeface="Arial" panose="020B0604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5" name="Content Placeholder 3">
            <a:extLst>
              <a:ext uri="{FF2B5EF4-FFF2-40B4-BE49-F238E27FC236}">
                <a16:creationId xmlns:a16="http://schemas.microsoft.com/office/drawing/2014/main" id="{683C186D-BB03-8140-B825-AD1A011CD5F4}"/>
              </a:ext>
            </a:extLst>
          </p:cNvPr>
          <p:cNvSpPr>
            <a:spLocks noGrp="1"/>
          </p:cNvSpPr>
          <p:nvPr>
            <p:ph idx="1"/>
          </p:nvPr>
        </p:nvSpPr>
        <p:spPr>
          <a:xfrm>
            <a:off x="765544" y="1244044"/>
            <a:ext cx="10487174" cy="4746315"/>
          </a:xfrm>
        </p:spPr>
        <p:txBody>
          <a:bodyPr/>
          <a:lstStyle/>
          <a:p>
            <a:pPr>
              <a:spcBef>
                <a:spcPts val="600"/>
              </a:spcBef>
              <a:spcAft>
                <a:spcPts val="1800"/>
              </a:spcAft>
            </a:pPr>
            <a:r>
              <a:rPr lang="en-US" dirty="0">
                <a:solidFill>
                  <a:schemeClr val="tx2"/>
                </a:solidFill>
              </a:rPr>
              <a:t>Global Pearls seeks to accomplish international development work by empowering locals. GP selects outstanding individuals from impoverished communities who are resourceful, well-connected, and passionate about improving life for marginalized populations in their communities. They mentor and help develop them to dramatically increase their impact. Together, they are </a:t>
            </a:r>
            <a:r>
              <a:rPr lang="en-GB" dirty="0">
                <a:solidFill>
                  <a:schemeClr val="tx2"/>
                </a:solidFill>
              </a:rPr>
              <a:t>creating a collective movement that uses media and gatherings to unite their voices. </a:t>
            </a:r>
          </a:p>
          <a:p>
            <a:pPr>
              <a:spcBef>
                <a:spcPts val="600"/>
              </a:spcBef>
              <a:spcAft>
                <a:spcPts val="1200"/>
              </a:spcAft>
            </a:pPr>
            <a:r>
              <a:rPr lang="en-US" dirty="0">
                <a:solidFill>
                  <a:schemeClr val="tx2"/>
                </a:solidFill>
              </a:rPr>
              <a:t>GP has 12 partners in eight countries. Since the goal is to empower local partners to pursue their own passions and not impose particular projects on them, GP's projects are quite varied. Projects range from education to agriculture, maternal mortality to job creation. GP always focuses on the most marginalized populations that are outside the reach of other aid organizations. </a:t>
            </a:r>
          </a:p>
          <a:p>
            <a:pPr>
              <a:spcBef>
                <a:spcPts val="600"/>
              </a:spcBef>
              <a:spcAft>
                <a:spcPts val="1200"/>
              </a:spcAft>
            </a:pPr>
            <a:endParaRPr lang="en-US" altLang="en-US" dirty="0">
              <a:solidFill>
                <a:schemeClr val="tx1"/>
              </a:solidFill>
            </a:endParaRPr>
          </a:p>
        </p:txBody>
      </p:sp>
    </p:spTree>
    <p:extLst>
      <p:ext uri="{BB962C8B-B14F-4D97-AF65-F5344CB8AC3E}">
        <p14:creationId xmlns:p14="http://schemas.microsoft.com/office/powerpoint/2010/main" val="485216885"/>
      </p:ext>
    </p:extLst>
  </p:cSld>
  <p:clrMapOvr>
    <a:masterClrMapping/>
  </p:clrMapOvr>
</p:sld>
</file>

<file path=ppt/theme/theme1.xml><?xml version="1.0" encoding="utf-8"?>
<a:theme xmlns:a="http://schemas.openxmlformats.org/drawingml/2006/main" name="1_Office Theme">
  <a:themeElements>
    <a:clrScheme name="Together Women Rise ">
      <a:dk1>
        <a:srgbClr val="000000"/>
      </a:dk1>
      <a:lt1>
        <a:srgbClr val="FFFFFF"/>
      </a:lt1>
      <a:dk2>
        <a:srgbClr val="022077"/>
      </a:dk2>
      <a:lt2>
        <a:srgbClr val="E7E6E6"/>
      </a:lt2>
      <a:accent1>
        <a:srgbClr val="009094"/>
      </a:accent1>
      <a:accent2>
        <a:srgbClr val="C2313A"/>
      </a:accent2>
      <a:accent3>
        <a:srgbClr val="FE4A00"/>
      </a:accent3>
      <a:accent4>
        <a:srgbClr val="C5F300"/>
      </a:accent4>
      <a:accent5>
        <a:srgbClr val="007A00"/>
      </a:accent5>
      <a:accent6>
        <a:srgbClr val="009094"/>
      </a:accent6>
      <a:hlink>
        <a:srgbClr val="FE4A00"/>
      </a:hlink>
      <a:folHlink>
        <a:srgbClr val="C2313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A7E5E72-7862-5D43-AF7F-60CC518D70AB}" vid="{1C668297-6492-3949-9939-005D33081C6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accf3510-8f08-46ad-8e81-d1c5d0ba3915">
      <UserInfo>
        <DisplayName>Wendy Frattolin</DisplayName>
        <AccountId>14</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A0286FD4C31124B87DC46649447B305" ma:contentTypeVersion="12" ma:contentTypeDescription="Create a new document." ma:contentTypeScope="" ma:versionID="f01090170039ceba7717a712cd1a962b">
  <xsd:schema xmlns:xsd="http://www.w3.org/2001/XMLSchema" xmlns:xs="http://www.w3.org/2001/XMLSchema" xmlns:p="http://schemas.microsoft.com/office/2006/metadata/properties" xmlns:ns2="accf3510-8f08-46ad-8e81-d1c5d0ba3915" xmlns:ns3="a5dfa07a-3378-4c71-8781-fe3969aabe83" targetNamespace="http://schemas.microsoft.com/office/2006/metadata/properties" ma:root="true" ma:fieldsID="5cd6ecd3f483508febf238a087db7670" ns2:_="" ns3:_="">
    <xsd:import namespace="accf3510-8f08-46ad-8e81-d1c5d0ba3915"/>
    <xsd:import namespace="a5dfa07a-3378-4c71-8781-fe3969aabe8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cf3510-8f08-46ad-8e81-d1c5d0ba391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5dfa07a-3378-4c71-8781-fe3969aabe8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1D8556-6F2F-4A4C-97AA-7BBB06884C0A}">
  <ds:schemaRefs>
    <ds:schemaRef ds:uri="accf3510-8f08-46ad-8e81-d1c5d0ba3915"/>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a5dfa07a-3378-4c71-8781-fe3969aabe83"/>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1752A0D5-0DEF-411A-AFE3-609CEB7BE0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cf3510-8f08-46ad-8e81-d1c5d0ba3915"/>
    <ds:schemaRef ds:uri="a5dfa07a-3378-4c71-8781-fe3969aabe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F1D745-46D4-4D70-9655-7BFC2C5A1C7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8973</TotalTime>
  <Words>1331</Words>
  <Application>Microsoft Office PowerPoint</Application>
  <PresentationFormat>Widescreen</PresentationFormat>
  <Paragraphs>81</Paragraphs>
  <Slides>14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Acumin Pro Light</vt:lpstr>
      <vt:lpstr>Arial</vt:lpstr>
      <vt:lpstr>Calibri</vt:lpstr>
      <vt:lpstr>Helvetica</vt:lpstr>
      <vt:lpstr>Helvetica Light</vt:lpstr>
      <vt:lpstr>Roboto</vt:lpstr>
      <vt:lpstr>Roboto Slab</vt:lpstr>
      <vt:lpstr>Times New Roman</vt:lpstr>
      <vt:lpstr>1_Office Theme</vt:lpstr>
      <vt:lpstr>Global Pearls, Inc.</vt:lpstr>
      <vt:lpstr>Introducing Global Pearls</vt:lpstr>
      <vt:lpstr>Cameroon</vt:lpstr>
      <vt:lpstr>Life Challenges</vt:lpstr>
      <vt:lpstr>Life Challenges </vt:lpstr>
      <vt:lpstr>The Project</vt:lpstr>
      <vt:lpstr>The Project</vt:lpstr>
      <vt:lpstr>Budget</vt:lpstr>
      <vt:lpstr>About Global Pearls</vt:lpstr>
      <vt:lpstr>About Global Pearls</vt:lpstr>
      <vt:lpstr>Share your thoughts</vt:lpstr>
      <vt:lpstr>PowerPoint Presentation</vt:lpstr>
      <vt:lpstr>Collateral Repair Project</vt:lpstr>
      <vt:lpstr>Collateral Repair Project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Noora Health</dc:title>
  <dc:creator>Chris Worthy</dc:creator>
  <cp:lastModifiedBy>Amy West Moore</cp:lastModifiedBy>
  <cp:revision>33</cp:revision>
  <dcterms:created xsi:type="dcterms:W3CDTF">2021-03-06T21:56:16Z</dcterms:created>
  <dcterms:modified xsi:type="dcterms:W3CDTF">2021-06-03T20:38:44Z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0x010100BA0286FD4C31124B87DC46649447B305</vt:lpwstr>
  </property>
</Properties>
</file>