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69" r:id="rId5"/>
    <p:sldId id="289" r:id="rId6"/>
    <p:sldId id="317" r:id="rId7"/>
    <p:sldId id="292" r:id="rId8"/>
    <p:sldId id="291" r:id="rId9"/>
    <p:sldId id="309" r:id="rId10"/>
    <p:sldId id="301" r:id="rId11"/>
    <p:sldId id="319" r:id="rId12"/>
    <p:sldId id="296" r:id="rId13"/>
    <p:sldId id="31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077"/>
    <a:srgbClr val="009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06DBC4-C10F-42D4-8D4A-8F4FB24F1CD1}" v="25" dt="2022-05-24T14:40:30.5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712" autoAdjust="0"/>
  </p:normalViewPr>
  <p:slideViewPr>
    <p:cSldViewPr snapToGrid="0">
      <p:cViewPr>
        <p:scale>
          <a:sx n="60" d="100"/>
          <a:sy n="60" d="100"/>
        </p:scale>
        <p:origin x="1594" y="562"/>
      </p:cViewPr>
      <p:guideLst/>
    </p:cSldViewPr>
  </p:slid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Worthy" userId="e6351b03c6324f9c" providerId="LiveId" clId="{E706DBC4-C10F-42D4-8D4A-8F4FB24F1CD1}"/>
    <pc:docChg chg="undo custSel modSld">
      <pc:chgData name="Chris Worthy" userId="e6351b03c6324f9c" providerId="LiveId" clId="{E706DBC4-C10F-42D4-8D4A-8F4FB24F1CD1}" dt="2022-05-26T18:02:53.966" v="826" actId="20577"/>
      <pc:docMkLst>
        <pc:docMk/>
      </pc:docMkLst>
      <pc:sldChg chg="modSp mod">
        <pc:chgData name="Chris Worthy" userId="e6351b03c6324f9c" providerId="LiveId" clId="{E706DBC4-C10F-42D4-8D4A-8F4FB24F1CD1}" dt="2022-05-26T18:00:30.717" v="824" actId="20577"/>
        <pc:sldMkLst>
          <pc:docMk/>
          <pc:sldMk cId="1418139970" sldId="269"/>
        </pc:sldMkLst>
        <pc:spChg chg="mod">
          <ac:chgData name="Chris Worthy" userId="e6351b03c6324f9c" providerId="LiveId" clId="{E706DBC4-C10F-42D4-8D4A-8F4FB24F1CD1}" dt="2022-05-24T12:47:37.267" v="15" actId="20577"/>
          <ac:spMkLst>
            <pc:docMk/>
            <pc:sldMk cId="1418139970" sldId="269"/>
            <ac:spMk id="3" creationId="{BBD450AC-481C-BB49-8EFB-D32C040E893D}"/>
          </ac:spMkLst>
        </pc:spChg>
        <pc:spChg chg="mod">
          <ac:chgData name="Chris Worthy" userId="e6351b03c6324f9c" providerId="LiveId" clId="{E706DBC4-C10F-42D4-8D4A-8F4FB24F1CD1}" dt="2022-05-26T18:00:30.717" v="824" actId="20577"/>
          <ac:spMkLst>
            <pc:docMk/>
            <pc:sldMk cId="1418139970" sldId="269"/>
            <ac:spMk id="4" creationId="{23AFE6E0-2BD0-674F-8BB3-28A894D2A2A1}"/>
          </ac:spMkLst>
        </pc:spChg>
        <pc:picChg chg="mod">
          <ac:chgData name="Chris Worthy" userId="e6351b03c6324f9c" providerId="LiveId" clId="{E706DBC4-C10F-42D4-8D4A-8F4FB24F1CD1}" dt="2022-05-24T12:47:30.789" v="11" actId="26606"/>
          <ac:picMkLst>
            <pc:docMk/>
            <pc:sldMk cId="1418139970" sldId="269"/>
            <ac:picMk id="5" creationId="{C1C634F0-3747-4F5B-83A3-28C6C18FBCF4}"/>
          </ac:picMkLst>
        </pc:picChg>
      </pc:sldChg>
      <pc:sldChg chg="modSp mod modNotes">
        <pc:chgData name="Chris Worthy" userId="e6351b03c6324f9c" providerId="LiveId" clId="{E706DBC4-C10F-42D4-8D4A-8F4FB24F1CD1}" dt="2022-05-24T14:30:09.712" v="692" actId="255"/>
        <pc:sldMkLst>
          <pc:docMk/>
          <pc:sldMk cId="3093843083" sldId="289"/>
        </pc:sldMkLst>
        <pc:spChg chg="mod">
          <ac:chgData name="Chris Worthy" userId="e6351b03c6324f9c" providerId="LiveId" clId="{E706DBC4-C10F-42D4-8D4A-8F4FB24F1CD1}" dt="2022-05-24T13:00:06.536" v="186" actId="20577"/>
          <ac:spMkLst>
            <pc:docMk/>
            <pc:sldMk cId="3093843083" sldId="289"/>
            <ac:spMk id="4" creationId="{B230F534-48C5-0644-8D51-448DD5EBA73C}"/>
          </ac:spMkLst>
        </pc:spChg>
        <pc:spChg chg="mod">
          <ac:chgData name="Chris Worthy" userId="e6351b03c6324f9c" providerId="LiveId" clId="{E706DBC4-C10F-42D4-8D4A-8F4FB24F1CD1}" dt="2022-05-24T12:48:30.832" v="69" actId="20577"/>
          <ac:spMkLst>
            <pc:docMk/>
            <pc:sldMk cId="3093843083" sldId="289"/>
            <ac:spMk id="7" creationId="{255247F9-CE35-4DC6-AFAD-35D0C4778F40}"/>
          </ac:spMkLst>
        </pc:spChg>
        <pc:picChg chg="mod">
          <ac:chgData name="Chris Worthy" userId="e6351b03c6324f9c" providerId="LiveId" clId="{E706DBC4-C10F-42D4-8D4A-8F4FB24F1CD1}" dt="2022-05-24T12:52:20.773" v="92" actId="14826"/>
          <ac:picMkLst>
            <pc:docMk/>
            <pc:sldMk cId="3093843083" sldId="289"/>
            <ac:picMk id="11" creationId="{6A46DBD6-3753-4AD6-BCEE-692930DA2DB3}"/>
          </ac:picMkLst>
        </pc:picChg>
      </pc:sldChg>
      <pc:sldChg chg="modSp mod modNotes">
        <pc:chgData name="Chris Worthy" userId="e6351b03c6324f9c" providerId="LiveId" clId="{E706DBC4-C10F-42D4-8D4A-8F4FB24F1CD1}" dt="2022-05-24T14:33:02.483" v="703" actId="255"/>
        <pc:sldMkLst>
          <pc:docMk/>
          <pc:sldMk cId="2243331252" sldId="291"/>
        </pc:sldMkLst>
        <pc:spChg chg="mod">
          <ac:chgData name="Chris Worthy" userId="e6351b03c6324f9c" providerId="LiveId" clId="{E706DBC4-C10F-42D4-8D4A-8F4FB24F1CD1}" dt="2022-05-24T14:10:36.597" v="568" actId="20577"/>
          <ac:spMkLst>
            <pc:docMk/>
            <pc:sldMk cId="2243331252" sldId="291"/>
            <ac:spMk id="4" creationId="{5425BAC1-466C-C645-82B6-A9D3611DCA7F}"/>
          </ac:spMkLst>
        </pc:spChg>
      </pc:sldChg>
      <pc:sldChg chg="modSp mod modNotes">
        <pc:chgData name="Chris Worthy" userId="e6351b03c6324f9c" providerId="LiveId" clId="{E706DBC4-C10F-42D4-8D4A-8F4FB24F1CD1}" dt="2022-05-24T14:32:03.913" v="700" actId="255"/>
        <pc:sldMkLst>
          <pc:docMk/>
          <pc:sldMk cId="294983121" sldId="292"/>
        </pc:sldMkLst>
        <pc:spChg chg="mod">
          <ac:chgData name="Chris Worthy" userId="e6351b03c6324f9c" providerId="LiveId" clId="{E706DBC4-C10F-42D4-8D4A-8F4FB24F1CD1}" dt="2022-05-24T13:06:14.398" v="316" actId="255"/>
          <ac:spMkLst>
            <pc:docMk/>
            <pc:sldMk cId="294983121" sldId="292"/>
            <ac:spMk id="2" creationId="{73B770BB-9E74-B947-8542-BDB89DBC8210}"/>
          </ac:spMkLst>
        </pc:spChg>
        <pc:spChg chg="mod">
          <ac:chgData name="Chris Worthy" userId="e6351b03c6324f9c" providerId="LiveId" clId="{E706DBC4-C10F-42D4-8D4A-8F4FB24F1CD1}" dt="2022-05-24T14:06:24.829" v="455"/>
          <ac:spMkLst>
            <pc:docMk/>
            <pc:sldMk cId="294983121" sldId="292"/>
            <ac:spMk id="5" creationId="{9370E7B5-B41F-184D-BE9C-E546BC86F796}"/>
          </ac:spMkLst>
        </pc:spChg>
        <pc:picChg chg="mod">
          <ac:chgData name="Chris Worthy" userId="e6351b03c6324f9c" providerId="LiveId" clId="{E706DBC4-C10F-42D4-8D4A-8F4FB24F1CD1}" dt="2022-05-24T13:05:49.553" v="306" actId="14826"/>
          <ac:picMkLst>
            <pc:docMk/>
            <pc:sldMk cId="294983121" sldId="292"/>
            <ac:picMk id="7" creationId="{9F862373-FCCD-0247-9B3B-AE8455D43CFB}"/>
          </ac:picMkLst>
        </pc:picChg>
      </pc:sldChg>
      <pc:sldChg chg="modSp mod modNotes">
        <pc:chgData name="Chris Worthy" userId="e6351b03c6324f9c" providerId="LiveId" clId="{E706DBC4-C10F-42D4-8D4A-8F4FB24F1CD1}" dt="2022-05-26T18:02:09.583" v="825" actId="6549"/>
        <pc:sldMkLst>
          <pc:docMk/>
          <pc:sldMk cId="2967664281" sldId="296"/>
        </pc:sldMkLst>
        <pc:spChg chg="mod">
          <ac:chgData name="Chris Worthy" userId="e6351b03c6324f9c" providerId="LiveId" clId="{E706DBC4-C10F-42D4-8D4A-8F4FB24F1CD1}" dt="2022-05-26T16:33:27.624" v="731" actId="20577"/>
          <ac:spMkLst>
            <pc:docMk/>
            <pc:sldMk cId="2967664281" sldId="296"/>
            <ac:spMk id="7" creationId="{FC7A3FEC-A90C-1543-AB78-311343E7ACB4}"/>
          </ac:spMkLst>
        </pc:spChg>
        <pc:picChg chg="mod">
          <ac:chgData name="Chris Worthy" userId="e6351b03c6324f9c" providerId="LiveId" clId="{E706DBC4-C10F-42D4-8D4A-8F4FB24F1CD1}" dt="2022-05-24T13:18:54.630" v="421" actId="1076"/>
          <ac:picMkLst>
            <pc:docMk/>
            <pc:sldMk cId="2967664281" sldId="296"/>
            <ac:picMk id="4" creationId="{0F910661-6C4E-4F18-9CA7-CF6D511B6A40}"/>
          </ac:picMkLst>
        </pc:picChg>
      </pc:sldChg>
      <pc:sldChg chg="addSp delSp modSp mod modNotes">
        <pc:chgData name="Chris Worthy" userId="e6351b03c6324f9c" providerId="LiveId" clId="{E706DBC4-C10F-42D4-8D4A-8F4FB24F1CD1}" dt="2022-05-24T14:34:29.366" v="711" actId="255"/>
        <pc:sldMkLst>
          <pc:docMk/>
          <pc:sldMk cId="1558819310" sldId="301"/>
        </pc:sldMkLst>
        <pc:graphicFrameChg chg="add mod modGraphic">
          <ac:chgData name="Chris Worthy" userId="e6351b03c6324f9c" providerId="LiveId" clId="{E706DBC4-C10F-42D4-8D4A-8F4FB24F1CD1}" dt="2022-05-24T13:18:00.905" v="393" actId="255"/>
          <ac:graphicFrameMkLst>
            <pc:docMk/>
            <pc:sldMk cId="1558819310" sldId="301"/>
            <ac:graphicFrameMk id="3" creationId="{11035BFB-0A73-5D54-7C15-A6EF23DDEAA2}"/>
          </ac:graphicFrameMkLst>
        </pc:graphicFrameChg>
        <pc:graphicFrameChg chg="del">
          <ac:chgData name="Chris Worthy" userId="e6351b03c6324f9c" providerId="LiveId" clId="{E706DBC4-C10F-42D4-8D4A-8F4FB24F1CD1}" dt="2022-05-24T13:17:35.665" v="389" actId="21"/>
          <ac:graphicFrameMkLst>
            <pc:docMk/>
            <pc:sldMk cId="1558819310" sldId="301"/>
            <ac:graphicFrameMk id="5" creationId="{2D724A04-D2BC-4330-BA11-561426F3792A}"/>
          </ac:graphicFrameMkLst>
        </pc:graphicFrameChg>
      </pc:sldChg>
      <pc:sldChg chg="modSp mod modNotes">
        <pc:chgData name="Chris Worthy" userId="e6351b03c6324f9c" providerId="LiveId" clId="{E706DBC4-C10F-42D4-8D4A-8F4FB24F1CD1}" dt="2022-05-24T14:33:47.992" v="707" actId="6549"/>
        <pc:sldMkLst>
          <pc:docMk/>
          <pc:sldMk cId="2230313666" sldId="309"/>
        </pc:sldMkLst>
        <pc:spChg chg="mod">
          <ac:chgData name="Chris Worthy" userId="e6351b03c6324f9c" providerId="LiveId" clId="{E706DBC4-C10F-42D4-8D4A-8F4FB24F1CD1}" dt="2022-05-24T14:28:55.058" v="684" actId="20577"/>
          <ac:spMkLst>
            <pc:docMk/>
            <pc:sldMk cId="2230313666" sldId="309"/>
            <ac:spMk id="4" creationId="{5425BAC1-466C-C645-82B6-A9D3611DCA7F}"/>
          </ac:spMkLst>
        </pc:spChg>
      </pc:sldChg>
      <pc:sldChg chg="modSp mod modNotes">
        <pc:chgData name="Chris Worthy" userId="e6351b03c6324f9c" providerId="LiveId" clId="{E706DBC4-C10F-42D4-8D4A-8F4FB24F1CD1}" dt="2022-05-24T14:38:47.103" v="728" actId="255"/>
        <pc:sldMkLst>
          <pc:docMk/>
          <pc:sldMk cId="3218976585" sldId="314"/>
        </pc:sldMkLst>
        <pc:picChg chg="mod">
          <ac:chgData name="Chris Worthy" userId="e6351b03c6324f9c" providerId="LiveId" clId="{E706DBC4-C10F-42D4-8D4A-8F4FB24F1CD1}" dt="2022-05-24T12:50:49.200" v="90" actId="26606"/>
          <ac:picMkLst>
            <pc:docMk/>
            <pc:sldMk cId="3218976585" sldId="314"/>
            <ac:picMk id="6" creationId="{4312AA6B-E6EE-4ED9-AC6D-C1CDFDD2867D}"/>
          </ac:picMkLst>
        </pc:picChg>
      </pc:sldChg>
      <pc:sldChg chg="modSp mod modNotes">
        <pc:chgData name="Chris Worthy" userId="e6351b03c6324f9c" providerId="LiveId" clId="{E706DBC4-C10F-42D4-8D4A-8F4FB24F1CD1}" dt="2022-05-26T18:02:53.966" v="826" actId="20577"/>
        <pc:sldMkLst>
          <pc:docMk/>
          <pc:sldMk cId="259079045" sldId="317"/>
        </pc:sldMkLst>
        <pc:spChg chg="mod">
          <ac:chgData name="Chris Worthy" userId="e6351b03c6324f9c" providerId="LiveId" clId="{E706DBC4-C10F-42D4-8D4A-8F4FB24F1CD1}" dt="2022-05-24T13:00:18.968" v="195" actId="20577"/>
          <ac:spMkLst>
            <pc:docMk/>
            <pc:sldMk cId="259079045" sldId="317"/>
            <ac:spMk id="6" creationId="{53AA9E19-BFCF-6E4B-9670-79C286BD7A3F}"/>
          </ac:spMkLst>
        </pc:spChg>
        <pc:spChg chg="mod">
          <ac:chgData name="Chris Worthy" userId="e6351b03c6324f9c" providerId="LiveId" clId="{E706DBC4-C10F-42D4-8D4A-8F4FB24F1CD1}" dt="2022-05-24T13:05:24.249" v="305" actId="20577"/>
          <ac:spMkLst>
            <pc:docMk/>
            <pc:sldMk cId="259079045" sldId="317"/>
            <ac:spMk id="7" creationId="{A2205593-1008-E146-9B32-019765398443}"/>
          </ac:spMkLst>
        </pc:spChg>
        <pc:picChg chg="mod">
          <ac:chgData name="Chris Worthy" userId="e6351b03c6324f9c" providerId="LiveId" clId="{E706DBC4-C10F-42D4-8D4A-8F4FB24F1CD1}" dt="2022-05-24T13:01:29.904" v="201" actId="1076"/>
          <ac:picMkLst>
            <pc:docMk/>
            <pc:sldMk cId="259079045" sldId="317"/>
            <ac:picMk id="4" creationId="{AB2BB8C2-BFE6-4E1C-B8D0-C715A3C55312}"/>
          </ac:picMkLst>
        </pc:picChg>
        <pc:picChg chg="mod">
          <ac:chgData name="Chris Worthy" userId="e6351b03c6324f9c" providerId="LiveId" clId="{E706DBC4-C10F-42D4-8D4A-8F4FB24F1CD1}" dt="2022-05-24T13:01:15.427" v="198" actId="1076"/>
          <ac:picMkLst>
            <pc:docMk/>
            <pc:sldMk cId="259079045" sldId="317"/>
            <ac:picMk id="5" creationId="{1F3F8E12-98B8-40E7-89F1-88121CD7A616}"/>
          </ac:picMkLst>
        </pc:picChg>
        <pc:picChg chg="mod">
          <ac:chgData name="Chris Worthy" userId="e6351b03c6324f9c" providerId="LiveId" clId="{E706DBC4-C10F-42D4-8D4A-8F4FB24F1CD1}" dt="2022-05-24T13:00:28.783" v="196" actId="14826"/>
          <ac:picMkLst>
            <pc:docMk/>
            <pc:sldMk cId="259079045" sldId="317"/>
            <ac:picMk id="11" creationId="{5019A719-7DC7-EE46-A98B-3A74C9B3E16F}"/>
          </ac:picMkLst>
        </pc:picChg>
      </pc:sldChg>
      <pc:sldChg chg="delSp modSp mod modNotes">
        <pc:chgData name="Chris Worthy" userId="e6351b03c6324f9c" providerId="LiveId" clId="{E706DBC4-C10F-42D4-8D4A-8F4FB24F1CD1}" dt="2022-05-24T14:35:25.413" v="714" actId="255"/>
        <pc:sldMkLst>
          <pc:docMk/>
          <pc:sldMk cId="3298885980" sldId="319"/>
        </pc:sldMkLst>
        <pc:spChg chg="mod">
          <ac:chgData name="Chris Worthy" userId="e6351b03c6324f9c" providerId="LiveId" clId="{E706DBC4-C10F-42D4-8D4A-8F4FB24F1CD1}" dt="2022-05-24T13:18:20.600" v="416" actId="20577"/>
          <ac:spMkLst>
            <pc:docMk/>
            <pc:sldMk cId="3298885980" sldId="319"/>
            <ac:spMk id="2" creationId="{1E8AE97C-B900-2B4A-8A4A-7B6A6C4E1BDB}"/>
          </ac:spMkLst>
        </pc:spChg>
        <pc:spChg chg="mod">
          <ac:chgData name="Chris Worthy" userId="e6351b03c6324f9c" providerId="LiveId" clId="{E706DBC4-C10F-42D4-8D4A-8F4FB24F1CD1}" dt="2022-05-24T14:18:34.496" v="662" actId="20577"/>
          <ac:spMkLst>
            <pc:docMk/>
            <pc:sldMk cId="3298885980" sldId="319"/>
            <ac:spMk id="5" creationId="{683C186D-BB03-8140-B825-AD1A011CD5F4}"/>
          </ac:spMkLst>
        </pc:spChg>
        <pc:picChg chg="del">
          <ac:chgData name="Chris Worthy" userId="e6351b03c6324f9c" providerId="LiveId" clId="{E706DBC4-C10F-42D4-8D4A-8F4FB24F1CD1}" dt="2022-05-24T13:18:10.133" v="394" actId="21"/>
          <ac:picMkLst>
            <pc:docMk/>
            <pc:sldMk cId="3298885980" sldId="319"/>
            <ac:picMk id="4" creationId="{EF538082-1269-428D-A306-771A1FCE2F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5DA05-797D-4181-80BB-FE6AA646CAB1}" type="datetimeFigureOut">
              <a:rPr lang="en-US" smtClean="0"/>
              <a:t>6/6/2022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864A7D-4F89-4359-B4A7-FEF9AC2B62D6}" type="slidenum">
              <a:rPr lang="en-US" smtClean="0"/>
              <a:t>‹#›</a:t>
            </a:fld>
            <a:endParaRPr lang="en-US" dirty="0"/>
          </a:p>
        </p:txBody>
      </p:sp>
    </p:spTree>
    <p:extLst>
      <p:ext uri="{BB962C8B-B14F-4D97-AF65-F5344CB8AC3E}">
        <p14:creationId xmlns:p14="http://schemas.microsoft.com/office/powerpoint/2010/main" val="2079155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a:t>
            </a:fld>
            <a:endParaRPr lang="en-US" dirty="0"/>
          </a:p>
        </p:txBody>
      </p:sp>
    </p:spTree>
    <p:extLst>
      <p:ext uri="{BB962C8B-B14F-4D97-AF65-F5344CB8AC3E}">
        <p14:creationId xmlns:p14="http://schemas.microsoft.com/office/powerpoint/2010/main" val="27581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solidFill>
                  <a:srgbClr val="434343"/>
                </a:solidFill>
                <a:effectLst/>
                <a:latin typeface="Arial" panose="020B0604020202020204" pitchFamily="34" charset="0"/>
                <a:ea typeface="Arial" panose="020B0604020202020204" pitchFamily="34" charset="0"/>
                <a:cs typeface="Arial" panose="020B0604020202020204" pitchFamily="34" charset="0"/>
              </a:rPr>
              <a:t>“It was a huge breather for me when my daughter was awarded a school scholarship three years ago. We receive the benefit of monthly tuition payments to the school, school supplies and uniforms. I have three more children to look after and am a single mother. Both my daughter and I have learned a lot in this time about soccer. She has become more physically fit, and her social relationships have strengthened – before she did not have many friends or people to share with – now she interacts with others more. From the scholarship program she has received support with school materials and with her learning and homework." – Karla, participant parent</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07000"/>
              </a:lnSpc>
              <a:spcBef>
                <a:spcPts val="0"/>
              </a:spcBef>
              <a:spcAft>
                <a:spcPts val="800"/>
              </a:spcAft>
            </a:pPr>
            <a:r>
              <a:rPr lang="en-US" dirty="0">
                <a:solidFill>
                  <a:srgbClr val="434343"/>
                </a:solidFill>
                <a:effectLst/>
                <a:latin typeface="Arial" panose="020B0604020202020204" pitchFamily="34" charset="0"/>
                <a:ea typeface="Arial" panose="020B0604020202020204" pitchFamily="34" charset="0"/>
                <a:cs typeface="Arial" panose="020B0604020202020204" pitchFamily="34" charset="0"/>
              </a:rPr>
              <a:t>“For parents, the impact has gone beyond having scholarships for their daughters. These days, parents are grateful for the support we provide to create a safe space for their daughters. Girls and young people need to be able to recreate and be distracted in the face of so much tension caused by the pandemic. It has not been easy to adapt to new school systems ... The girls are excited to receive scholarships, and they responded by having high attendance and participation in other [SWB Nicaragua] activities." – Veronica Balladares, SWB Nicaragua Program Co-Director</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10</a:t>
            </a:fld>
            <a:endParaRPr lang="en-US" dirty="0"/>
          </a:p>
        </p:txBody>
      </p:sp>
    </p:spTree>
    <p:extLst>
      <p:ext uri="{BB962C8B-B14F-4D97-AF65-F5344CB8AC3E}">
        <p14:creationId xmlns:p14="http://schemas.microsoft.com/office/powerpoint/2010/main" val="1186907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400" dirty="0">
                <a:effectLst/>
                <a:latin typeface="Arial" panose="020B0604020202020204" pitchFamily="34" charset="0"/>
                <a:ea typeface="Arial" panose="020B0604020202020204" pitchFamily="34" charset="0"/>
                <a:cs typeface="Times New Roman" panose="02020603050405020304" pitchFamily="18" charset="0"/>
              </a:rPr>
              <a:t>Soccer Without Borders’ mission is to use soccer as a vehicle for positive change, providing underserved youth with a toolkit to overcome obstacles to growth, inclusion, and personal success</a:t>
            </a:r>
            <a:r>
              <a:rPr lang="en-US" sz="14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p>
          <a:p>
            <a:pPr>
              <a:lnSpc>
                <a:spcPct val="110000"/>
              </a:lnSpc>
            </a:pPr>
            <a:endParaRPr lang="en-US" sz="1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a:lnSpc>
                <a:spcPct val="110000"/>
              </a:lnSpc>
            </a:pPr>
            <a:r>
              <a:rPr lang="en-US" sz="1400" dirty="0">
                <a:effectLst/>
                <a:latin typeface="Arial" panose="020B0604020202020204" pitchFamily="34" charset="0"/>
                <a:ea typeface="Arial" panose="020B0604020202020204" pitchFamily="34" charset="0"/>
                <a:cs typeface="Times New Roman" panose="02020603050405020304" pitchFamily="18" charset="0"/>
              </a:rPr>
              <a:t>The goal of this project is to facilitate positive school outcomes through a system of financial, academic, and socio-emotional support that empowers girls to overcome barriers to success. </a:t>
            </a:r>
          </a:p>
          <a:p>
            <a:pPr>
              <a:lnSpc>
                <a:spcPct val="110000"/>
              </a:lnSpc>
            </a:pPr>
            <a:endParaRPr lang="en-US" sz="1400"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10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2</a:t>
            </a:fld>
            <a:endParaRPr lang="en-US" dirty="0"/>
          </a:p>
        </p:txBody>
      </p:sp>
    </p:spTree>
    <p:extLst>
      <p:ext uri="{BB962C8B-B14F-4D97-AF65-F5344CB8AC3E}">
        <p14:creationId xmlns:p14="http://schemas.microsoft.com/office/powerpoint/2010/main" val="345009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06776" y="4400550"/>
            <a:ext cx="5665424" cy="3600450"/>
          </a:xfrm>
        </p:spPr>
        <p:txBody>
          <a:bodyPr/>
          <a:lstStyle/>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Arial" panose="020B0604020202020204" pitchFamily="34" charset="0"/>
              </a:rPr>
              <a:t>Nicaragua was settled as a Spanish colony from Panama in the early 16th century. Independence from Spain was declared in 1821 and the country became an independent republic in 1838. Violent opposition to governmental manipulation and corruption spread to all classes by 1978 and resulted in a short-lived civil war that brought a civic-military coalition, spearheaded by the Marxist Sandinista guerrillas led by Daniel Ortega Saavedra coming to power in 1979. Nicaraguan aid to leftist rebels in El Salvador prompted the US to sponsor anti-Sandinista contra guerrillas through much of the 1980s. After losing free and fair elections in 1990, 1996, and 2001, former Sandinista President Daniel Ortega was elected president in 2006, 2011, 2016, and most recently in 2021. Democratic institutions have weakened under the Ortega administration as the president has garnered full control over all branches of government, especially after cracking down on a nationwide pro-democracy protest movement in 2018.</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r>
              <a:rPr lang="en-US" dirty="0">
                <a:effectLst/>
                <a:latin typeface="Arial" panose="020B0604020202020204" pitchFamily="34" charset="0"/>
                <a:ea typeface="Arial" panose="020B0604020202020204" pitchFamily="34" charset="0"/>
              </a:rPr>
              <a:t>Nicaragua is the poorest country in Central America and the second poorest in the Western Hemisphere and has widespread underemployment and poverty.</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3373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Nicaragua is in a state of compounding crises. A string of protests in 2018 led the country to the brink of Civil War. Economic sanctions due to human rights abuses, followed by the collapse of tourism have devastated the economy, and the pandemic has added another layer of isolation, uncertainty, and loss. In a culture rooted in machismo, girls in Nicaragua face tremendous barriers to success: 28 percent are pregnant by age 18 (the highest rate of teen pregnancy in Latin America) and 52 percent do not complete primary school. Due to these crises, many of the resources available for girls have diminished, leaving girls farther behind. </a:t>
            </a:r>
          </a:p>
          <a:p>
            <a:pPr marL="0" marR="0">
              <a:lnSpc>
                <a:spcPct val="107000"/>
              </a:lnSpc>
              <a:spcBef>
                <a:spcPts val="0"/>
              </a:spcBef>
              <a:spcAft>
                <a:spcPts val="800"/>
              </a:spcAft>
            </a:pPr>
            <a:r>
              <a:rPr lang="en-US" dirty="0">
                <a:latin typeface="Arial" panose="020B0604020202020204" pitchFamily="34" charset="0"/>
                <a:cs typeface="Arial" panose="020B0604020202020204" pitchFamily="34" charset="0"/>
              </a:rPr>
              <a:t>Prior to the 2018 crisis, Nicaragua was already the second poorest country in the Western Hemisphere and it continues to hold that position according to the World Population Review. It is estimated that 75 percent of the workforce participates in the informal economy, lacking access to benefits such as healthcare and social security. McKinsey research reports that women’s participation in the workforce could increase GDP in Latin America by $2.6 trillion, yet women are more likely to be illiterate, less likely to complete secondary education, have more domestic responsibilities, are less likely to have a bank account, and lack workforce protections. </a:t>
            </a:r>
          </a:p>
          <a:p>
            <a:pPr marL="0" marR="0">
              <a:lnSpc>
                <a:spcPct val="107000"/>
              </a:lnSpc>
              <a:spcBef>
                <a:spcPts val="0"/>
              </a:spcBef>
              <a:spcAft>
                <a:spcPts val="800"/>
              </a:spcAft>
            </a:pPr>
            <a:endParaRPr lang="en-US"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0978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1523" y="4400550"/>
            <a:ext cx="6002833" cy="4491202"/>
          </a:xfrm>
        </p:spPr>
        <p:txBody>
          <a:bodyPr/>
          <a:lstStyle/>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There are many factors that cause girls in Nicaragua to drop out of school, including domestic responsibilities in the home, a financial need to work in the market/informal economy, unplanned pregnancy, and a lack of visible pathways and encouragement for women to enter the workforce and pursue a career. Public school in Nicaragua is not free. There are required uniforms for school and gym class, required school supplies, and matriculation fees each year. Public schools are also overpopulated and under-staffed, meaning that quality education is more often found in private schools, which have even higher costs. </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SWB Nicaragua addresses these barriers one by one, providing school scholarships (including all supplies and uniforms) to girls with support and requirements to participate actively in both school and SWB programming. SWB also provides access to computers, printing, tutors, school supplies, and a safe space after school every day for homework. While access to this space has been more limited during the COVID-19 pandemic, SWB’s youth center includes an open-air courtyard which has made it possible for masked activities to take place throughout the pandemic, with staggered times for different ages. Together, these resources ensure that a girl’s attendance at school is not only valuable to her future, but also a value-add to a family’s economic condition. </a:t>
            </a:r>
          </a:p>
          <a:p>
            <a:pPr marL="0" marR="0">
              <a:lnSpc>
                <a:spcPct val="110000"/>
              </a:lnSpc>
              <a:spcBef>
                <a:spcPts val="0"/>
              </a:spcBef>
              <a:spcAft>
                <a:spcPts val="12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E864A7D-4F89-4359-B4A7-FEF9AC2B62D6}" type="slidenum">
              <a:rPr lang="en-US" smtClean="0"/>
              <a:t>5</a:t>
            </a:fld>
            <a:endParaRPr lang="en-US" dirty="0"/>
          </a:p>
        </p:txBody>
      </p:sp>
    </p:spTree>
    <p:extLst>
      <p:ext uri="{BB962C8B-B14F-4D97-AF65-F5344CB8AC3E}">
        <p14:creationId xmlns:p14="http://schemas.microsoft.com/office/powerpoint/2010/main" val="3309998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SWB Nicaragua includes four primary programs: the Team Program, the Education &amp; Leadership Program (ELP), the School Outreach Program, and Camps &amp; Trainings. Together, these programs operate in-school, after-school, and weekend programming 45 weeks per year. The Team and ELP programs serve approximately 300 girls ages 5-20 each year.</a:t>
            </a:r>
          </a:p>
          <a:p>
            <a:pPr marL="0" marR="0">
              <a:lnSpc>
                <a:spcPct val="107000"/>
              </a:lnSpc>
              <a:spcBef>
                <a:spcPts val="0"/>
              </a:spcBef>
              <a:spcAft>
                <a:spcPts val="800"/>
              </a:spcAft>
            </a:pPr>
            <a:r>
              <a:rPr lang="en-US" dirty="0">
                <a:effectLst/>
                <a:latin typeface="Arial" panose="020B0604020202020204" pitchFamily="34" charset="0"/>
                <a:ea typeface="Arial" panose="020B0604020202020204" pitchFamily="34" charset="0"/>
                <a:cs typeface="Times New Roman" panose="02020603050405020304" pitchFamily="18" charset="0"/>
              </a:rPr>
              <a:t>The project focuses specifically on the SWB Nicaragua’s Education &amp; Leadership Program (ELP). The main goal of the ELP is to facilitate positive school outcomes through a system of financial, academic, and socio-emotional support. The ELP offers material support for school uniforms and educational supplies to all SWB participants, as well as primary, secondary, and university scholarships to qualifying participants. The ELP operates hand-in-hand with the Team Program, creating a true “student-athlete” experience for participants through additional academic support, educational workshops, leadership development, and school scholarships. In a typical week, a participant will have three soccer practices or games, five days of available tutoring, one team-building activity, and an open invitation to the SWB youth center six days per week from 10 a.m. – 6 p.m. There is no financial cost to participate. In fact, girls who participate in the program receive participation points, which can be exchanged for school supplies and uniforms, equipment, as well as school scholarships, allowing them to contribute to their family’s financial stability.</a:t>
            </a:r>
          </a:p>
          <a:p>
            <a:pPr marL="0" marR="0">
              <a:lnSpc>
                <a:spcPct val="107000"/>
              </a:lnSpc>
              <a:spcBef>
                <a:spcPts val="0"/>
              </a:spcBef>
              <a:spcAft>
                <a:spcPts val="800"/>
              </a:spcAft>
            </a:pPr>
            <a:endParaRPr lang="en-US" sz="1400" dirty="0"/>
          </a:p>
        </p:txBody>
      </p:sp>
      <p:sp>
        <p:nvSpPr>
          <p:cNvPr id="4" name="Slide Number Placeholder 3"/>
          <p:cNvSpPr>
            <a:spLocks noGrp="1"/>
          </p:cNvSpPr>
          <p:nvPr>
            <p:ph type="sldNum" sz="quarter" idx="5"/>
          </p:nvPr>
        </p:nvSpPr>
        <p:spPr/>
        <p:txBody>
          <a:bodyPr/>
          <a:lstStyle/>
          <a:p>
            <a:fld id="{DE864A7D-4F89-4359-B4A7-FEF9AC2B62D6}" type="slidenum">
              <a:rPr lang="en-US" smtClean="0"/>
              <a:t>6</a:t>
            </a:fld>
            <a:endParaRPr lang="en-US" dirty="0"/>
          </a:p>
        </p:txBody>
      </p:sp>
    </p:spTree>
    <p:extLst>
      <p:ext uri="{BB962C8B-B14F-4D97-AF65-F5344CB8AC3E}">
        <p14:creationId xmlns:p14="http://schemas.microsoft.com/office/powerpoint/2010/main" val="1251791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0000"/>
              </a:lnSpc>
              <a:spcBef>
                <a:spcPts val="1200"/>
              </a:spcBef>
              <a:spcAft>
                <a:spcPts val="0"/>
              </a:spcAft>
            </a:pPr>
            <a:r>
              <a:rPr lang="en-US" sz="1400" b="1"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rPr>
              <a:t>Why We Love This Project</a:t>
            </a:r>
          </a:p>
          <a:p>
            <a:pPr marL="0" marR="0">
              <a:lnSpc>
                <a:spcPct val="107000"/>
              </a:lnSpc>
              <a:spcBef>
                <a:spcPts val="0"/>
              </a:spcBef>
              <a:spcAft>
                <a:spcPts val="800"/>
              </a:spcAft>
            </a:pPr>
            <a:endParaRPr lang="en-US"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0000"/>
              </a:lnSpc>
              <a:spcBef>
                <a:spcPts val="0"/>
              </a:spcBef>
              <a:spcAft>
                <a:spcPts val="0"/>
              </a:spcAft>
            </a:pPr>
            <a:r>
              <a:rPr lang="en-US" kern="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Soccer Without Borders' holistic approach to youth development is evidence-based and emphasizes the leadership abilities of the student-athlete. Using soccer as an entry point, impactful programs combat the machismo culture, build trust, and help girls reduce barriers to schooling and social capital with scholarships, financial support, mentoring, and community building. Coaches provide valuable guidance, encouraging teamwork and group effort in building healthy lifestyles, confidence, and competencies, with more girls completing high school and moving on to bigger things.</a:t>
            </a:r>
            <a:endParaRPr lang="en-US" kern="0" dirty="0">
              <a:solidFill>
                <a:srgbClr val="022077"/>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7</a:t>
            </a:fld>
            <a:endParaRPr lang="en-US" dirty="0"/>
          </a:p>
        </p:txBody>
      </p:sp>
    </p:spTree>
    <p:extLst>
      <p:ext uri="{BB962C8B-B14F-4D97-AF65-F5344CB8AC3E}">
        <p14:creationId xmlns:p14="http://schemas.microsoft.com/office/powerpoint/2010/main" val="120210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2924"/>
          </a:xfrm>
        </p:spPr>
        <p:txBody>
          <a:bodyPr/>
          <a:lstStyle/>
          <a:p>
            <a:pPr marL="0" marR="0">
              <a:lnSpc>
                <a:spcPct val="110000"/>
              </a:lnSpc>
              <a:spcBef>
                <a:spcPts val="0"/>
              </a:spcBef>
              <a:spcAft>
                <a:spcPts val="1200"/>
              </a:spcAft>
            </a:pPr>
            <a:r>
              <a:rPr lang="en-US"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Soccer Without Borders (SWB) was born of a vision to support all young people to reach their inherent potential. Established in 2006, its mission is to use soccer as a vehicle for positive change, providing under-served youth with a toolkit to overcome obstacles to growth, inclusion, and personal success. SWB began its first year-round program in the USA in Oakland, California in 2007, and has directly implemented programs in 12 different countries and eight U.S. states. Currently, it operates year-round program hubs in Granada, Nicaragua; Kampala, Uganda; East Bay Area, California; Greeley, Colorado; Aurora, Colorado; Greater Boston, Massachusetts; and Greater Baltimore, Maryland. It has additional coach training programs in multiple regions in Nicaragua and Uganda as well as the Seattle, WA area, and virtual training programs serving organizations in Europe and Latin America.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r>
              <a:rPr lang="en-US" dirty="0">
                <a:effectLst/>
                <a:latin typeface="Arial" panose="020B0604020202020204" pitchFamily="34" charset="0"/>
                <a:ea typeface="Times New Roman" panose="02020603050405020304" pitchFamily="18" charset="0"/>
                <a:cs typeface="Times New Roman" panose="02020603050405020304" pitchFamily="18" charset="0"/>
              </a:rPr>
              <a:t>SWB’s vision is a more inclusive and equitable world through soccer. Programs focus on reaching marginalized youth who might otherwise not have access to extracurricular development opportunities, living in underserved communities that do not have clear pathways and resources to bridge these gaps. In particular, SWB has focused on populations of youth that soccer is uniquely suited to reach, including newcomer refugee and immigrant youth, unaccompanied minors, and marginalized girls. Nearly every girl in the program is playing on her first-ever sports team.</a:t>
            </a: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864A7D-4F89-4359-B4A7-FEF9AC2B62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60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nSpc>
                <a:spcPct val="107000"/>
              </a:lnSpc>
              <a:spcBef>
                <a:spcPts val="0"/>
              </a:spcBef>
              <a:spcAft>
                <a:spcPts val="0"/>
              </a:spcAft>
            </a:pPr>
            <a:r>
              <a:rPr lang="en-US" dirty="0">
                <a:solidFill>
                  <a:srgbClr val="000000"/>
                </a:solidFill>
                <a:effectLst/>
                <a:latin typeface="Arial" panose="020B0604020202020204" pitchFamily="34" charset="0"/>
                <a:ea typeface="Arial" panose="020B0604020202020204" pitchFamily="34" charset="0"/>
                <a:cs typeface="Arial" panose="020B0604020202020204" pitchFamily="34" charset="0"/>
              </a:rPr>
              <a:t>Participants have reduced school absenteeism and increased social self-efficacy when compared to peers at the same school. They have gains in socio-emotional learning measured by the externally-validated High Impact Attribute youth survey. </a:t>
            </a: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Evidence shows that every year of schooling beyond fourth grade increases lifetime income by 10 percent, yet in Nicaragua nearly half of girls do not enroll in secondary school (seventh grade). At Soccer Without Borders Nicaragua, SWB has maintained a 92 percent academic advancement rate over the most recent three years, including into secondary school years. </a:t>
            </a:r>
          </a:p>
          <a:p>
            <a:pPr marR="0" lvl="0">
              <a:lnSpc>
                <a:spcPct val="107000"/>
              </a:lnSpc>
              <a:spcBef>
                <a:spcPts val="0"/>
              </a:spcBef>
              <a:spcAft>
                <a:spcPts val="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a:p>
            <a:pPr marR="0" lvl="0">
              <a:lnSpc>
                <a:spcPct val="107000"/>
              </a:lnSpc>
              <a:spcBef>
                <a:spcPts val="0"/>
              </a:spcBef>
              <a:spcAft>
                <a:spcPts val="0"/>
              </a:spcAft>
            </a:pPr>
            <a:r>
              <a:rPr lang="en-US" dirty="0">
                <a:effectLst/>
                <a:latin typeface="Arial" panose="020B0604020202020204" pitchFamily="34" charset="0"/>
                <a:ea typeface="Arial" panose="020B0604020202020204" pitchFamily="34" charset="0"/>
                <a:cs typeface="Times New Roman" panose="02020603050405020304" pitchFamily="18" charset="0"/>
              </a:rPr>
              <a:t>According to Plan International, Nicaragua has the highest teen pregnancy rate in Latin America – 28 percent of girls are pregnant by age 18. This is a driver of limited educational and professional outcomes, and drastically shrinks a girl’s world and future options. Soccer Without Borders has consistently had less than 1 percent unplanned pregnancy rate in its teen programs.</a:t>
            </a:r>
          </a:p>
          <a:p>
            <a:pPr marL="0" marR="0">
              <a:lnSpc>
                <a:spcPct val="110000"/>
              </a:lnSpc>
              <a:spcBef>
                <a:spcPts val="0"/>
              </a:spcBef>
              <a:spcAft>
                <a:spcPts val="1200"/>
              </a:spcAft>
            </a:pPr>
            <a:endParaRPr lang="en-US" dirty="0"/>
          </a:p>
        </p:txBody>
      </p:sp>
      <p:sp>
        <p:nvSpPr>
          <p:cNvPr id="4" name="Slide Number Placeholder 3"/>
          <p:cNvSpPr>
            <a:spLocks noGrp="1"/>
          </p:cNvSpPr>
          <p:nvPr>
            <p:ph type="sldNum" sz="quarter" idx="5"/>
          </p:nvPr>
        </p:nvSpPr>
        <p:spPr/>
        <p:txBody>
          <a:bodyPr/>
          <a:lstStyle/>
          <a:p>
            <a:fld id="{DE864A7D-4F89-4359-B4A7-FEF9AC2B62D6}" type="slidenum">
              <a:rPr lang="en-US" smtClean="0"/>
              <a:t>9</a:t>
            </a:fld>
            <a:endParaRPr lang="en-US" dirty="0"/>
          </a:p>
        </p:txBody>
      </p:sp>
    </p:spTree>
    <p:extLst>
      <p:ext uri="{BB962C8B-B14F-4D97-AF65-F5344CB8AC3E}">
        <p14:creationId xmlns:p14="http://schemas.microsoft.com/office/powerpoint/2010/main" val="3471645506"/>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Slide 1">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D0B6D1C3-F725-6948-9BDF-50E66B069391}"/>
              </a:ext>
            </a:extLst>
          </p:cNvPr>
          <p:cNvSpPr/>
          <p:nvPr userDrawn="1"/>
        </p:nvSpPr>
        <p:spPr>
          <a:xfrm>
            <a:off x="-3429000" y="0"/>
            <a:ext cx="6858000" cy="6858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Shape&#10;&#10;Description automatically generated with medium confidence">
            <a:extLst>
              <a:ext uri="{FF2B5EF4-FFF2-40B4-BE49-F238E27FC236}">
                <a16:creationId xmlns:a16="http://schemas.microsoft.com/office/drawing/2014/main" id="{767861D9-66D6-FB4A-B622-7918DB032014}"/>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r="-1260" b="-842"/>
          <a:stretch/>
        </p:blipFill>
        <p:spPr>
          <a:xfrm>
            <a:off x="0" y="219202"/>
            <a:ext cx="3345160" cy="6570921"/>
          </a:xfrm>
          <a:prstGeom prst="rect">
            <a:avLst/>
          </a:prstGeom>
          <a:noFill/>
        </p:spPr>
      </p:pic>
      <p:sp>
        <p:nvSpPr>
          <p:cNvPr id="14" name="Title 1">
            <a:extLst>
              <a:ext uri="{FF2B5EF4-FFF2-40B4-BE49-F238E27FC236}">
                <a16:creationId xmlns:a16="http://schemas.microsoft.com/office/drawing/2014/main" id="{14FFD73A-A22C-B849-92F1-CE00477A70F9}"/>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Subtitle 2">
            <a:extLst>
              <a:ext uri="{FF2B5EF4-FFF2-40B4-BE49-F238E27FC236}">
                <a16:creationId xmlns:a16="http://schemas.microsoft.com/office/drawing/2014/main" id="{35FD3991-DF44-1445-A473-9CBF805A6B99}"/>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6" name="Picture 15" descr="Logo&#10;&#10;Description automatically generated">
            <a:extLst>
              <a:ext uri="{FF2B5EF4-FFF2-40B4-BE49-F238E27FC236}">
                <a16:creationId xmlns:a16="http://schemas.microsoft.com/office/drawing/2014/main" id="{92B96C5A-3317-704D-B85A-DFDD17F59B0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329464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Orange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3" y="365126"/>
            <a:ext cx="6709145"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AC75D794-A8F5-9B41-B297-17CD839DC81A}"/>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F8A160E0-302D-6142-866B-EFF101F36A16}"/>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1D578A12-FC74-B449-9D42-F78D270D436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2765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Green">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A21B7830-6EF9-6142-B8A0-2C632D9C69FC}"/>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851EE712-E9EA-6140-BA9F-0B210C67D12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82A1EC73-6B4D-2949-A7DB-FB18B1346E0E}"/>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699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Green + Ima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4">
                <a:shade val="45000"/>
                <a:satMod val="135000"/>
              </a:schemeClr>
              <a:prstClr val="white"/>
            </a:duotone>
            <a:alphaModFix amt="8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8" name="Title 1">
            <a:extLst>
              <a:ext uri="{FF2B5EF4-FFF2-40B4-BE49-F238E27FC236}">
                <a16:creationId xmlns:a16="http://schemas.microsoft.com/office/drawing/2014/main" id="{2D398C7F-646F-F642-ADDC-9CF94395EBEC}"/>
              </a:ext>
            </a:extLst>
          </p:cNvPr>
          <p:cNvSpPr>
            <a:spLocks noGrp="1"/>
          </p:cNvSpPr>
          <p:nvPr>
            <p:ph type="title"/>
          </p:nvPr>
        </p:nvSpPr>
        <p:spPr>
          <a:xfrm>
            <a:off x="765544" y="365126"/>
            <a:ext cx="6964326" cy="762310"/>
          </a:xfrm>
          <a:prstGeom prst="rect">
            <a:avLst/>
          </a:prstGeom>
        </p:spPr>
        <p:txBody>
          <a:bodyPr/>
          <a:lstStyle>
            <a:lvl1pPr>
              <a:defRPr sz="3800" b="0" i="0">
                <a:solidFill>
                  <a:schemeClr val="accent4">
                    <a:lumMod val="75000"/>
                  </a:schemeClr>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D0F16D5E-1958-3D43-9A94-0961BBA8B880}"/>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F1F74D71-55C1-A74A-901B-0E87B51C48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2" name="Content Placeholder 2">
            <a:extLst>
              <a:ext uri="{FF2B5EF4-FFF2-40B4-BE49-F238E27FC236}">
                <a16:creationId xmlns:a16="http://schemas.microsoft.com/office/drawing/2014/main" id="{26C0026A-0A87-3346-9159-E79FAABB93A3}"/>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67237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Dark">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5" y="365126"/>
            <a:ext cx="10679062"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3" name="Oval 12">
            <a:extLst>
              <a:ext uri="{FF2B5EF4-FFF2-40B4-BE49-F238E27FC236}">
                <a16:creationId xmlns:a16="http://schemas.microsoft.com/office/drawing/2014/main" id="{1094124E-041B-484D-839A-5EE93347F6B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5">
            <a:extLst>
              <a:ext uri="{FF2B5EF4-FFF2-40B4-BE49-F238E27FC236}">
                <a16:creationId xmlns:a16="http://schemas.microsoft.com/office/drawing/2014/main" id="{58A274B5-3EF2-5F47-A5C2-8A4F31EB5443}"/>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5" name="Content Placeholder 2">
            <a:extLst>
              <a:ext uri="{FF2B5EF4-FFF2-40B4-BE49-F238E27FC236}">
                <a16:creationId xmlns:a16="http://schemas.microsoft.com/office/drawing/2014/main" id="{3C1096C4-4437-0640-83EE-F06910424361}"/>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192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Slide Dark + Imag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765543" y="365126"/>
            <a:ext cx="668787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35AB2612-CE67-884D-94AD-9B5D905A7F69}"/>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636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Dark + Background">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12" name="Title 1">
            <a:extLst>
              <a:ext uri="{FF2B5EF4-FFF2-40B4-BE49-F238E27FC236}">
                <a16:creationId xmlns:a16="http://schemas.microsoft.com/office/drawing/2014/main" id="{2183E695-72EC-2C4B-A951-6A10894158C6}"/>
              </a:ext>
            </a:extLst>
          </p:cNvPr>
          <p:cNvSpPr>
            <a:spLocks noGrp="1"/>
          </p:cNvSpPr>
          <p:nvPr>
            <p:ph type="title"/>
          </p:nvPr>
        </p:nvSpPr>
        <p:spPr>
          <a:xfrm>
            <a:off x="765543" y="365126"/>
            <a:ext cx="6645349" cy="762310"/>
          </a:xfrm>
          <a:prstGeom prst="rect">
            <a:avLst/>
          </a:prstGeom>
        </p:spPr>
        <p:txBody>
          <a:bodyPr/>
          <a:lstStyle>
            <a:lvl1pPr>
              <a:defRPr sz="38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pic>
        <p:nvPicPr>
          <p:cNvPr id="15" name="Picture 14">
            <a:extLst>
              <a:ext uri="{FF2B5EF4-FFF2-40B4-BE49-F238E27FC236}">
                <a16:creationId xmlns:a16="http://schemas.microsoft.com/office/drawing/2014/main" id="{37DF2BD0-20FD-6342-96EC-BBABE9322E5F}"/>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7" name="Oval 16">
            <a:extLst>
              <a:ext uri="{FF2B5EF4-FFF2-40B4-BE49-F238E27FC236}">
                <a16:creationId xmlns:a16="http://schemas.microsoft.com/office/drawing/2014/main" id="{4B979B37-6C74-914B-8B8E-D8241FB8DC9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Slide Number Placeholder 5">
            <a:extLst>
              <a:ext uri="{FF2B5EF4-FFF2-40B4-BE49-F238E27FC236}">
                <a16:creationId xmlns:a16="http://schemas.microsoft.com/office/drawing/2014/main" id="{06B26A89-1385-6946-A398-E62459056390}"/>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21" name="Oval 20">
            <a:extLst>
              <a:ext uri="{FF2B5EF4-FFF2-40B4-BE49-F238E27FC236}">
                <a16:creationId xmlns:a16="http://schemas.microsoft.com/office/drawing/2014/main" id="{E108B4A9-09EF-8945-A6AA-7F0450EF816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ontent Placeholder 2">
            <a:extLst>
              <a:ext uri="{FF2B5EF4-FFF2-40B4-BE49-F238E27FC236}">
                <a16:creationId xmlns:a16="http://schemas.microsoft.com/office/drawing/2014/main" id="{03AD38AB-7F74-B14C-983E-A48C142BBEAC}"/>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chemeClr val="bg1"/>
                </a:solidFill>
                <a:latin typeface="Arial" panose="020B0604020202020204" pitchFamily="34" charset="0"/>
                <a:ea typeface="Roboto" panose="02000000000000000000" pitchFamily="2" charset="0"/>
                <a:cs typeface="Arial" panose="020B0604020202020204" pitchFamily="34" charset="0"/>
              </a:defRPr>
            </a:lvl1pPr>
            <a:lvl2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chemeClr val="bg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475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1 (Pattern)">
    <p:bg>
      <p:bgPr>
        <a:solidFill>
          <a:srgbClr val="022077"/>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53085F7-10FB-514C-9E1C-83BC79E2FF6F}"/>
              </a:ext>
            </a:extLst>
          </p:cNvPr>
          <p:cNvGrpSpPr/>
          <p:nvPr userDrawn="1"/>
        </p:nvGrpSpPr>
        <p:grpSpPr>
          <a:xfrm>
            <a:off x="0" y="-9657"/>
            <a:ext cx="12192000" cy="6867657"/>
            <a:chOff x="0" y="-9657"/>
            <a:chExt cx="12192000" cy="6867657"/>
          </a:xfrm>
        </p:grpSpPr>
        <p:pic>
          <p:nvPicPr>
            <p:cNvPr id="9" name="Picture 8">
              <a:extLst>
                <a:ext uri="{FF2B5EF4-FFF2-40B4-BE49-F238E27FC236}">
                  <a16:creationId xmlns:a16="http://schemas.microsoft.com/office/drawing/2014/main" id="{C22F153C-EDF2-D845-A7D9-B1FEC3961A97}"/>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0" name="Picture 9">
              <a:extLst>
                <a:ext uri="{FF2B5EF4-FFF2-40B4-BE49-F238E27FC236}">
                  <a16:creationId xmlns:a16="http://schemas.microsoft.com/office/drawing/2014/main" id="{B8921B9C-A5E0-4A42-BD2B-6821A9B05A3A}"/>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1" name="Picture 10">
              <a:extLst>
                <a:ext uri="{FF2B5EF4-FFF2-40B4-BE49-F238E27FC236}">
                  <a16:creationId xmlns:a16="http://schemas.microsoft.com/office/drawing/2014/main" id="{8A3BCA0C-61F1-C14A-BAEE-ECF313BCBAEC}"/>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2" name="Picture 11">
              <a:extLst>
                <a:ext uri="{FF2B5EF4-FFF2-40B4-BE49-F238E27FC236}">
                  <a16:creationId xmlns:a16="http://schemas.microsoft.com/office/drawing/2014/main" id="{81819E28-8D4D-C246-B366-E1E8B11C487C}"/>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2" name="Title 1">
            <a:extLst>
              <a:ext uri="{FF2B5EF4-FFF2-40B4-BE49-F238E27FC236}">
                <a16:creationId xmlns:a16="http://schemas.microsoft.com/office/drawing/2014/main" id="{986CDE48-630F-9C46-BB6A-D7CDC02EAEB6}"/>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5A7A785-1110-2D41-89A3-7E4C2F78657D}"/>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4" name="Oval 13">
            <a:extLst>
              <a:ext uri="{FF2B5EF4-FFF2-40B4-BE49-F238E27FC236}">
                <a16:creationId xmlns:a16="http://schemas.microsoft.com/office/drawing/2014/main" id="{20087949-D01F-654A-9EE4-34CDD8C54204}"/>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5F358B00-4EF3-3F4E-BC4D-3255D5C145B5}"/>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5788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2 (Full Image)">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076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 2 (Two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6858000"/>
          </a:xfrm>
          <a:prstGeom prst="rect">
            <a:avLst/>
          </a:prstGeom>
        </p:spPr>
        <p:txBody>
          <a:bodyPr/>
          <a:lstStyle/>
          <a:p>
            <a:endParaRPr lang="en-US" dirty="0"/>
          </a:p>
        </p:txBody>
      </p:sp>
    </p:spTree>
    <p:extLst>
      <p:ext uri="{BB962C8B-B14F-4D97-AF65-F5344CB8AC3E}">
        <p14:creationId xmlns:p14="http://schemas.microsoft.com/office/powerpoint/2010/main" val="4272961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2 (Three Images)">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6096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9" name="Oval 8">
            <a:extLst>
              <a:ext uri="{FF2B5EF4-FFF2-40B4-BE49-F238E27FC236}">
                <a16:creationId xmlns:a16="http://schemas.microsoft.com/office/drawing/2014/main" id="{D8FD39DF-AC70-0146-A75A-E87B60DE5E05}"/>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2739860E-D67D-7847-9AA2-83389BD12B20}"/>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6" name="Picture Placeholder 6">
            <a:extLst>
              <a:ext uri="{FF2B5EF4-FFF2-40B4-BE49-F238E27FC236}">
                <a16:creationId xmlns:a16="http://schemas.microsoft.com/office/drawing/2014/main" id="{5098763C-E40D-BD4C-93FC-6D8B6B410DE1}"/>
              </a:ext>
            </a:extLst>
          </p:cNvPr>
          <p:cNvSpPr>
            <a:spLocks noGrp="1"/>
          </p:cNvSpPr>
          <p:nvPr>
            <p:ph type="pic" sz="quarter" idx="14"/>
          </p:nvPr>
        </p:nvSpPr>
        <p:spPr>
          <a:xfrm>
            <a:off x="6096000" y="0"/>
            <a:ext cx="6096000" cy="3429000"/>
          </a:xfrm>
          <a:prstGeom prst="rect">
            <a:avLst/>
          </a:prstGeom>
        </p:spPr>
        <p:txBody>
          <a:bodyPr/>
          <a:lstStyle/>
          <a:p>
            <a:endParaRPr lang="en-US" dirty="0"/>
          </a:p>
        </p:txBody>
      </p:sp>
      <p:sp>
        <p:nvSpPr>
          <p:cNvPr id="11" name="Picture Placeholder 6">
            <a:extLst>
              <a:ext uri="{FF2B5EF4-FFF2-40B4-BE49-F238E27FC236}">
                <a16:creationId xmlns:a16="http://schemas.microsoft.com/office/drawing/2014/main" id="{F892EE63-1133-5049-9C14-4088F4554357}"/>
              </a:ext>
            </a:extLst>
          </p:cNvPr>
          <p:cNvSpPr>
            <a:spLocks noGrp="1"/>
          </p:cNvSpPr>
          <p:nvPr>
            <p:ph type="pic" sz="quarter" idx="15"/>
          </p:nvPr>
        </p:nvSpPr>
        <p:spPr>
          <a:xfrm>
            <a:off x="6096000" y="3429000"/>
            <a:ext cx="6096000" cy="3429000"/>
          </a:xfrm>
          <a:prstGeom prst="rect">
            <a:avLst/>
          </a:prstGeom>
        </p:spPr>
        <p:txBody>
          <a:bodyPr/>
          <a:lstStyle/>
          <a:p>
            <a:endParaRPr lang="en-US" dirty="0"/>
          </a:p>
        </p:txBody>
      </p:sp>
    </p:spTree>
    <p:extLst>
      <p:ext uri="{BB962C8B-B14F-4D97-AF65-F5344CB8AC3E}">
        <p14:creationId xmlns:p14="http://schemas.microsoft.com/office/powerpoint/2010/main" val="299970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Slide 2">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3908695"/>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745169"/>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48733" y="1665466"/>
            <a:ext cx="6571955" cy="1914439"/>
          </a:xfrm>
          <a:prstGeom prst="rect">
            <a:avLst/>
          </a:prstGeom>
        </p:spPr>
      </p:pic>
    </p:spTree>
    <p:extLst>
      <p:ext uri="{BB962C8B-B14F-4D97-AF65-F5344CB8AC3E}">
        <p14:creationId xmlns:p14="http://schemas.microsoft.com/office/powerpoint/2010/main" val="1172494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3 (Full Image + Header)">
    <p:bg>
      <p:bgPr>
        <a:solidFill>
          <a:srgbClr val="022077"/>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6858000"/>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1" name="Title 1">
            <a:extLst>
              <a:ext uri="{FF2B5EF4-FFF2-40B4-BE49-F238E27FC236}">
                <a16:creationId xmlns:a16="http://schemas.microsoft.com/office/drawing/2014/main" id="{626BC2E5-D127-554F-B608-1D2F1D194914}"/>
              </a:ext>
            </a:extLst>
          </p:cNvPr>
          <p:cNvSpPr>
            <a:spLocks noGrp="1"/>
          </p:cNvSpPr>
          <p:nvPr>
            <p:ph type="title"/>
          </p:nvPr>
        </p:nvSpPr>
        <p:spPr>
          <a:xfrm>
            <a:off x="831850" y="3857634"/>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2" name="Text Placeholder 2">
            <a:extLst>
              <a:ext uri="{FF2B5EF4-FFF2-40B4-BE49-F238E27FC236}">
                <a16:creationId xmlns:a16="http://schemas.microsoft.com/office/drawing/2014/main" id="{4EDDDE11-8B0C-EC48-8954-D955CFA5C911}"/>
              </a:ext>
            </a:extLst>
          </p:cNvPr>
          <p:cNvSpPr>
            <a:spLocks noGrp="1"/>
          </p:cNvSpPr>
          <p:nvPr>
            <p:ph type="body" idx="1"/>
          </p:nvPr>
        </p:nvSpPr>
        <p:spPr>
          <a:xfrm>
            <a:off x="831850" y="4619830"/>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4" name="Oval 13">
            <a:extLst>
              <a:ext uri="{FF2B5EF4-FFF2-40B4-BE49-F238E27FC236}">
                <a16:creationId xmlns:a16="http://schemas.microsoft.com/office/drawing/2014/main" id="{9A1CE03B-2FA9-A44B-BDCB-AE7EB47BB0E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D9C01B88-E7D9-5443-A833-03C33741046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4044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4 (Half Image + Header)">
    <p:bg>
      <p:bgPr>
        <a:solidFill>
          <a:srgbClr val="022077"/>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F842B67-50ED-DB4C-9647-FB279CA90D3C}"/>
              </a:ext>
            </a:extLst>
          </p:cNvPr>
          <p:cNvGrpSpPr/>
          <p:nvPr userDrawn="1"/>
        </p:nvGrpSpPr>
        <p:grpSpPr>
          <a:xfrm>
            <a:off x="0" y="-9657"/>
            <a:ext cx="12192000" cy="6867657"/>
            <a:chOff x="0" y="-9657"/>
            <a:chExt cx="12192000" cy="6867657"/>
          </a:xfrm>
        </p:grpSpPr>
        <p:pic>
          <p:nvPicPr>
            <p:cNvPr id="15" name="Picture 14">
              <a:extLst>
                <a:ext uri="{FF2B5EF4-FFF2-40B4-BE49-F238E27FC236}">
                  <a16:creationId xmlns:a16="http://schemas.microsoft.com/office/drawing/2014/main" id="{2182C685-FEBF-1647-AD54-566CE3AA7B3C}"/>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3429000"/>
              <a:ext cx="6096000" cy="3429000"/>
            </a:xfrm>
            <a:prstGeom prst="rect">
              <a:avLst/>
            </a:prstGeom>
          </p:spPr>
        </p:pic>
        <p:pic>
          <p:nvPicPr>
            <p:cNvPr id="16" name="Picture 15">
              <a:extLst>
                <a:ext uri="{FF2B5EF4-FFF2-40B4-BE49-F238E27FC236}">
                  <a16:creationId xmlns:a16="http://schemas.microsoft.com/office/drawing/2014/main" id="{6C1ECD93-9D32-8C45-8FE8-4E7A4AEEAB86}"/>
                </a:ext>
              </a:extLst>
            </p:cNvPr>
            <p:cNvPicPr>
              <a:picLocks noChangeAspect="1"/>
            </p:cNvPicPr>
            <p:nvPr userDrawn="1"/>
          </p:nvPicPr>
          <p:blipFill rotWithShape="1">
            <a:blip r:embed="rId3" cstate="email">
              <a:alphaModFix amt="5000"/>
              <a:extLst>
                <a:ext uri="{28A0092B-C50C-407E-A947-70E740481C1C}">
                  <a14:useLocalDpi xmlns:a14="http://schemas.microsoft.com/office/drawing/2010/main"/>
                </a:ext>
              </a:extLst>
            </a:blip>
            <a:srcRect/>
            <a:stretch/>
          </p:blipFill>
          <p:spPr>
            <a:xfrm>
              <a:off x="6244856" y="3419342"/>
              <a:ext cx="5947144" cy="3429000"/>
            </a:xfrm>
            <a:prstGeom prst="rect">
              <a:avLst/>
            </a:prstGeom>
          </p:spPr>
        </p:pic>
        <p:pic>
          <p:nvPicPr>
            <p:cNvPr id="17" name="Picture 16">
              <a:extLst>
                <a:ext uri="{FF2B5EF4-FFF2-40B4-BE49-F238E27FC236}">
                  <a16:creationId xmlns:a16="http://schemas.microsoft.com/office/drawing/2014/main" id="{45B6E2C7-BC34-C54A-AA36-EC2DA7D6C0BE}"/>
                </a:ext>
              </a:extLst>
            </p:cNvPr>
            <p:cNvPicPr>
              <a:picLocks noChangeAspect="1"/>
            </p:cNvPicPr>
            <p:nvPr userDrawn="1"/>
          </p:nvPicPr>
          <p:blipFill rotWithShape="1">
            <a:blip r:embed="rId4" cstate="email">
              <a:alphaModFix amt="5000"/>
              <a:extLst>
                <a:ext uri="{28A0092B-C50C-407E-A947-70E740481C1C}">
                  <a14:useLocalDpi xmlns:a14="http://schemas.microsoft.com/office/drawing/2010/main"/>
                </a:ext>
              </a:extLst>
            </a:blip>
            <a:srcRect/>
            <a:stretch/>
          </p:blipFill>
          <p:spPr>
            <a:xfrm>
              <a:off x="0" y="0"/>
              <a:ext cx="6096000" cy="3338623"/>
            </a:xfrm>
            <a:prstGeom prst="rect">
              <a:avLst/>
            </a:prstGeom>
          </p:spPr>
        </p:pic>
        <p:pic>
          <p:nvPicPr>
            <p:cNvPr id="18" name="Picture 17">
              <a:extLst>
                <a:ext uri="{FF2B5EF4-FFF2-40B4-BE49-F238E27FC236}">
                  <a16:creationId xmlns:a16="http://schemas.microsoft.com/office/drawing/2014/main" id="{6777A11A-7F56-3549-A15B-87AC6999EA81}"/>
                </a:ext>
              </a:extLst>
            </p:cNvPr>
            <p:cNvPicPr>
              <a:picLocks noChangeAspect="1"/>
            </p:cNvPicPr>
            <p:nvPr userDrawn="1"/>
          </p:nvPicPr>
          <p:blipFill rotWithShape="1">
            <a:blip r:embed="rId5" cstate="email">
              <a:alphaModFix amt="5000"/>
              <a:extLst>
                <a:ext uri="{28A0092B-C50C-407E-A947-70E740481C1C}">
                  <a14:useLocalDpi xmlns:a14="http://schemas.microsoft.com/office/drawing/2010/main"/>
                </a:ext>
              </a:extLst>
            </a:blip>
            <a:srcRect/>
            <a:stretch/>
          </p:blipFill>
          <p:spPr>
            <a:xfrm>
              <a:off x="6244856" y="-9657"/>
              <a:ext cx="5947144" cy="3429000"/>
            </a:xfrm>
            <a:prstGeom prst="rect">
              <a:avLst/>
            </a:prstGeom>
          </p:spPr>
        </p:pic>
      </p:grpSp>
      <p:sp>
        <p:nvSpPr>
          <p:cNvPr id="7" name="Picture Placeholder 6">
            <a:extLst>
              <a:ext uri="{FF2B5EF4-FFF2-40B4-BE49-F238E27FC236}">
                <a16:creationId xmlns:a16="http://schemas.microsoft.com/office/drawing/2014/main" id="{3AD68172-726C-9D4D-AFB6-B6D5081E2D13}"/>
              </a:ext>
            </a:extLst>
          </p:cNvPr>
          <p:cNvSpPr>
            <a:spLocks noGrp="1"/>
          </p:cNvSpPr>
          <p:nvPr>
            <p:ph type="pic" sz="quarter" idx="13"/>
          </p:nvPr>
        </p:nvSpPr>
        <p:spPr>
          <a:xfrm>
            <a:off x="0" y="0"/>
            <a:ext cx="12192000" cy="3722914"/>
          </a:xfrm>
          <a:prstGeom prst="rect">
            <a:avLst/>
          </a:prstGeom>
        </p:spPr>
        <p:txBody>
          <a:bodyPr/>
          <a:lstStyle/>
          <a:p>
            <a:endParaRPr lang="en-US" dirty="0"/>
          </a:p>
        </p:txBody>
      </p:sp>
      <p:pic>
        <p:nvPicPr>
          <p:cNvPr id="8" name="Picture 7">
            <a:extLst>
              <a:ext uri="{FF2B5EF4-FFF2-40B4-BE49-F238E27FC236}">
                <a16:creationId xmlns:a16="http://schemas.microsoft.com/office/drawing/2014/main" id="{88C3531A-447B-CC40-A5CB-EBEA7C81359E}"/>
              </a:ext>
            </a:extLst>
          </p:cNvPr>
          <p:cNvPicPr>
            <a:picLocks noChangeAspect="1"/>
          </p:cNvPicPr>
          <p:nvPr userDrawn="1"/>
        </p:nvPicPr>
        <p:blipFill>
          <a:blip r:embed="rId6"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E0E7B2FD-F6A6-CC45-9651-D95241234DE0}"/>
              </a:ext>
            </a:extLst>
          </p:cNvPr>
          <p:cNvSpPr>
            <a:spLocks noGrp="1"/>
          </p:cNvSpPr>
          <p:nvPr>
            <p:ph type="title"/>
          </p:nvPr>
        </p:nvSpPr>
        <p:spPr>
          <a:xfrm>
            <a:off x="831850" y="4484957"/>
            <a:ext cx="9724390" cy="756903"/>
          </a:xfrm>
          <a:prstGeom prst="rect">
            <a:avLst/>
          </a:prstGeom>
        </p:spPr>
        <p:txBody>
          <a:bodyPr anchor="t"/>
          <a:lstStyle>
            <a:lvl1pPr>
              <a:defRPr sz="40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20" name="Text Placeholder 2">
            <a:extLst>
              <a:ext uri="{FF2B5EF4-FFF2-40B4-BE49-F238E27FC236}">
                <a16:creationId xmlns:a16="http://schemas.microsoft.com/office/drawing/2014/main" id="{9DA20464-4FF8-3A44-84FF-8815ED5273DF}"/>
              </a:ext>
            </a:extLst>
          </p:cNvPr>
          <p:cNvSpPr>
            <a:spLocks noGrp="1"/>
          </p:cNvSpPr>
          <p:nvPr>
            <p:ph type="body" idx="1"/>
          </p:nvPr>
        </p:nvSpPr>
        <p:spPr>
          <a:xfrm>
            <a:off x="831850" y="5247153"/>
            <a:ext cx="6879276" cy="643291"/>
          </a:xfrm>
          <a:prstGeom prst="rect">
            <a:avLst/>
          </a:prstGeom>
        </p:spPr>
        <p:txBody>
          <a:bodyPr/>
          <a:lstStyle>
            <a:lvl1pPr marL="0" indent="0">
              <a:buNone/>
              <a:defRPr sz="2400" b="0" i="0">
                <a:solidFill>
                  <a:srgbClr val="FF4A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21" name="Oval 20">
            <a:extLst>
              <a:ext uri="{FF2B5EF4-FFF2-40B4-BE49-F238E27FC236}">
                <a16:creationId xmlns:a16="http://schemas.microsoft.com/office/drawing/2014/main" id="{6D09D017-7F9B-7F40-902B-E9C60337FE5E}"/>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Slide Number Placeholder 5">
            <a:extLst>
              <a:ext uri="{FF2B5EF4-FFF2-40B4-BE49-F238E27FC236}">
                <a16:creationId xmlns:a16="http://schemas.microsoft.com/office/drawing/2014/main" id="{CB9A959E-3FE5-6245-B1FE-C8564C1C0B91}"/>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752434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4D929C9-3D7C-5E47-AD44-FFB78D77B15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2" name="Title 1">
            <a:extLst>
              <a:ext uri="{FF2B5EF4-FFF2-40B4-BE49-F238E27FC236}">
                <a16:creationId xmlns:a16="http://schemas.microsoft.com/office/drawing/2014/main" id="{54E4CAC7-BF03-504E-89DC-A7FFB96C3972}"/>
              </a:ext>
            </a:extLst>
          </p:cNvPr>
          <p:cNvSpPr>
            <a:spLocks noGrp="1"/>
          </p:cNvSpPr>
          <p:nvPr>
            <p:ph type="title"/>
          </p:nvPr>
        </p:nvSpPr>
        <p:spPr>
          <a:xfrm>
            <a:off x="747392" y="382332"/>
            <a:ext cx="10697214" cy="531854"/>
          </a:xfrm>
          <a:prstGeom prst="rect">
            <a:avLst/>
          </a:prstGeom>
        </p:spPr>
        <p:txBody>
          <a:bodyPr/>
          <a:lstStyle>
            <a:lvl1pPr>
              <a:defRPr sz="3800">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67D9D711-DE73-3744-88A9-8DBD6E01B676}"/>
              </a:ext>
            </a:extLst>
          </p:cNvPr>
          <p:cNvSpPr>
            <a:spLocks noGrp="1"/>
          </p:cNvSpPr>
          <p:nvPr>
            <p:ph type="body" idx="1"/>
          </p:nvPr>
        </p:nvSpPr>
        <p:spPr>
          <a:xfrm>
            <a:off x="747392" y="1530336"/>
            <a:ext cx="517492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CB302811-0929-C945-AB7E-0FAD806644AB}"/>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9AD37A9-C8C7-8C49-ABE8-90AFB2695E12}"/>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FF4A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CB99638-1551-1E4F-B6BC-F89C75329323}"/>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rgbClr val="022077"/>
                </a:solidFill>
                <a:latin typeface="Arial" panose="020B0604020202020204" pitchFamily="34" charset="0"/>
                <a:cs typeface="Arial" panose="020B0604020202020204" pitchFamily="34" charset="0"/>
              </a:defRPr>
            </a:lvl1pPr>
            <a:lvl2pPr marL="457200" indent="0">
              <a:lnSpc>
                <a:spcPts val="2400"/>
              </a:lnSpc>
              <a:buNone/>
              <a:defRPr sz="1800" b="0" i="0">
                <a:solidFill>
                  <a:srgbClr val="022077"/>
                </a:solidFill>
                <a:latin typeface="Arial" panose="020B0604020202020204" pitchFamily="34" charset="0"/>
                <a:cs typeface="Arial" panose="020B0604020202020204" pitchFamily="34" charset="0"/>
              </a:defRPr>
            </a:lvl2pPr>
            <a:lvl3pPr>
              <a:lnSpc>
                <a:spcPts val="2400"/>
              </a:lnSpc>
              <a:defRPr b="0" i="0">
                <a:solidFill>
                  <a:srgbClr val="022077"/>
                </a:solidFill>
                <a:latin typeface="Arial" panose="020B0604020202020204" pitchFamily="34" charset="0"/>
                <a:cs typeface="Arial" panose="020B0604020202020204" pitchFamily="34" charset="0"/>
              </a:defRPr>
            </a:lvl3pPr>
            <a:lvl4pPr>
              <a:lnSpc>
                <a:spcPts val="2400"/>
              </a:lnSpc>
              <a:defRPr b="0" i="0">
                <a:solidFill>
                  <a:srgbClr val="022077"/>
                </a:solidFill>
                <a:latin typeface="Arial" panose="020B0604020202020204" pitchFamily="34" charset="0"/>
                <a:cs typeface="Arial" panose="020B0604020202020204" pitchFamily="34" charset="0"/>
              </a:defRPr>
            </a:lvl4pPr>
            <a:lvl5pPr>
              <a:lnSpc>
                <a:spcPts val="2400"/>
              </a:lnSpc>
              <a:defRPr b="0" i="0">
                <a:solidFill>
                  <a:srgbClr val="022077"/>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descr="Text, logo&#10;&#10;Description automatically generated">
            <a:extLst>
              <a:ext uri="{FF2B5EF4-FFF2-40B4-BE49-F238E27FC236}">
                <a16:creationId xmlns:a16="http://schemas.microsoft.com/office/drawing/2014/main" id="{3E164582-C5D2-A442-97E3-F25DCFA45C5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2" name="Oval 11">
            <a:extLst>
              <a:ext uri="{FF2B5EF4-FFF2-40B4-BE49-F238E27FC236}">
                <a16:creationId xmlns:a16="http://schemas.microsoft.com/office/drawing/2014/main" id="{60AA2AF9-D797-6C4D-8142-2A5B3523C75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3" name="Slide Number Placeholder 5">
            <a:extLst>
              <a:ext uri="{FF2B5EF4-FFF2-40B4-BE49-F238E27FC236}">
                <a16:creationId xmlns:a16="http://schemas.microsoft.com/office/drawing/2014/main" id="{A3A8314D-FEF3-1847-A1C7-4BF6CBB70B93}"/>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4179119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Slide Two Column DARK">
    <p:bg>
      <p:bgPr>
        <a:solidFill>
          <a:srgbClr val="020F39"/>
        </a:solidFill>
        <a:effectLst/>
      </p:bgPr>
    </p:bg>
    <p:spTree>
      <p:nvGrpSpPr>
        <p:cNvPr id="1" name=""/>
        <p:cNvGrpSpPr/>
        <p:nvPr/>
      </p:nvGrpSpPr>
      <p:grpSpPr>
        <a:xfrm>
          <a:off x="0" y="0"/>
          <a:ext cx="0" cy="0"/>
          <a:chOff x="0" y="0"/>
          <a:chExt cx="0" cy="0"/>
        </a:xfrm>
      </p:grpSpPr>
      <p:pic>
        <p:nvPicPr>
          <p:cNvPr id="16" name="Picture 15" descr="Shape&#10;&#10;Description automatically generated with medium confidence">
            <a:extLst>
              <a:ext uri="{FF2B5EF4-FFF2-40B4-BE49-F238E27FC236}">
                <a16:creationId xmlns:a16="http://schemas.microsoft.com/office/drawing/2014/main" id="{BEBC3B94-EA80-AB47-A2CD-3AABE62F183C}"/>
              </a:ext>
            </a:extLst>
          </p:cNvPr>
          <p:cNvPicPr>
            <a:picLocks noChangeAspect="1"/>
          </p:cNvPicPr>
          <p:nvPr userDrawn="1"/>
        </p:nvPicPr>
        <p:blipFill rotWithShape="1">
          <a:blip r:embed="rId2" cstate="email">
            <a:alphaModFix amt="5000"/>
            <a:lum bright="70000" contrast="-70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4" name="Picture 13">
            <a:extLst>
              <a:ext uri="{FF2B5EF4-FFF2-40B4-BE49-F238E27FC236}">
                <a16:creationId xmlns:a16="http://schemas.microsoft.com/office/drawing/2014/main" id="{6D67A07F-9E0F-D848-8B6F-28004847872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sp>
        <p:nvSpPr>
          <p:cNvPr id="12" name="Title 1">
            <a:extLst>
              <a:ext uri="{FF2B5EF4-FFF2-40B4-BE49-F238E27FC236}">
                <a16:creationId xmlns:a16="http://schemas.microsoft.com/office/drawing/2014/main" id="{BE58CAE4-A02D-A34D-A0FD-4817143B57FC}"/>
              </a:ext>
            </a:extLst>
          </p:cNvPr>
          <p:cNvSpPr>
            <a:spLocks noGrp="1"/>
          </p:cNvSpPr>
          <p:nvPr>
            <p:ph type="title"/>
          </p:nvPr>
        </p:nvSpPr>
        <p:spPr>
          <a:xfrm>
            <a:off x="765545" y="382332"/>
            <a:ext cx="10679061" cy="531854"/>
          </a:xfrm>
          <a:prstGeom prst="rect">
            <a:avLst/>
          </a:prstGeom>
        </p:spPr>
        <p:txBody>
          <a:bodyPr/>
          <a:lstStyle>
            <a:lvl1pPr>
              <a:defRPr sz="3800" b="0"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3" name="Text Placeholder 2">
            <a:extLst>
              <a:ext uri="{FF2B5EF4-FFF2-40B4-BE49-F238E27FC236}">
                <a16:creationId xmlns:a16="http://schemas.microsoft.com/office/drawing/2014/main" id="{01A025B9-8A3F-9F40-92FE-D263443060DF}"/>
              </a:ext>
            </a:extLst>
          </p:cNvPr>
          <p:cNvSpPr>
            <a:spLocks noGrp="1"/>
          </p:cNvSpPr>
          <p:nvPr>
            <p:ph type="body" idx="1"/>
          </p:nvPr>
        </p:nvSpPr>
        <p:spPr>
          <a:xfrm>
            <a:off x="747394" y="1530336"/>
            <a:ext cx="5174925"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3">
            <a:extLst>
              <a:ext uri="{FF2B5EF4-FFF2-40B4-BE49-F238E27FC236}">
                <a16:creationId xmlns:a16="http://schemas.microsoft.com/office/drawing/2014/main" id="{3BFC4F9C-2D1F-734B-836F-256F00A77986}"/>
              </a:ext>
            </a:extLst>
          </p:cNvPr>
          <p:cNvSpPr>
            <a:spLocks noGrp="1"/>
          </p:cNvSpPr>
          <p:nvPr>
            <p:ph sz="half" idx="2"/>
          </p:nvPr>
        </p:nvSpPr>
        <p:spPr>
          <a:xfrm>
            <a:off x="747394" y="2143876"/>
            <a:ext cx="5174926"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4">
            <a:extLst>
              <a:ext uri="{FF2B5EF4-FFF2-40B4-BE49-F238E27FC236}">
                <a16:creationId xmlns:a16="http://schemas.microsoft.com/office/drawing/2014/main" id="{24D883DE-D65D-F94D-B654-41443A19BDE7}"/>
              </a:ext>
            </a:extLst>
          </p:cNvPr>
          <p:cNvSpPr>
            <a:spLocks noGrp="1"/>
          </p:cNvSpPr>
          <p:nvPr>
            <p:ph type="body" sz="quarter" idx="3"/>
          </p:nvPr>
        </p:nvSpPr>
        <p:spPr>
          <a:xfrm>
            <a:off x="6095999" y="1530336"/>
            <a:ext cx="5348607" cy="571841"/>
          </a:xfrm>
          <a:prstGeom prst="rect">
            <a:avLst/>
          </a:prstGeom>
        </p:spPr>
        <p:txBody>
          <a:bodyPr anchor="t">
            <a:normAutofit/>
          </a:bodyPr>
          <a:lstStyle>
            <a:lvl1pPr marL="0" indent="0">
              <a:buNone/>
              <a:defRPr sz="2400" b="0" i="0">
                <a:solidFill>
                  <a:srgbClr val="C5F400"/>
                </a:solidFill>
                <a:latin typeface="Arial" panose="020B0604020202020204" pitchFamily="34" charset="0"/>
                <a:ea typeface="Roboto Slab" pitchFamily="2"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5">
            <a:extLst>
              <a:ext uri="{FF2B5EF4-FFF2-40B4-BE49-F238E27FC236}">
                <a16:creationId xmlns:a16="http://schemas.microsoft.com/office/drawing/2014/main" id="{5FBBAED3-460D-EB48-8097-B905B4865A1D}"/>
              </a:ext>
            </a:extLst>
          </p:cNvPr>
          <p:cNvSpPr>
            <a:spLocks noGrp="1"/>
          </p:cNvSpPr>
          <p:nvPr>
            <p:ph sz="quarter" idx="4"/>
          </p:nvPr>
        </p:nvSpPr>
        <p:spPr>
          <a:xfrm>
            <a:off x="6095999" y="2143876"/>
            <a:ext cx="5348608" cy="3684588"/>
          </a:xfrm>
          <a:prstGeom prst="rect">
            <a:avLst/>
          </a:prstGeom>
        </p:spPr>
        <p:txBody>
          <a:bodyPr/>
          <a:lstStyle>
            <a:lvl1pPr marL="0" indent="0">
              <a:lnSpc>
                <a:spcPts val="2400"/>
              </a:lnSpc>
              <a:buNone/>
              <a:defRPr sz="2000" b="0" i="0">
                <a:solidFill>
                  <a:schemeClr val="bg1"/>
                </a:solidFill>
                <a:latin typeface="Arial" panose="020B0604020202020204" pitchFamily="34" charset="0"/>
                <a:cs typeface="Arial" panose="020B0604020202020204" pitchFamily="34" charset="0"/>
              </a:defRPr>
            </a:lvl1pPr>
            <a:lvl2pPr marL="457200" indent="0">
              <a:lnSpc>
                <a:spcPts val="2400"/>
              </a:lnSpc>
              <a:buNone/>
              <a:defRPr sz="1800" b="0" i="0">
                <a:solidFill>
                  <a:schemeClr val="bg1"/>
                </a:solidFill>
                <a:latin typeface="Arial" panose="020B0604020202020204" pitchFamily="34" charset="0"/>
                <a:cs typeface="Arial" panose="020B0604020202020204" pitchFamily="34" charset="0"/>
              </a:defRPr>
            </a:lvl2pPr>
            <a:lvl3pPr>
              <a:lnSpc>
                <a:spcPts val="2400"/>
              </a:lnSpc>
              <a:defRPr b="0" i="0">
                <a:solidFill>
                  <a:schemeClr val="bg1"/>
                </a:solidFill>
                <a:latin typeface="Arial" panose="020B0604020202020204" pitchFamily="34" charset="0"/>
                <a:cs typeface="Arial" panose="020B0604020202020204" pitchFamily="34" charset="0"/>
              </a:defRPr>
            </a:lvl3pPr>
            <a:lvl4pPr>
              <a:lnSpc>
                <a:spcPts val="2400"/>
              </a:lnSpc>
              <a:defRPr b="0" i="0">
                <a:solidFill>
                  <a:schemeClr val="bg1"/>
                </a:solidFill>
                <a:latin typeface="Arial" panose="020B0604020202020204" pitchFamily="34" charset="0"/>
                <a:cs typeface="Arial" panose="020B0604020202020204" pitchFamily="34" charset="0"/>
              </a:defRPr>
            </a:lvl4pPr>
            <a:lvl5pPr>
              <a:lnSpc>
                <a:spcPts val="2400"/>
              </a:lnSpc>
              <a:defRPr b="0" i="0">
                <a:solidFill>
                  <a:schemeClr val="bg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Oval 18">
            <a:extLst>
              <a:ext uri="{FF2B5EF4-FFF2-40B4-BE49-F238E27FC236}">
                <a16:creationId xmlns:a16="http://schemas.microsoft.com/office/drawing/2014/main" id="{49152187-D46B-F24D-A1BF-4B40C2F3976B}"/>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lide Number Placeholder 5">
            <a:extLst>
              <a:ext uri="{FF2B5EF4-FFF2-40B4-BE49-F238E27FC236}">
                <a16:creationId xmlns:a16="http://schemas.microsoft.com/office/drawing/2014/main" id="{A0EAA128-386C-3D4D-AF7A-239BAC1EAFFF}"/>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871907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020F39"/>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D3A902-08E6-4940-8AB6-BBBA10A4C2C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874000" y="6253211"/>
            <a:ext cx="3479800" cy="520700"/>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9ED4791B-E88B-EC40-A89A-A7B2AFE41FD4}"/>
              </a:ext>
            </a:extLst>
          </p:cNvPr>
          <p:cNvPicPr>
            <a:picLocks noChangeAspect="1"/>
          </p:cNvPicPr>
          <p:nvPr userDrawn="1"/>
        </p:nvPicPr>
        <p:blipFill rotWithShape="1">
          <a:blip r:embed="rId3" cstate="email">
            <a:alphaModFix amt="5000"/>
            <a:lum bright="70000" contrast="-70000"/>
            <a:extLst>
              <a:ext uri="{BEBA8EAE-BF5A-486C-A8C5-ECC9F3942E4B}">
                <a14:imgProps xmlns:a14="http://schemas.microsoft.com/office/drawing/2010/main">
                  <a14:imgLayer r:embed="rId4">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sp>
        <p:nvSpPr>
          <p:cNvPr id="8" name="Title 1">
            <a:extLst>
              <a:ext uri="{FF2B5EF4-FFF2-40B4-BE49-F238E27FC236}">
                <a16:creationId xmlns:a16="http://schemas.microsoft.com/office/drawing/2014/main" id="{39D101DC-63B4-3F48-BE78-C27B22BFECDC}"/>
              </a:ext>
            </a:extLst>
          </p:cNvPr>
          <p:cNvSpPr>
            <a:spLocks noGrp="1"/>
          </p:cNvSpPr>
          <p:nvPr>
            <p:ph type="title"/>
          </p:nvPr>
        </p:nvSpPr>
        <p:spPr>
          <a:xfrm>
            <a:off x="585488" y="5394326"/>
            <a:ext cx="6687879" cy="762310"/>
          </a:xfrm>
          <a:prstGeom prst="rect">
            <a:avLst/>
          </a:prstGeom>
        </p:spPr>
        <p:txBody>
          <a:bodyPr/>
          <a:lstStyle>
            <a:lvl1pPr>
              <a:defRPr sz="3500" b="0" i="0">
                <a:solidFill>
                  <a:schemeClr val="bg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4" name="Oval 13">
            <a:extLst>
              <a:ext uri="{FF2B5EF4-FFF2-40B4-BE49-F238E27FC236}">
                <a16:creationId xmlns:a16="http://schemas.microsoft.com/office/drawing/2014/main" id="{A1C87B22-4130-EC46-926B-A150664A2C1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5">
            <a:extLst>
              <a:ext uri="{FF2B5EF4-FFF2-40B4-BE49-F238E27FC236}">
                <a16:creationId xmlns:a16="http://schemas.microsoft.com/office/drawing/2014/main" id="{3158CD07-EEA8-E640-B1E1-32A84703917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356465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 Slide 3">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73C6CCDC-1D55-004A-9842-F6862B46E58E}"/>
              </a:ext>
            </a:extLst>
          </p:cNvPr>
          <p:cNvPicPr>
            <a:picLocks noChangeAspect="1"/>
          </p:cNvPicPr>
          <p:nvPr userDrawn="1"/>
        </p:nvPicPr>
        <p:blipFill rotWithShape="1">
          <a:blip r:embed="rId2" cstate="email">
            <a:alphaModFix amt="5000"/>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6657"/>
                    </a14:imgEffect>
                    <a14:imgEffect>
                      <a14:saturation sat="0"/>
                    </a14:imgEffect>
                  </a14:imgLayer>
                </a14:imgProps>
              </a:ext>
              <a:ext uri="{28A0092B-C50C-407E-A947-70E740481C1C}">
                <a14:useLocalDpi xmlns:a14="http://schemas.microsoft.com/office/drawing/2010/main"/>
              </a:ext>
            </a:extLst>
          </a:blip>
          <a:srcRect t="-2"/>
          <a:stretch/>
        </p:blipFill>
        <p:spPr>
          <a:xfrm rot="10800000">
            <a:off x="7273365" y="0"/>
            <a:ext cx="4918635" cy="5174005"/>
          </a:xfrm>
          <a:prstGeom prst="rect">
            <a:avLst/>
          </a:prstGeom>
          <a:noFill/>
        </p:spPr>
      </p:pic>
      <p:sp>
        <p:nvSpPr>
          <p:cNvPr id="11" name="Title 1">
            <a:extLst>
              <a:ext uri="{FF2B5EF4-FFF2-40B4-BE49-F238E27FC236}">
                <a16:creationId xmlns:a16="http://schemas.microsoft.com/office/drawing/2014/main" id="{5F9FC1DA-A0B8-614C-9382-C9860E32EF0C}"/>
              </a:ext>
            </a:extLst>
          </p:cNvPr>
          <p:cNvSpPr>
            <a:spLocks noGrp="1"/>
          </p:cNvSpPr>
          <p:nvPr>
            <p:ph type="ctrTitle"/>
          </p:nvPr>
        </p:nvSpPr>
        <p:spPr>
          <a:xfrm>
            <a:off x="3949256" y="4153249"/>
            <a:ext cx="7492672" cy="793920"/>
          </a:xfrm>
          <a:prstGeom prst="rect">
            <a:avLst/>
          </a:prstGeom>
        </p:spPr>
        <p:txBody>
          <a:bodyPr anchor="t">
            <a:normAutofit/>
          </a:bodyPr>
          <a:lstStyle>
            <a:lvl1pPr algn="l">
              <a:defRPr sz="4000" b="0" i="0">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2" name="Subtitle 2">
            <a:extLst>
              <a:ext uri="{FF2B5EF4-FFF2-40B4-BE49-F238E27FC236}">
                <a16:creationId xmlns:a16="http://schemas.microsoft.com/office/drawing/2014/main" id="{AF9CE36C-49E7-C74B-93A8-2C3A8E71D03B}"/>
              </a:ext>
            </a:extLst>
          </p:cNvPr>
          <p:cNvSpPr>
            <a:spLocks noGrp="1"/>
          </p:cNvSpPr>
          <p:nvPr>
            <p:ph type="subTitle" idx="1"/>
          </p:nvPr>
        </p:nvSpPr>
        <p:spPr>
          <a:xfrm>
            <a:off x="3949256" y="4979086"/>
            <a:ext cx="7987476" cy="672247"/>
          </a:xfrm>
          <a:prstGeom prst="rect">
            <a:avLst/>
          </a:prstGeom>
        </p:spPr>
        <p:txBody>
          <a:bodyPr>
            <a:normAutofit/>
          </a:bodyPr>
          <a:lstStyle>
            <a:lvl1pPr marL="0" indent="0" algn="l">
              <a:buNone/>
              <a:defRPr sz="28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4" name="Picture 13" descr="Logo&#10;&#10;Description automatically generated">
            <a:extLst>
              <a:ext uri="{FF2B5EF4-FFF2-40B4-BE49-F238E27FC236}">
                <a16:creationId xmlns:a16="http://schemas.microsoft.com/office/drawing/2014/main" id="{DA59D751-B3B7-0F40-86D4-55BAECEF3A3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748733" y="1867488"/>
            <a:ext cx="6571955" cy="1914439"/>
          </a:xfrm>
          <a:prstGeom prst="rect">
            <a:avLst/>
          </a:prstGeom>
        </p:spPr>
      </p:pic>
    </p:spTree>
    <p:extLst>
      <p:ext uri="{BB962C8B-B14F-4D97-AF65-F5344CB8AC3E}">
        <p14:creationId xmlns:p14="http://schemas.microsoft.com/office/powerpoint/2010/main" val="278873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Blu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sp>
        <p:nvSpPr>
          <p:cNvPr id="9" name="Oval 8">
            <a:extLst>
              <a:ext uri="{FF2B5EF4-FFF2-40B4-BE49-F238E27FC236}">
                <a16:creationId xmlns:a16="http://schemas.microsoft.com/office/drawing/2014/main" id="{718CED8E-B2EC-5645-977B-B28048157369}"/>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10679062"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5" name="Content Placeholder 2">
            <a:extLst>
              <a:ext uri="{FF2B5EF4-FFF2-40B4-BE49-F238E27FC236}">
                <a16:creationId xmlns:a16="http://schemas.microsoft.com/office/drawing/2014/main" id="{CCAF0111-DE26-914F-B19C-B5F0063DBD4B}"/>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72E79535-EB88-604E-B3C1-9A71B536E4A7}"/>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2580523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Blue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3" y="365126"/>
            <a:ext cx="6570921"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6" name="Content Placeholder 2">
            <a:extLst>
              <a:ext uri="{FF2B5EF4-FFF2-40B4-BE49-F238E27FC236}">
                <a16:creationId xmlns:a16="http://schemas.microsoft.com/office/drawing/2014/main" id="{670B7A42-804D-4247-8E02-4A0B0D9A0282}"/>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8845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Blue + Backgroun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4" name="Title 1">
            <a:extLst>
              <a:ext uri="{FF2B5EF4-FFF2-40B4-BE49-F238E27FC236}">
                <a16:creationId xmlns:a16="http://schemas.microsoft.com/office/drawing/2014/main" id="{5BAA5261-7A1A-2C44-B096-94A5837E4AB9}"/>
              </a:ext>
            </a:extLst>
          </p:cNvPr>
          <p:cNvSpPr>
            <a:spLocks noGrp="1"/>
          </p:cNvSpPr>
          <p:nvPr>
            <p:ph type="title"/>
          </p:nvPr>
        </p:nvSpPr>
        <p:spPr>
          <a:xfrm>
            <a:off x="765544" y="365126"/>
            <a:ext cx="6624084" cy="762310"/>
          </a:xfrm>
          <a:prstGeom prst="rect">
            <a:avLst/>
          </a:prstGeom>
        </p:spPr>
        <p:txBody>
          <a:bodyPr/>
          <a:lstStyle>
            <a:lvl1pPr>
              <a:defRPr sz="3800" b="0" i="0">
                <a:solidFill>
                  <a:schemeClr val="tx2"/>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10" name="Oval 9">
            <a:extLst>
              <a:ext uri="{FF2B5EF4-FFF2-40B4-BE49-F238E27FC236}">
                <a16:creationId xmlns:a16="http://schemas.microsoft.com/office/drawing/2014/main" id="{29AF6EDE-ED4D-DE4C-9C9F-B477778F6CF3}"/>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B826BF21-DAAF-1547-A0EC-6C578E992FAC}"/>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9" name="Content Placeholder 2">
            <a:extLst>
              <a:ext uri="{FF2B5EF4-FFF2-40B4-BE49-F238E27FC236}">
                <a16:creationId xmlns:a16="http://schemas.microsoft.com/office/drawing/2014/main" id="{681C3E73-869E-7941-91C9-411FBB562137}"/>
              </a:ext>
            </a:extLst>
          </p:cNvPr>
          <p:cNvSpPr>
            <a:spLocks noGrp="1"/>
          </p:cNvSpPr>
          <p:nvPr>
            <p:ph idx="1" hasCustomPrompt="1"/>
          </p:nvPr>
        </p:nvSpPr>
        <p:spPr>
          <a:xfrm>
            <a:off x="765544" y="1368735"/>
            <a:ext cx="561054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Oval 14">
            <a:extLst>
              <a:ext uri="{FF2B5EF4-FFF2-40B4-BE49-F238E27FC236}">
                <a16:creationId xmlns:a16="http://schemas.microsoft.com/office/drawing/2014/main" id="{7C151FBD-AC78-D141-A06C-DDA0547B14FF}"/>
              </a:ext>
            </a:extLst>
          </p:cNvPr>
          <p:cNvSpPr/>
          <p:nvPr userDrawn="1"/>
        </p:nvSpPr>
        <p:spPr>
          <a:xfrm>
            <a:off x="6687879" y="-722477"/>
            <a:ext cx="8803758" cy="88037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95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al">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5224C225-D204-D844-B8C3-D5DF66D949AF}"/>
              </a:ext>
            </a:extLst>
          </p:cNvPr>
          <p:cNvSpPr>
            <a:spLocks noGrp="1"/>
          </p:cNvSpPr>
          <p:nvPr>
            <p:ph type="title"/>
          </p:nvPr>
        </p:nvSpPr>
        <p:spPr>
          <a:xfrm>
            <a:off x="765544" y="365126"/>
            <a:ext cx="10679062"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B0B16ABD-AE6B-D54D-946A-616A92E42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Slide Number Placeholder 5">
            <a:extLst>
              <a:ext uri="{FF2B5EF4-FFF2-40B4-BE49-F238E27FC236}">
                <a16:creationId xmlns:a16="http://schemas.microsoft.com/office/drawing/2014/main" id="{F5BA6D8C-A454-444E-B240-F2A5E6A7B914}"/>
              </a:ext>
            </a:extLst>
          </p:cNvPr>
          <p:cNvSpPr>
            <a:spLocks noGrp="1"/>
          </p:cNvSpPr>
          <p:nvPr>
            <p:ph type="sldNum" sz="quarter" idx="12"/>
          </p:nvPr>
        </p:nvSpPr>
        <p:spPr>
          <a:xfrm>
            <a:off x="11444606" y="6376399"/>
            <a:ext cx="492125" cy="274324"/>
          </a:xfrm>
        </p:spPr>
        <p:txBody>
          <a:bodyPr/>
          <a:lstStyle>
            <a:lvl1pPr>
              <a:defRPr>
                <a:solidFill>
                  <a:schemeClr val="bg1"/>
                </a:solidFill>
                <a:latin typeface="Roboto" panose="02000000000000000000" pitchFamily="2" charset="0"/>
                <a:ea typeface="Roboto" panose="02000000000000000000" pitchFamily="2"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D2106608-286B-CE45-9F0A-689F994B06A8}"/>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783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al + Im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55689B2-9F1D-214B-8D2B-6FC0EF7A28D6}"/>
              </a:ext>
            </a:extLst>
          </p:cNvPr>
          <p:cNvPicPr>
            <a:picLocks noChangeAspect="1"/>
          </p:cNvPicPr>
          <p:nvPr userDrawn="1"/>
        </p:nvPicPr>
        <p:blipFill rotWithShape="1">
          <a:blip r:embed="rId2" cstate="email">
            <a:alphaModFix amt="10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730857"/>
            <a:ext cx="5135528" cy="5127143"/>
          </a:xfrm>
          <a:prstGeom prst="rect">
            <a:avLst/>
          </a:prstGeom>
        </p:spPr>
      </p:pic>
      <p:pic>
        <p:nvPicPr>
          <p:cNvPr id="13" name="Picture 12" descr="Text, logo&#10;&#10;Description automatically generated">
            <a:extLst>
              <a:ext uri="{FF2B5EF4-FFF2-40B4-BE49-F238E27FC236}">
                <a16:creationId xmlns:a16="http://schemas.microsoft.com/office/drawing/2014/main" id="{4717A1EA-FF38-7B40-9FC9-A221D8DC6A9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5" name="Title 1">
            <a:extLst>
              <a:ext uri="{FF2B5EF4-FFF2-40B4-BE49-F238E27FC236}">
                <a16:creationId xmlns:a16="http://schemas.microsoft.com/office/drawing/2014/main" id="{06132635-48EC-5F42-94D5-9F656E297C9D}"/>
              </a:ext>
            </a:extLst>
          </p:cNvPr>
          <p:cNvSpPr>
            <a:spLocks noGrp="1"/>
          </p:cNvSpPr>
          <p:nvPr>
            <p:ph type="title"/>
          </p:nvPr>
        </p:nvSpPr>
        <p:spPr>
          <a:xfrm>
            <a:off x="765543" y="365126"/>
            <a:ext cx="6453963" cy="762310"/>
          </a:xfrm>
          <a:prstGeom prst="rect">
            <a:avLst/>
          </a:prstGeom>
        </p:spPr>
        <p:txBody>
          <a:bodyPr/>
          <a:lstStyle>
            <a:lvl1pPr>
              <a:defRPr sz="3800" b="0" i="0">
                <a:solidFill>
                  <a:schemeClr val="accent1"/>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91CD2878-125B-E043-A94C-AB70870A7CB8}"/>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1E809F75-662A-3B4C-9E95-2CE849847199}"/>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1" name="Content Placeholder 2">
            <a:extLst>
              <a:ext uri="{FF2B5EF4-FFF2-40B4-BE49-F238E27FC236}">
                <a16:creationId xmlns:a16="http://schemas.microsoft.com/office/drawing/2014/main" id="{5C5EE776-6067-C949-969F-F7B1B9D670CC}"/>
              </a:ext>
            </a:extLst>
          </p:cNvPr>
          <p:cNvSpPr>
            <a:spLocks noGrp="1"/>
          </p:cNvSpPr>
          <p:nvPr>
            <p:ph idx="1" hasCustomPrompt="1"/>
          </p:nvPr>
        </p:nvSpPr>
        <p:spPr>
          <a:xfrm>
            <a:off x="765544" y="1368735"/>
            <a:ext cx="5007935"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6166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Orange">
    <p:spTree>
      <p:nvGrpSpPr>
        <p:cNvPr id="1" name=""/>
        <p:cNvGrpSpPr/>
        <p:nvPr/>
      </p:nvGrpSpPr>
      <p:grpSpPr>
        <a:xfrm>
          <a:off x="0" y="0"/>
          <a:ext cx="0" cy="0"/>
          <a:chOff x="0" y="0"/>
          <a:chExt cx="0" cy="0"/>
        </a:xfrm>
      </p:grpSpPr>
      <p:pic>
        <p:nvPicPr>
          <p:cNvPr id="13" name="Picture 12" descr="Shape&#10;&#10;Description automatically generated with medium confidence">
            <a:extLst>
              <a:ext uri="{FF2B5EF4-FFF2-40B4-BE49-F238E27FC236}">
                <a16:creationId xmlns:a16="http://schemas.microsoft.com/office/drawing/2014/main" id="{D0561D6B-CFE6-C94D-84BB-BCB12230FC89}"/>
              </a:ext>
            </a:extLst>
          </p:cNvPr>
          <p:cNvPicPr>
            <a:picLocks noChangeAspect="1"/>
          </p:cNvPicPr>
          <p:nvPr userDrawn="1"/>
        </p:nvPicPr>
        <p:blipFill rotWithShape="1">
          <a:blip r:embed="rId2" cstate="email">
            <a:duotone>
              <a:schemeClr val="accent3">
                <a:shade val="45000"/>
                <a:satMod val="135000"/>
              </a:schemeClr>
              <a:prstClr val="white"/>
            </a:duotone>
            <a:alphaModFix amt="6000"/>
            <a:extLst>
              <a:ext uri="{BEBA8EAE-BF5A-486C-A8C5-ECC9F3942E4B}">
                <a14:imgProps xmlns:a14="http://schemas.microsoft.com/office/drawing/2010/main">
                  <a14:imgLayer r:embed="rId3">
                    <a14:imgEffect>
                      <a14:colorTemperature colorTemp="6657"/>
                    </a14:imgEffect>
                    <a14:imgEffect>
                      <a14:saturation sat="111000"/>
                    </a14:imgEffect>
                  </a14:imgLayer>
                </a14:imgProps>
              </a:ext>
              <a:ext uri="{28A0092B-C50C-407E-A947-70E740481C1C}">
                <a14:useLocalDpi xmlns:a14="http://schemas.microsoft.com/office/drawing/2010/main"/>
              </a:ext>
            </a:extLst>
          </a:blip>
          <a:srcRect t="-2"/>
          <a:stretch/>
        </p:blipFill>
        <p:spPr>
          <a:xfrm>
            <a:off x="0" y="1683994"/>
            <a:ext cx="4918635" cy="5174005"/>
          </a:xfrm>
          <a:prstGeom prst="rect">
            <a:avLst/>
          </a:prstGeom>
          <a:noFill/>
        </p:spPr>
      </p:pic>
      <p:pic>
        <p:nvPicPr>
          <p:cNvPr id="18" name="Picture 17" descr="Text, logo&#10;&#10;Description automatically generated">
            <a:extLst>
              <a:ext uri="{FF2B5EF4-FFF2-40B4-BE49-F238E27FC236}">
                <a16:creationId xmlns:a16="http://schemas.microsoft.com/office/drawing/2014/main" id="{858B11CB-7E43-A847-8E20-16BCE9D09F3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74000" y="6253211"/>
            <a:ext cx="3479800" cy="520700"/>
          </a:xfrm>
          <a:prstGeom prst="rect">
            <a:avLst/>
          </a:prstGeom>
        </p:spPr>
      </p:pic>
      <p:sp>
        <p:nvSpPr>
          <p:cNvPr id="19" name="Title 1">
            <a:extLst>
              <a:ext uri="{FF2B5EF4-FFF2-40B4-BE49-F238E27FC236}">
                <a16:creationId xmlns:a16="http://schemas.microsoft.com/office/drawing/2014/main" id="{8E547958-6AF6-5841-9423-874E22BFD0E3}"/>
              </a:ext>
            </a:extLst>
          </p:cNvPr>
          <p:cNvSpPr>
            <a:spLocks noGrp="1"/>
          </p:cNvSpPr>
          <p:nvPr>
            <p:ph type="title"/>
          </p:nvPr>
        </p:nvSpPr>
        <p:spPr>
          <a:xfrm>
            <a:off x="765544" y="365126"/>
            <a:ext cx="10679062" cy="762310"/>
          </a:xfrm>
          <a:prstGeom prst="rect">
            <a:avLst/>
          </a:prstGeom>
        </p:spPr>
        <p:txBody>
          <a:bodyPr/>
          <a:lstStyle>
            <a:lvl1pPr>
              <a:defRPr sz="3800" b="0" i="0">
                <a:solidFill>
                  <a:srgbClr val="FF4A00"/>
                </a:solidFill>
                <a:latin typeface="Arial" panose="020B0604020202020204" pitchFamily="34" charset="0"/>
                <a:ea typeface="Roboto Slab" pitchFamily="2" charset="0"/>
                <a:cs typeface="Arial" panose="020B0604020202020204" pitchFamily="34" charset="0"/>
              </a:defRPr>
            </a:lvl1pPr>
          </a:lstStyle>
          <a:p>
            <a:r>
              <a:rPr lang="en-US" dirty="0"/>
              <a:t>Click to edit Master title style</a:t>
            </a:r>
          </a:p>
        </p:txBody>
      </p:sp>
      <p:sp>
        <p:nvSpPr>
          <p:cNvPr id="8" name="Oval 7">
            <a:extLst>
              <a:ext uri="{FF2B5EF4-FFF2-40B4-BE49-F238E27FC236}">
                <a16:creationId xmlns:a16="http://schemas.microsoft.com/office/drawing/2014/main" id="{829A7B9F-88AB-9E4D-BCD1-7EB802811B77}"/>
              </a:ext>
            </a:extLst>
          </p:cNvPr>
          <p:cNvSpPr/>
          <p:nvPr userDrawn="1"/>
        </p:nvSpPr>
        <p:spPr>
          <a:xfrm>
            <a:off x="11505479" y="6331770"/>
            <a:ext cx="369741" cy="36974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a:extLst>
              <a:ext uri="{FF2B5EF4-FFF2-40B4-BE49-F238E27FC236}">
                <a16:creationId xmlns:a16="http://schemas.microsoft.com/office/drawing/2014/main" id="{895AF550-1832-FD4B-8272-BB8DD7E89AB8}"/>
              </a:ext>
            </a:extLst>
          </p:cNvPr>
          <p:cNvSpPr>
            <a:spLocks noGrp="1"/>
          </p:cNvSpPr>
          <p:nvPr>
            <p:ph type="sldNum" sz="quarter" idx="12"/>
          </p:nvPr>
        </p:nvSpPr>
        <p:spPr>
          <a:xfrm>
            <a:off x="11444606" y="6376399"/>
            <a:ext cx="492125" cy="274324"/>
          </a:xfrm>
        </p:spPr>
        <p:txBody>
          <a:bodyPr/>
          <a:lstStyle>
            <a:lvl1pPr>
              <a:defRPr>
                <a:solidFill>
                  <a:schemeClr val="bg1"/>
                </a:solidFill>
                <a:latin typeface="Arial" panose="020B0604020202020204" pitchFamily="34" charset="0"/>
                <a:ea typeface="Roboto" panose="02000000000000000000" pitchFamily="2" charset="0"/>
                <a:cs typeface="Arial" panose="020B0604020202020204" pitchFamily="34" charset="0"/>
              </a:defRPr>
            </a:lvl1pPr>
          </a:lstStyle>
          <a:p>
            <a:fld id="{CDCB46B4-79E8-1449-8D45-8ACF439F73AA}" type="slidenum">
              <a:rPr lang="en-US" smtClean="0"/>
              <a:pPr/>
              <a:t>‹#›</a:t>
            </a:fld>
            <a:endParaRPr lang="en-US" dirty="0"/>
          </a:p>
        </p:txBody>
      </p:sp>
      <p:sp>
        <p:nvSpPr>
          <p:cNvPr id="10" name="Content Placeholder 2">
            <a:extLst>
              <a:ext uri="{FF2B5EF4-FFF2-40B4-BE49-F238E27FC236}">
                <a16:creationId xmlns:a16="http://schemas.microsoft.com/office/drawing/2014/main" id="{FEC62F57-15EC-2947-AD88-112593BB036F}"/>
              </a:ext>
            </a:extLst>
          </p:cNvPr>
          <p:cNvSpPr>
            <a:spLocks noGrp="1"/>
          </p:cNvSpPr>
          <p:nvPr>
            <p:ph idx="1" hasCustomPrompt="1"/>
          </p:nvPr>
        </p:nvSpPr>
        <p:spPr>
          <a:xfrm>
            <a:off x="765544" y="1368735"/>
            <a:ext cx="10679062" cy="4746315"/>
          </a:xfrm>
          <a:prstGeom prst="rect">
            <a:avLst/>
          </a:prstGeom>
        </p:spPr>
        <p:txBody>
          <a:bodyPr/>
          <a:lstStyle>
            <a:lvl1pPr marL="0" indent="0">
              <a:lnSpc>
                <a:spcPts val="2400"/>
              </a:lnSpc>
              <a:buNone/>
              <a:defRPr sz="2400" b="0" i="0">
                <a:solidFill>
                  <a:srgbClr val="022077"/>
                </a:solidFill>
                <a:latin typeface="Arial" panose="020B0604020202020204" pitchFamily="34" charset="0"/>
                <a:ea typeface="Roboto" panose="02000000000000000000" pitchFamily="2" charset="0"/>
                <a:cs typeface="Arial" panose="020B0604020202020204" pitchFamily="34" charset="0"/>
              </a:defRPr>
            </a:lvl1pPr>
            <a:lvl2pPr marL="457200" indent="0">
              <a:lnSpc>
                <a:spcPts val="2400"/>
              </a:lnSpc>
              <a:buNone/>
              <a:defRPr b="0" i="0">
                <a:solidFill>
                  <a:srgbClr val="022077"/>
                </a:solidFill>
                <a:latin typeface="Arial" panose="020B0604020202020204" pitchFamily="34" charset="0"/>
                <a:ea typeface="Roboto" panose="02000000000000000000" pitchFamily="2" charset="0"/>
                <a:cs typeface="Arial" panose="020B0604020202020204" pitchFamily="34" charset="0"/>
              </a:defRPr>
            </a:lvl2pPr>
            <a:lvl3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3pPr>
            <a:lvl4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4pPr>
            <a:lvl5pPr>
              <a:lnSpc>
                <a:spcPts val="2400"/>
              </a:lnSpc>
              <a:defRPr b="0" i="0">
                <a:solidFill>
                  <a:srgbClr val="022077"/>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033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2F41639-85BF-A349-A9F5-C8D4A6338916}"/>
              </a:ext>
            </a:extLst>
          </p:cNvPr>
          <p:cNvSpPr>
            <a:spLocks noGrp="1"/>
          </p:cNvSpPr>
          <p:nvPr>
            <p:ph type="sldNum" sz="quarter" idx="4"/>
          </p:nvPr>
        </p:nvSpPr>
        <p:spPr>
          <a:xfrm>
            <a:off x="11444606" y="6447611"/>
            <a:ext cx="492125" cy="274324"/>
          </a:xfrm>
          <a:prstGeom prst="rect">
            <a:avLst/>
          </a:prstGeom>
        </p:spPr>
        <p:txBody>
          <a:bodyPr vert="horz" lIns="91440" tIns="45720" rIns="91440" bIns="45720" rtlCol="0" anchor="ctr"/>
          <a:lstStyle>
            <a:lvl1pPr algn="ctr">
              <a:defRPr sz="1100">
                <a:solidFill>
                  <a:schemeClr val="tx1"/>
                </a:solidFill>
                <a:latin typeface="Helvetica" pitchFamily="2" charset="0"/>
                <a:ea typeface="Roboto" panose="02000000000000000000" pitchFamily="2" charset="0"/>
              </a:defRPr>
            </a:lvl1pPr>
          </a:lstStyle>
          <a:p>
            <a:fld id="{CDCB46B4-79E8-1449-8D45-8ACF439F73AA}" type="slidenum">
              <a:rPr lang="en-US" smtClean="0"/>
              <a:pPr/>
              <a:t>‹#›</a:t>
            </a:fld>
            <a:endParaRPr lang="en-US" dirty="0"/>
          </a:p>
        </p:txBody>
      </p:sp>
    </p:spTree>
    <p:extLst>
      <p:ext uri="{BB962C8B-B14F-4D97-AF65-F5344CB8AC3E}">
        <p14:creationId xmlns:p14="http://schemas.microsoft.com/office/powerpoint/2010/main" val="1099573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100000"/>
        </a:lnSpc>
        <a:spcBef>
          <a:spcPct val="0"/>
        </a:spcBef>
        <a:buNone/>
        <a:defRPr sz="3500" b="0" i="0" kern="1200">
          <a:solidFill>
            <a:srgbClr val="022077"/>
          </a:solidFill>
          <a:latin typeface="Acumin Pro Light" panose="020B0404020202020204" pitchFamily="34" charset="77"/>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Acumin Pro Light" panose="020B0404020202020204" pitchFamily="34" charset="77"/>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cumin Pro Light" panose="020B0404020202020204" pitchFamily="34" charset="77"/>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cumin Pro Light" panose="020B0404020202020204" pitchFamily="34" charset="77"/>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D450AC-481C-BB49-8EFB-D32C040E893D}"/>
              </a:ext>
            </a:extLst>
          </p:cNvPr>
          <p:cNvSpPr>
            <a:spLocks noGrp="1"/>
          </p:cNvSpPr>
          <p:nvPr>
            <p:ph type="title"/>
          </p:nvPr>
        </p:nvSpPr>
        <p:spPr>
          <a:xfrm>
            <a:off x="831850" y="4484957"/>
            <a:ext cx="9724390" cy="756903"/>
          </a:xfrm>
        </p:spPr>
        <p:txBody>
          <a:bodyPr anchor="t">
            <a:normAutofit/>
          </a:bodyPr>
          <a:lstStyle/>
          <a:p>
            <a:r>
              <a:rPr lang="en-US" dirty="0"/>
              <a:t>July 2022 Featured Project</a:t>
            </a:r>
          </a:p>
        </p:txBody>
      </p:sp>
      <p:sp>
        <p:nvSpPr>
          <p:cNvPr id="4" name="Subtitle 3">
            <a:extLst>
              <a:ext uri="{FF2B5EF4-FFF2-40B4-BE49-F238E27FC236}">
                <a16:creationId xmlns:a16="http://schemas.microsoft.com/office/drawing/2014/main" id="{23AFE6E0-2BD0-674F-8BB3-28A894D2A2A1}"/>
              </a:ext>
            </a:extLst>
          </p:cNvPr>
          <p:cNvSpPr>
            <a:spLocks noGrp="1"/>
          </p:cNvSpPr>
          <p:nvPr>
            <p:ph type="body" idx="1"/>
          </p:nvPr>
        </p:nvSpPr>
        <p:spPr>
          <a:xfrm>
            <a:off x="831850" y="5247153"/>
            <a:ext cx="6879276" cy="643291"/>
          </a:xfrm>
        </p:spPr>
        <p:txBody>
          <a:bodyPr>
            <a:noAutofit/>
          </a:bodyPr>
          <a:lstStyle/>
          <a:p>
            <a:pPr marR="0" lvl="0">
              <a:spcBef>
                <a:spcPts val="0"/>
              </a:spcBef>
              <a:spcAft>
                <a:spcPts val="600"/>
              </a:spcAft>
            </a:pPr>
            <a:r>
              <a:rPr lang="en-US" sz="2000" dirty="0">
                <a:cs typeface="Times New Roman" panose="02020603050405020304" pitchFamily="18" charset="0"/>
              </a:rPr>
              <a:t>Fostering education and leadership through sports</a:t>
            </a:r>
            <a:endParaRPr lang="en-US" sz="2000" dirty="0">
              <a:effectLst/>
            </a:endParaRPr>
          </a:p>
        </p:txBody>
      </p:sp>
      <p:sp>
        <p:nvSpPr>
          <p:cNvPr id="10" name="Slide Number Placeholder 4">
            <a:extLst>
              <a:ext uri="{FF2B5EF4-FFF2-40B4-BE49-F238E27FC236}">
                <a16:creationId xmlns:a16="http://schemas.microsoft.com/office/drawing/2014/main" id="{DF981CFA-6CCC-495A-BFE8-2B114A00DD90}"/>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a:t>
            </a:fld>
            <a:endParaRPr lang="en-US" dirty="0"/>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t="3500" b="38427"/>
          <a:stretch/>
        </p:blipFill>
        <p:spPr>
          <a:xfrm>
            <a:off x="0" y="-350982"/>
            <a:ext cx="12344400" cy="4846782"/>
          </a:xfrm>
          <a:prstGeom prst="rect">
            <a:avLst/>
          </a:prstGeom>
        </p:spPr>
      </p:pic>
    </p:spTree>
    <p:extLst>
      <p:ext uri="{BB962C8B-B14F-4D97-AF65-F5344CB8AC3E}">
        <p14:creationId xmlns:p14="http://schemas.microsoft.com/office/powerpoint/2010/main" val="1418139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312AA6B-E6EE-4ED9-AC6D-C1CDFDD2867D}"/>
              </a:ext>
            </a:extLst>
          </p:cNvPr>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sp>
        <p:nvSpPr>
          <p:cNvPr id="3" name="Slide Number Placeholder 2" hidden="1">
            <a:extLst>
              <a:ext uri="{FF2B5EF4-FFF2-40B4-BE49-F238E27FC236}">
                <a16:creationId xmlns:a16="http://schemas.microsoft.com/office/drawing/2014/main" id="{ED553998-5243-4AED-9C50-426D41D4982B}"/>
              </a:ext>
            </a:extLst>
          </p:cNvPr>
          <p:cNvSpPr>
            <a:spLocks noGrp="1"/>
          </p:cNvSpPr>
          <p:nvPr>
            <p:ph type="sldNum" sz="quarter" idx="12"/>
          </p:nvPr>
        </p:nvSpPr>
        <p:spPr>
          <a:xfrm>
            <a:off x="11444606" y="6376399"/>
            <a:ext cx="492125" cy="274324"/>
          </a:xfrm>
        </p:spPr>
        <p:txBody>
          <a:bodyPr anchor="ctr">
            <a:normAutofit/>
          </a:bodyPr>
          <a:lstStyle/>
          <a:p>
            <a:pPr>
              <a:spcAft>
                <a:spcPts val="600"/>
              </a:spcAft>
            </a:pPr>
            <a:fld id="{CDCB46B4-79E8-1449-8D45-8ACF439F73AA}" type="slidenum">
              <a:rPr lang="en-US" smtClean="0"/>
              <a:pPr>
                <a:spcAft>
                  <a:spcPts val="600"/>
                </a:spcAft>
              </a:pPr>
              <a:t>10</a:t>
            </a:fld>
            <a:endParaRPr lang="en-US" dirty="0"/>
          </a:p>
        </p:txBody>
      </p:sp>
    </p:spTree>
    <p:extLst>
      <p:ext uri="{BB962C8B-B14F-4D97-AF65-F5344CB8AC3E}">
        <p14:creationId xmlns:p14="http://schemas.microsoft.com/office/powerpoint/2010/main" val="3218976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9E3596-618B-2A43-A0B2-D20F9F29321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230F534-48C5-0644-8D51-448DD5EBA73C}"/>
              </a:ext>
            </a:extLst>
          </p:cNvPr>
          <p:cNvSpPr>
            <a:spLocks noGrp="1"/>
          </p:cNvSpPr>
          <p:nvPr>
            <p:ph idx="1"/>
          </p:nvPr>
        </p:nvSpPr>
        <p:spPr>
          <a:xfrm>
            <a:off x="326571" y="1470581"/>
            <a:ext cx="6232032" cy="4627082"/>
          </a:xfrm>
        </p:spPr>
        <p:txBody>
          <a:bodyPr lIns="91440" tIns="45720" rIns="91440" bIns="45720" anchor="t"/>
          <a:lstStyle/>
          <a:p>
            <a:pPr marR="0" lvl="0">
              <a:lnSpc>
                <a:spcPct val="110000"/>
              </a:lnSpc>
              <a:spcBef>
                <a:spcPts val="0"/>
              </a:spcBef>
              <a:spcAft>
                <a:spcPts val="1800"/>
              </a:spcAft>
            </a:pPr>
            <a:r>
              <a:rPr lang="en-US" sz="2800" b="1" dirty="0">
                <a:ea typeface="Arial" panose="020B0604020202020204" pitchFamily="34" charset="0"/>
              </a:rPr>
              <a:t>SWB Nicaragua Education &amp; Leadership Program </a:t>
            </a:r>
          </a:p>
          <a:p>
            <a:pPr marR="0" lvl="0">
              <a:lnSpc>
                <a:spcPct val="110000"/>
              </a:lnSpc>
              <a:spcBef>
                <a:spcPts val="0"/>
              </a:spcBef>
              <a:spcAft>
                <a:spcPts val="1800"/>
              </a:spcAft>
            </a:pPr>
            <a:r>
              <a:rPr lang="en-US" sz="2800" dirty="0">
                <a:ea typeface="Arial" panose="020B0604020202020204" pitchFamily="34" charset="0"/>
                <a:cs typeface="Times New Roman" panose="02020603050405020304" pitchFamily="18" charset="0"/>
              </a:rPr>
              <a:t>Pairs sports and education to empower girls and promote leadership</a:t>
            </a:r>
          </a:p>
          <a:p>
            <a:pPr marL="457200" marR="0" lvl="0" indent="-457200">
              <a:lnSpc>
                <a:spcPct val="110000"/>
              </a:lnSpc>
              <a:spcBef>
                <a:spcPts val="0"/>
              </a:spcBef>
              <a:spcAft>
                <a:spcPts val="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Soccer used as vehicle for positive change</a:t>
            </a:r>
          </a:p>
          <a:p>
            <a:pPr marL="457200" marR="0" lvl="0" indent="-457200">
              <a:lnSpc>
                <a:spcPct val="110000"/>
              </a:lnSpc>
              <a:spcBef>
                <a:spcPts val="0"/>
              </a:spcBef>
              <a:spcAft>
                <a:spcPts val="0"/>
              </a:spcAft>
              <a:buFont typeface="Arial" panose="020B0604020202020204" pitchFamily="34" charset="0"/>
              <a:buChar char="•"/>
            </a:pPr>
            <a:r>
              <a:rPr lang="en-US" sz="2800" dirty="0">
                <a:ea typeface="Arial" panose="020B0604020202020204" pitchFamily="34" charset="0"/>
                <a:cs typeface="Times New Roman" panose="02020603050405020304" pitchFamily="18" charset="0"/>
              </a:rPr>
              <a:t>Gives underserved youth a toolkit to overcome obstacles to growth, inclusion, and personal success</a:t>
            </a:r>
            <a:endParaRPr lang="en-US" sz="2800" b="1" dirty="0"/>
          </a:p>
        </p:txBody>
      </p:sp>
      <p:sp>
        <p:nvSpPr>
          <p:cNvPr id="7" name="Title 6">
            <a:extLst>
              <a:ext uri="{FF2B5EF4-FFF2-40B4-BE49-F238E27FC236}">
                <a16:creationId xmlns:a16="http://schemas.microsoft.com/office/drawing/2014/main" id="{255247F9-CE35-4DC6-AFAD-35D0C4778F40}"/>
              </a:ext>
            </a:extLst>
          </p:cNvPr>
          <p:cNvSpPr>
            <a:spLocks noGrp="1"/>
          </p:cNvSpPr>
          <p:nvPr>
            <p:ph type="title"/>
          </p:nvPr>
        </p:nvSpPr>
        <p:spPr>
          <a:xfrm>
            <a:off x="326571" y="327935"/>
            <a:ext cx="10424287" cy="762310"/>
          </a:xfrm>
        </p:spPr>
        <p:txBody>
          <a:bodyPr/>
          <a:lstStyle/>
          <a:p>
            <a:r>
              <a:rPr lang="en-US" sz="3600" b="1" dirty="0"/>
              <a:t>Introducing Soccer Without </a:t>
            </a:r>
            <a:r>
              <a:rPr lang="en-US" sz="3600" b="1" dirty="0" smtClean="0"/>
              <a:t/>
            </a:r>
            <a:br>
              <a:rPr lang="en-US" sz="3600" b="1" dirty="0" smtClean="0"/>
            </a:br>
            <a:r>
              <a:rPr lang="en-US" sz="3600" b="1" dirty="0" smtClean="0"/>
              <a:t>Borders</a:t>
            </a:r>
            <a:endParaRPr lang="en-US" sz="3600" b="1" dirty="0"/>
          </a:p>
        </p:txBody>
      </p:sp>
      <p:pic>
        <p:nvPicPr>
          <p:cNvPr id="2" name="Picture 1"/>
          <p:cNvPicPr>
            <a:picLocks noChangeAspect="1"/>
          </p:cNvPicPr>
          <p:nvPr/>
        </p:nvPicPr>
        <p:blipFill rotWithShape="1">
          <a:blip r:embed="rId3" cstate="hqprint">
            <a:extLst>
              <a:ext uri="{28A0092B-C50C-407E-A947-70E740481C1C}">
                <a14:useLocalDpi xmlns:a14="http://schemas.microsoft.com/office/drawing/2010/main" val="0"/>
              </a:ext>
            </a:extLst>
          </a:blip>
          <a:srcRect l="1332" t="-17754" r="23668" b="17754"/>
          <a:stretch/>
        </p:blipFill>
        <p:spPr>
          <a:xfrm rot="5400000">
            <a:off x="6558603" y="-543389"/>
            <a:ext cx="8229600" cy="8229600"/>
          </a:xfrm>
          <a:prstGeom prst="ellipse">
            <a:avLst/>
          </a:prstGeom>
        </p:spPr>
      </p:pic>
    </p:spTree>
    <p:extLst>
      <p:ext uri="{BB962C8B-B14F-4D97-AF65-F5344CB8AC3E}">
        <p14:creationId xmlns:p14="http://schemas.microsoft.com/office/powerpoint/2010/main" val="3093843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2BB8C2-BFE6-4E1C-B8D0-C715A3C553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7501" y="207277"/>
            <a:ext cx="5663194" cy="3486909"/>
          </a:xfrm>
          <a:prstGeom prst="rect">
            <a:avLst/>
          </a:prstGeom>
          <a:ln w="28575">
            <a:solidFill>
              <a:schemeClr val="accent4"/>
            </a:solidFill>
          </a:ln>
        </p:spPr>
      </p:pic>
      <p:sp>
        <p:nvSpPr>
          <p:cNvPr id="3" name="Slide Number Placeholder 2">
            <a:extLst>
              <a:ext uri="{FF2B5EF4-FFF2-40B4-BE49-F238E27FC236}">
                <a16:creationId xmlns:a16="http://schemas.microsoft.com/office/drawing/2014/main" id="{38649D17-B229-0049-94B5-6EEEF5C0396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6" name="Title 1">
            <a:extLst>
              <a:ext uri="{FF2B5EF4-FFF2-40B4-BE49-F238E27FC236}">
                <a16:creationId xmlns:a16="http://schemas.microsoft.com/office/drawing/2014/main" id="{53AA9E19-BFCF-6E4B-9670-79C286BD7A3F}"/>
              </a:ext>
            </a:extLst>
          </p:cNvPr>
          <p:cNvSpPr>
            <a:spLocks noGrp="1"/>
          </p:cNvSpPr>
          <p:nvPr>
            <p:ph type="title"/>
          </p:nvPr>
        </p:nvSpPr>
        <p:spPr>
          <a:xfrm>
            <a:off x="255269" y="236466"/>
            <a:ext cx="6946998" cy="762310"/>
          </a:xfrm>
        </p:spPr>
        <p:txBody>
          <a:bodyPr/>
          <a:lstStyle/>
          <a:p>
            <a:r>
              <a:rPr lang="en-US" sz="4400" b="1" dirty="0"/>
              <a:t>About Nicaragua</a:t>
            </a:r>
          </a:p>
        </p:txBody>
      </p:sp>
      <p:sp>
        <p:nvSpPr>
          <p:cNvPr id="7" name="Content Placeholder 3">
            <a:extLst>
              <a:ext uri="{FF2B5EF4-FFF2-40B4-BE49-F238E27FC236}">
                <a16:creationId xmlns:a16="http://schemas.microsoft.com/office/drawing/2014/main" id="{A2205593-1008-E146-9B32-019765398443}"/>
              </a:ext>
            </a:extLst>
          </p:cNvPr>
          <p:cNvSpPr>
            <a:spLocks noGrp="1"/>
          </p:cNvSpPr>
          <p:nvPr>
            <p:ph idx="1"/>
          </p:nvPr>
        </p:nvSpPr>
        <p:spPr>
          <a:xfrm>
            <a:off x="255268" y="1055842"/>
            <a:ext cx="6018023" cy="5565692"/>
          </a:xfrm>
        </p:spPr>
        <p:txBody>
          <a:bodyPr lIns="91440" tIns="45720" rIns="91440" bIns="45720" anchor="t"/>
          <a:lstStyle/>
          <a:p>
            <a:pPr marL="457200" indent="-457200">
              <a:lnSpc>
                <a:spcPct val="100000"/>
              </a:lnSpc>
              <a:spcBef>
                <a:spcPts val="0"/>
              </a:spcBef>
              <a:spcAft>
                <a:spcPts val="1200"/>
              </a:spcAft>
              <a:buFont typeface="Arial" panose="020B0604020202020204" pitchFamily="34" charset="0"/>
              <a:buChar char="•"/>
              <a:defRPr/>
            </a:pPr>
            <a:r>
              <a:rPr lang="en-US" sz="2800" dirty="0">
                <a:solidFill>
                  <a:schemeClr val="tx2"/>
                </a:solidFill>
              </a:rPr>
              <a:t>Population 6.3 million</a:t>
            </a:r>
          </a:p>
          <a:p>
            <a:pPr marL="457200" indent="-457200">
              <a:lnSpc>
                <a:spcPct val="100000"/>
              </a:lnSpc>
              <a:spcBef>
                <a:spcPts val="0"/>
              </a:spcBef>
              <a:spcAft>
                <a:spcPts val="1200"/>
              </a:spcAft>
              <a:buFont typeface="Arial" panose="020B0604020202020204" pitchFamily="34" charset="0"/>
              <a:buChar char="•"/>
              <a:defRPr/>
            </a:pPr>
            <a:r>
              <a:rPr lang="en-US" sz="2800" dirty="0">
                <a:solidFill>
                  <a:schemeClr val="tx2"/>
                </a:solidFill>
                <a:cs typeface="Times New Roman" panose="02020603050405020304" pitchFamily="18" charset="0"/>
              </a:rPr>
              <a:t>Poorest country in Central America, second poorest in the Western Hemisphere</a:t>
            </a:r>
          </a:p>
          <a:p>
            <a:pPr marL="457200" indent="-457200">
              <a:lnSpc>
                <a:spcPct val="100000"/>
              </a:lnSpc>
              <a:spcBef>
                <a:spcPts val="0"/>
              </a:spcBef>
              <a:spcAft>
                <a:spcPts val="1200"/>
              </a:spcAft>
              <a:buFont typeface="Arial" panose="020B0604020202020204" pitchFamily="34" charset="0"/>
              <a:buChar char="•"/>
              <a:defRPr/>
            </a:pPr>
            <a:r>
              <a:rPr lang="en-US" sz="2800" dirty="0">
                <a:ea typeface="Arial" panose="020B0604020202020204" pitchFamily="34" charset="0"/>
                <a:cs typeface="Times New Roman" panose="02020603050405020304" pitchFamily="18" charset="0"/>
              </a:rPr>
              <a:t>Widespread underemployment and poverty</a:t>
            </a:r>
          </a:p>
          <a:p>
            <a:pPr marL="457200" indent="-457200">
              <a:lnSpc>
                <a:spcPct val="100000"/>
              </a:lnSpc>
              <a:spcBef>
                <a:spcPts val="0"/>
              </a:spcBef>
              <a:spcAft>
                <a:spcPts val="1200"/>
              </a:spcAft>
              <a:buFont typeface="Arial" panose="020B0604020202020204" pitchFamily="34" charset="0"/>
              <a:buChar char="•"/>
              <a:defRPr/>
            </a:pPr>
            <a:r>
              <a:rPr lang="en-US" sz="2800" dirty="0">
                <a:ea typeface="Arial" panose="020B0604020202020204" pitchFamily="34" charset="0"/>
                <a:cs typeface="Times New Roman" panose="02020603050405020304" pitchFamily="18" charset="0"/>
              </a:rPr>
              <a:t>Compounding crises: human rights abuses, pandemic, collapse of tourism</a:t>
            </a:r>
          </a:p>
          <a:p>
            <a:pPr marL="457200" indent="-457200">
              <a:lnSpc>
                <a:spcPct val="100000"/>
              </a:lnSpc>
              <a:spcBef>
                <a:spcPts val="0"/>
              </a:spcBef>
              <a:spcAft>
                <a:spcPts val="1200"/>
              </a:spcAft>
              <a:buFont typeface="Arial" panose="020B0604020202020204" pitchFamily="34" charset="0"/>
              <a:buChar char="•"/>
              <a:defRPr/>
            </a:pPr>
            <a:r>
              <a:rPr lang="en-US" sz="2800" dirty="0">
                <a:ea typeface="Arial" panose="020B0604020202020204" pitchFamily="34" charset="0"/>
                <a:cs typeface="Times New Roman" panose="02020603050405020304" pitchFamily="18" charset="0"/>
              </a:rPr>
              <a:t>Highest rate of teen pregnancy in Latin America</a:t>
            </a:r>
          </a:p>
        </p:txBody>
      </p:sp>
      <p:pic>
        <p:nvPicPr>
          <p:cNvPr id="11" name="Picture 10">
            <a:extLst>
              <a:ext uri="{FF2B5EF4-FFF2-40B4-BE49-F238E27FC236}">
                <a16:creationId xmlns:a16="http://schemas.microsoft.com/office/drawing/2014/main" id="{5019A719-7DC7-EE46-A98B-3A74C9B3E16F}"/>
              </a:ext>
            </a:extLst>
          </p:cNvPr>
          <p:cNvPicPr>
            <a:picLocks noChangeAspect="1"/>
          </p:cNvPicPr>
          <p:nvPr/>
        </p:nvPicPr>
        <p:blipFill rotWithShape="1">
          <a:blip r:embed="rId4">
            <a:extLst>
              <a:ext uri="{28A0092B-C50C-407E-A947-70E740481C1C}">
                <a14:useLocalDpi xmlns:a14="http://schemas.microsoft.com/office/drawing/2010/main"/>
              </a:ext>
            </a:extLst>
          </a:blip>
          <a:srcRect l="1955" t="979" r="1833" b="1602"/>
          <a:stretch/>
        </p:blipFill>
        <p:spPr>
          <a:xfrm>
            <a:off x="7484881" y="2884602"/>
            <a:ext cx="3393651" cy="3676454"/>
          </a:xfrm>
          <a:prstGeom prst="rect">
            <a:avLst/>
          </a:prstGeom>
          <a:ln w="38100">
            <a:solidFill>
              <a:schemeClr val="accent4"/>
            </a:solidFill>
          </a:ln>
        </p:spPr>
      </p:pic>
      <p:pic>
        <p:nvPicPr>
          <p:cNvPr id="5" name="Picture 4">
            <a:extLst>
              <a:ext uri="{FF2B5EF4-FFF2-40B4-BE49-F238E27FC236}">
                <a16:creationId xmlns:a16="http://schemas.microsoft.com/office/drawing/2014/main" id="{1F3F8E12-98B8-40E7-89F1-88121CD7A6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0463" y="5181956"/>
            <a:ext cx="304826" cy="304826"/>
          </a:xfrm>
          <a:prstGeom prst="rect">
            <a:avLst/>
          </a:prstGeom>
        </p:spPr>
      </p:pic>
    </p:spTree>
    <p:extLst>
      <p:ext uri="{BB962C8B-B14F-4D97-AF65-F5344CB8AC3E}">
        <p14:creationId xmlns:p14="http://schemas.microsoft.com/office/powerpoint/2010/main" val="259079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770BB-9E74-B947-8542-BDB89DBC8210}"/>
              </a:ext>
            </a:extLst>
          </p:cNvPr>
          <p:cNvSpPr>
            <a:spLocks noGrp="1"/>
          </p:cNvSpPr>
          <p:nvPr>
            <p:ph type="title"/>
          </p:nvPr>
        </p:nvSpPr>
        <p:spPr>
          <a:xfrm>
            <a:off x="386870" y="155113"/>
            <a:ext cx="10396149" cy="762310"/>
          </a:xfrm>
        </p:spPr>
        <p:txBody>
          <a:bodyPr/>
          <a:lstStyle/>
          <a:p>
            <a:r>
              <a:rPr lang="en-US" sz="4000" b="1" dirty="0"/>
              <a:t>Life challenges for women in </a:t>
            </a:r>
            <a:r>
              <a:rPr lang="en-US" sz="4000" b="1" dirty="0" smtClean="0"/>
              <a:t/>
            </a:r>
            <a:br>
              <a:rPr lang="en-US" sz="4000" b="1" dirty="0" smtClean="0"/>
            </a:br>
            <a:r>
              <a:rPr lang="en-US" sz="4000" b="1" dirty="0" smtClean="0"/>
              <a:t>Nicaragua</a:t>
            </a:r>
            <a:endParaRPr lang="en-US" sz="4000" b="1" dirty="0"/>
          </a:p>
        </p:txBody>
      </p:sp>
      <p:sp>
        <p:nvSpPr>
          <p:cNvPr id="3" name="Slide Number Placeholder 2">
            <a:extLst>
              <a:ext uri="{FF2B5EF4-FFF2-40B4-BE49-F238E27FC236}">
                <a16:creationId xmlns:a16="http://schemas.microsoft.com/office/drawing/2014/main" id="{FDFF429A-5AB8-8C40-80D4-902E4C22C0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9370E7B5-B41F-184D-BE9C-E546BC86F796}"/>
              </a:ext>
            </a:extLst>
          </p:cNvPr>
          <p:cNvSpPr>
            <a:spLocks noGrp="1"/>
          </p:cNvSpPr>
          <p:nvPr>
            <p:ph idx="1"/>
          </p:nvPr>
        </p:nvSpPr>
        <p:spPr>
          <a:xfrm>
            <a:off x="181952" y="1357459"/>
            <a:ext cx="6732518" cy="5156101"/>
          </a:xfrm>
        </p:spPr>
        <p:txBody>
          <a:bodyPr lIns="91440" tIns="45720" rIns="91440" bIns="45720" anchor="t"/>
          <a:lstStyle/>
          <a:p>
            <a:pPr marL="290513" indent="-290513">
              <a:lnSpc>
                <a:spcPct val="100000"/>
              </a:lnSpc>
              <a:spcBef>
                <a:spcPts val="600"/>
              </a:spcBef>
              <a:spcAft>
                <a:spcPts val="600"/>
              </a:spcAft>
              <a:buFont typeface="Arial" panose="020B0604020202020204" pitchFamily="34" charset="0"/>
              <a:buChar char="•"/>
            </a:pPr>
            <a:r>
              <a:rPr lang="en-US" sz="2600" dirty="0"/>
              <a:t>Culture is rooted in machismo, girls face tremendous barriers to success</a:t>
            </a:r>
          </a:p>
          <a:p>
            <a:pPr marL="290513" indent="-290513">
              <a:lnSpc>
                <a:spcPct val="100000"/>
              </a:lnSpc>
              <a:spcBef>
                <a:spcPts val="600"/>
              </a:spcBef>
              <a:spcAft>
                <a:spcPts val="600"/>
              </a:spcAft>
              <a:buFont typeface="Arial" panose="020B0604020202020204" pitchFamily="34" charset="0"/>
              <a:buChar char="•"/>
            </a:pPr>
            <a:r>
              <a:rPr lang="en-US" sz="2600" dirty="0"/>
              <a:t>28 percent are pregnant by age 18, 52 percent do not complete primary school</a:t>
            </a:r>
          </a:p>
          <a:p>
            <a:pPr marL="290513" indent="-290513">
              <a:lnSpc>
                <a:spcPct val="100000"/>
              </a:lnSpc>
              <a:spcBef>
                <a:spcPts val="600"/>
              </a:spcBef>
              <a:spcAft>
                <a:spcPts val="600"/>
              </a:spcAft>
              <a:buFont typeface="Arial" panose="020B0604020202020204" pitchFamily="34" charset="0"/>
              <a:buChar char="•"/>
            </a:pPr>
            <a:r>
              <a:rPr lang="en-US" sz="2600" dirty="0"/>
              <a:t>Women</a:t>
            </a:r>
          </a:p>
          <a:p>
            <a:pPr marL="747713" lvl="1" indent="-290513">
              <a:lnSpc>
                <a:spcPct val="100000"/>
              </a:lnSpc>
              <a:spcBef>
                <a:spcPts val="0"/>
              </a:spcBef>
              <a:spcAft>
                <a:spcPts val="600"/>
              </a:spcAft>
              <a:buFont typeface="Arial" panose="020B0604020202020204" pitchFamily="34" charset="0"/>
              <a:buChar char="•"/>
            </a:pPr>
            <a:r>
              <a:rPr lang="en-US" sz="2600" dirty="0"/>
              <a:t>are more likely to be illiterate</a:t>
            </a:r>
          </a:p>
          <a:p>
            <a:pPr marL="747713" lvl="1" indent="-290513">
              <a:lnSpc>
                <a:spcPct val="100000"/>
              </a:lnSpc>
              <a:spcBef>
                <a:spcPts val="0"/>
              </a:spcBef>
              <a:spcAft>
                <a:spcPts val="600"/>
              </a:spcAft>
              <a:buFont typeface="Arial" panose="020B0604020202020204" pitchFamily="34" charset="0"/>
              <a:buChar char="•"/>
            </a:pPr>
            <a:r>
              <a:rPr lang="en-US" sz="2600" dirty="0"/>
              <a:t>are less likely to complete secondary education </a:t>
            </a:r>
          </a:p>
          <a:p>
            <a:pPr marL="747713" lvl="1" indent="-290513">
              <a:lnSpc>
                <a:spcPct val="100000"/>
              </a:lnSpc>
              <a:spcBef>
                <a:spcPts val="0"/>
              </a:spcBef>
              <a:spcAft>
                <a:spcPts val="600"/>
              </a:spcAft>
              <a:buFont typeface="Arial" panose="020B0604020202020204" pitchFamily="34" charset="0"/>
              <a:buChar char="•"/>
            </a:pPr>
            <a:r>
              <a:rPr lang="en-US" sz="2600" dirty="0"/>
              <a:t>have more domestic responsibilities</a:t>
            </a:r>
          </a:p>
          <a:p>
            <a:pPr marL="747713" lvl="1" indent="-290513">
              <a:lnSpc>
                <a:spcPct val="100000"/>
              </a:lnSpc>
              <a:spcBef>
                <a:spcPts val="0"/>
              </a:spcBef>
              <a:spcAft>
                <a:spcPts val="600"/>
              </a:spcAft>
              <a:buFont typeface="Arial" panose="020B0604020202020204" pitchFamily="34" charset="0"/>
              <a:buChar char="•"/>
            </a:pPr>
            <a:r>
              <a:rPr lang="en-US" sz="2600" dirty="0"/>
              <a:t>are less likely to have a bank account</a:t>
            </a:r>
          </a:p>
          <a:p>
            <a:pPr marL="747713" lvl="1" indent="-290513">
              <a:lnSpc>
                <a:spcPct val="100000"/>
              </a:lnSpc>
              <a:spcBef>
                <a:spcPts val="0"/>
              </a:spcBef>
              <a:spcAft>
                <a:spcPts val="600"/>
              </a:spcAft>
              <a:buFont typeface="Arial" panose="020B0604020202020204" pitchFamily="34" charset="0"/>
              <a:buChar char="•"/>
            </a:pPr>
            <a:r>
              <a:rPr lang="en-US" sz="2600" dirty="0"/>
              <a:t>lack workforce protections</a:t>
            </a:r>
          </a:p>
          <a:p>
            <a:pPr marL="290513" indent="-290513">
              <a:lnSpc>
                <a:spcPct val="100000"/>
              </a:lnSpc>
              <a:spcBef>
                <a:spcPts val="600"/>
              </a:spcBef>
              <a:spcAft>
                <a:spcPts val="600"/>
              </a:spcAft>
              <a:buFont typeface="Arial" panose="020B0604020202020204" pitchFamily="34" charset="0"/>
              <a:buChar char="•"/>
            </a:pPr>
            <a:endParaRPr lang="en-US" sz="2800" dirty="0">
              <a:solidFill>
                <a:schemeClr val="tx1"/>
              </a:solidFill>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6452" t="-229" r="8548" b="229"/>
          <a:stretch/>
        </p:blipFill>
        <p:spPr>
          <a:xfrm>
            <a:off x="6537227" y="-508000"/>
            <a:ext cx="8229600" cy="8229600"/>
          </a:xfrm>
          <a:prstGeom prst="ellipse">
            <a:avLst/>
          </a:prstGeom>
        </p:spPr>
      </p:pic>
    </p:spTree>
    <p:extLst>
      <p:ext uri="{BB962C8B-B14F-4D97-AF65-F5344CB8AC3E}">
        <p14:creationId xmlns:p14="http://schemas.microsoft.com/office/powerpoint/2010/main" val="294983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4" y="1102269"/>
            <a:ext cx="10832345" cy="5274130"/>
          </a:xfrm>
        </p:spPr>
        <p:txBody>
          <a:bodyPr/>
          <a:lstStyle/>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800" dirty="0">
                <a:ea typeface="Arial" panose="020B0604020202020204" pitchFamily="34" charset="0"/>
                <a:cs typeface="Times New Roman" panose="02020603050405020304" pitchFamily="18" charset="0"/>
              </a:rPr>
              <a:t>Facilitates positive school outcomes through a system of financial, academic, and socio-emotional support</a:t>
            </a:r>
          </a:p>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800" dirty="0">
                <a:ea typeface="Arial" panose="020B0604020202020204" pitchFamily="34" charset="0"/>
                <a:cs typeface="Times New Roman" panose="02020603050405020304" pitchFamily="18" charset="0"/>
              </a:rPr>
              <a:t>Provides scholarships (including all supplies and uniforms) with support and requirements to participate in school and SWB programming </a:t>
            </a:r>
          </a:p>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800" dirty="0">
                <a:ea typeface="Arial" panose="020B0604020202020204" pitchFamily="34" charset="0"/>
                <a:cs typeface="Times New Roman" panose="02020603050405020304" pitchFamily="18" charset="0"/>
              </a:rPr>
              <a:t>Access to computers, printing, tutors, school supplies, and a safe space (youth center with open-air courtyard) after school for homework</a:t>
            </a:r>
          </a:p>
          <a:p>
            <a:pPr marR="0" lvl="0" algn="l" defTabSz="584200" rtl="0" eaLnBrk="0" fontAlgn="base" latinLnBrk="0" hangingPunct="0">
              <a:lnSpc>
                <a:spcPct val="100000"/>
              </a:lnSpc>
              <a:spcBef>
                <a:spcPts val="600"/>
              </a:spcBef>
              <a:spcAft>
                <a:spcPts val="1200"/>
              </a:spcAft>
              <a:buClrTx/>
              <a:buSzTx/>
              <a:tabLst/>
              <a:defRPr/>
            </a:pPr>
            <a:r>
              <a:rPr lang="en-US" sz="1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YEAR 1 – DIRECT IMPACT: 275 GIRLS TOTAL (109 ON A DEEPER LEVEL THROUGH SCHOLARSHIPS); INDIRECT IMPACT: 1,100 FAMILY MEMBERS</a:t>
            </a:r>
          </a:p>
          <a:p>
            <a:pPr marR="0" lvl="0" algn="l" defTabSz="584200" rtl="0" eaLnBrk="0" fontAlgn="base" latinLnBrk="0" hangingPunct="0">
              <a:lnSpc>
                <a:spcPct val="100000"/>
              </a:lnSpc>
              <a:spcBef>
                <a:spcPts val="600"/>
              </a:spcBef>
              <a:spcAft>
                <a:spcPts val="1200"/>
              </a:spcAft>
              <a:buClrTx/>
              <a:buSzTx/>
              <a:tabLst/>
              <a:defRPr/>
            </a:pPr>
            <a:r>
              <a:rPr lang="en-US" sz="1800" b="1" cap="small" dirty="0">
                <a:solidFill>
                  <a:srgbClr val="009094"/>
                </a:solidFill>
                <a:effectLst/>
                <a:latin typeface="Arial" panose="020B0604020202020204" pitchFamily="34" charset="0"/>
                <a:ea typeface="Times New Roman" panose="02020603050405020304" pitchFamily="18" charset="0"/>
                <a:cs typeface="Times New Roman" panose="02020603050405020304" pitchFamily="18" charset="0"/>
              </a:rPr>
              <a:t>YEAR 2 – DIRECT IMPACT: 300 GIRLS TOTAL (132 ON A DEEPER LEVEL THROUGH SCHOLARSHIPS); INDIRECT IMPACT: 1,200 FAMILY MEMBERS</a:t>
            </a:r>
          </a:p>
          <a:p>
            <a:pPr marR="0" lvl="0" algn="l" defTabSz="584200" rtl="0" eaLnBrk="0" fontAlgn="base" latinLnBrk="0" hangingPunct="0">
              <a:lnSpc>
                <a:spcPct val="100000"/>
              </a:lnSpc>
              <a:spcBef>
                <a:spcPts val="600"/>
              </a:spcBef>
              <a:spcAft>
                <a:spcPts val="1200"/>
              </a:spcAft>
              <a:buClrTx/>
              <a:buSzTx/>
              <a:tabLst/>
              <a:defRPr/>
            </a:pPr>
            <a:endParaRPr lang="en-US" sz="2600" dirty="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243331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15800-946A-F54F-8334-1F8A5B4FEDA7}"/>
              </a:ext>
            </a:extLst>
          </p:cNvPr>
          <p:cNvSpPr>
            <a:spLocks noGrp="1"/>
          </p:cNvSpPr>
          <p:nvPr>
            <p:ph type="title"/>
          </p:nvPr>
        </p:nvSpPr>
        <p:spPr>
          <a:xfrm>
            <a:off x="524975" y="339959"/>
            <a:ext cx="10679062" cy="762310"/>
          </a:xfrm>
        </p:spPr>
        <p:txBody>
          <a:bodyPr/>
          <a:lstStyle/>
          <a:p>
            <a:r>
              <a:rPr lang="en-US" sz="4400" b="1" dirty="0"/>
              <a:t>The Project</a:t>
            </a:r>
          </a:p>
        </p:txBody>
      </p:sp>
      <p:sp>
        <p:nvSpPr>
          <p:cNvPr id="3" name="Slide Number Placeholder 2">
            <a:extLst>
              <a:ext uri="{FF2B5EF4-FFF2-40B4-BE49-F238E27FC236}">
                <a16:creationId xmlns:a16="http://schemas.microsoft.com/office/drawing/2014/main" id="{E1A57764-3B40-7B49-914D-F886D878FE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Roboto" panose="02000000000000000000" pitchFamily="2" charset="0"/>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FFFFFF"/>
              </a:solidFill>
              <a:effectLst/>
              <a:uLnTx/>
              <a:uFillTx/>
              <a:latin typeface="Roboto" panose="02000000000000000000" pitchFamily="2" charset="0"/>
              <a:cs typeface="+mn-cs"/>
            </a:endParaRPr>
          </a:p>
        </p:txBody>
      </p:sp>
      <p:sp>
        <p:nvSpPr>
          <p:cNvPr id="4" name="Content Placeholder 3">
            <a:extLst>
              <a:ext uri="{FF2B5EF4-FFF2-40B4-BE49-F238E27FC236}">
                <a16:creationId xmlns:a16="http://schemas.microsoft.com/office/drawing/2014/main" id="{5425BAC1-466C-C645-82B6-A9D3611DCA7F}"/>
              </a:ext>
            </a:extLst>
          </p:cNvPr>
          <p:cNvSpPr>
            <a:spLocks noGrp="1"/>
          </p:cNvSpPr>
          <p:nvPr>
            <p:ph idx="1"/>
          </p:nvPr>
        </p:nvSpPr>
        <p:spPr>
          <a:xfrm>
            <a:off x="524975" y="1223566"/>
            <a:ext cx="10679062" cy="5037275"/>
          </a:xfrm>
        </p:spPr>
        <p:txBody>
          <a:bodyPr/>
          <a:lstStyle/>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600" dirty="0">
                <a:ea typeface="Arial" panose="020B0604020202020204" pitchFamily="34" charset="0"/>
                <a:cs typeface="Times New Roman" panose="02020603050405020304" pitchFamily="18" charset="0"/>
              </a:rPr>
              <a:t>SWB Nicaragua includes four primary programs: the Team Program, the </a:t>
            </a:r>
            <a:r>
              <a:rPr lang="en-US" sz="2600" b="1" dirty="0">
                <a:ea typeface="Arial" panose="020B0604020202020204" pitchFamily="34" charset="0"/>
                <a:cs typeface="Times New Roman" panose="02020603050405020304" pitchFamily="18" charset="0"/>
              </a:rPr>
              <a:t>Education &amp; Leadership Program (ELP), </a:t>
            </a:r>
            <a:r>
              <a:rPr lang="en-US" sz="2600" dirty="0">
                <a:ea typeface="Arial" panose="020B0604020202020204" pitchFamily="34" charset="0"/>
                <a:cs typeface="Times New Roman" panose="02020603050405020304" pitchFamily="18" charset="0"/>
              </a:rPr>
              <a:t>the School Outreach Program, and Camps &amp; Trainings – operate in-school, after-school, and weekends 45 weeks per year. </a:t>
            </a:r>
          </a:p>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600" dirty="0">
                <a:ea typeface="Arial" panose="020B0604020202020204" pitchFamily="34" charset="0"/>
                <a:cs typeface="Times New Roman" panose="02020603050405020304" pitchFamily="18" charset="0"/>
              </a:rPr>
              <a:t>ELP operates with Team Program to create a true “student-athlete” experience – additional academic support, educational workshops, leadership development, and school scholarships</a:t>
            </a:r>
          </a:p>
          <a:p>
            <a:pPr marL="457200" marR="0" lvl="0" indent="-457200" algn="l" defTabSz="5842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lang="en-US" sz="2600" dirty="0">
                <a:ea typeface="Arial" panose="020B0604020202020204" pitchFamily="34" charset="0"/>
                <a:cs typeface="Times New Roman" panose="02020603050405020304" pitchFamily="18" charset="0"/>
              </a:rPr>
              <a:t>No financial cost to participate – girls receive participation points, which can be exchanged for school supplies, uniforms, equipment, and school scholarships, so they contribute to their family’s financial stability</a:t>
            </a:r>
          </a:p>
        </p:txBody>
      </p:sp>
    </p:spTree>
    <p:extLst>
      <p:ext uri="{BB962C8B-B14F-4D97-AF65-F5344CB8AC3E}">
        <p14:creationId xmlns:p14="http://schemas.microsoft.com/office/powerpoint/2010/main" val="2230313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6A1C-2770-664C-960D-0D42ACF31609}"/>
              </a:ext>
            </a:extLst>
          </p:cNvPr>
          <p:cNvSpPr>
            <a:spLocks noGrp="1"/>
          </p:cNvSpPr>
          <p:nvPr>
            <p:ph type="title"/>
          </p:nvPr>
        </p:nvSpPr>
        <p:spPr/>
        <p:txBody>
          <a:bodyPr/>
          <a:lstStyle/>
          <a:p>
            <a:r>
              <a:rPr lang="en-US" sz="4400" b="1" dirty="0"/>
              <a:t>Budget</a:t>
            </a:r>
          </a:p>
        </p:txBody>
      </p:sp>
      <p:sp>
        <p:nvSpPr>
          <p:cNvPr id="4" name="Slide Number Placeholder 3">
            <a:extLst>
              <a:ext uri="{FF2B5EF4-FFF2-40B4-BE49-F238E27FC236}">
                <a16:creationId xmlns:a16="http://schemas.microsoft.com/office/drawing/2014/main" id="{299888EB-2754-6C47-B4FB-D44D40FA8B0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aphicFrame>
        <p:nvGraphicFramePr>
          <p:cNvPr id="3" name="Table 2">
            <a:extLst>
              <a:ext uri="{FF2B5EF4-FFF2-40B4-BE49-F238E27FC236}">
                <a16:creationId xmlns:a16="http://schemas.microsoft.com/office/drawing/2014/main" id="{11035BFB-0A73-5D54-7C15-A6EF23DDEAA2}"/>
              </a:ext>
            </a:extLst>
          </p:cNvPr>
          <p:cNvGraphicFramePr>
            <a:graphicFrameLocks noGrp="1"/>
          </p:cNvGraphicFramePr>
          <p:nvPr>
            <p:extLst>
              <p:ext uri="{D42A27DB-BD31-4B8C-83A1-F6EECF244321}">
                <p14:modId xmlns:p14="http://schemas.microsoft.com/office/powerpoint/2010/main" val="3170487999"/>
              </p:ext>
            </p:extLst>
          </p:nvPr>
        </p:nvGraphicFramePr>
        <p:xfrm>
          <a:off x="676656" y="1309768"/>
          <a:ext cx="10767949" cy="5384945"/>
        </p:xfrm>
        <a:graphic>
          <a:graphicData uri="http://schemas.openxmlformats.org/drawingml/2006/table">
            <a:tbl>
              <a:tblPr firstRow="1" firstCol="1" lastRow="1" lastCol="1" bandRow="1" bandCol="1"/>
              <a:tblGrid>
                <a:gridCol w="1997281">
                  <a:extLst>
                    <a:ext uri="{9D8B030D-6E8A-4147-A177-3AD203B41FA5}">
                      <a16:colId xmlns:a16="http://schemas.microsoft.com/office/drawing/2014/main" val="3005289770"/>
                    </a:ext>
                  </a:extLst>
                </a:gridCol>
                <a:gridCol w="7554933">
                  <a:extLst>
                    <a:ext uri="{9D8B030D-6E8A-4147-A177-3AD203B41FA5}">
                      <a16:colId xmlns:a16="http://schemas.microsoft.com/office/drawing/2014/main" val="2364197214"/>
                    </a:ext>
                  </a:extLst>
                </a:gridCol>
                <a:gridCol w="1215735">
                  <a:extLst>
                    <a:ext uri="{9D8B030D-6E8A-4147-A177-3AD203B41FA5}">
                      <a16:colId xmlns:a16="http://schemas.microsoft.com/office/drawing/2014/main" val="3321252180"/>
                    </a:ext>
                  </a:extLst>
                </a:gridCol>
              </a:tblGrid>
              <a:tr h="640996">
                <a:tc>
                  <a:txBody>
                    <a:bodyPr/>
                    <a:lstStyle/>
                    <a:p>
                      <a:pPr marL="452120" marR="452755" algn="ctr">
                        <a:lnSpc>
                          <a:spcPct val="107000"/>
                        </a:lnSpc>
                        <a:spcBef>
                          <a:spcPts val="240"/>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Item</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1822450" marR="1820545" algn="ctr">
                        <a:lnSpc>
                          <a:spcPct val="107000"/>
                        </a:lnSpc>
                        <a:spcBef>
                          <a:spcPts val="240"/>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Description</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a:noFill/>
                    </a:lnT>
                    <a:lnB w="38100" cap="flat" cmpd="sng" algn="ctr">
                      <a:solidFill>
                        <a:srgbClr val="FFFFFF"/>
                      </a:solidFill>
                      <a:prstDash val="solid"/>
                      <a:round/>
                      <a:headEnd type="none" w="med" len="med"/>
                      <a:tailEnd type="none" w="med" len="med"/>
                    </a:lnB>
                    <a:solidFill>
                      <a:srgbClr val="009093"/>
                    </a:solidFill>
                  </a:tcPr>
                </a:tc>
                <a:tc>
                  <a:txBody>
                    <a:bodyPr/>
                    <a:lstStyle/>
                    <a:p>
                      <a:pPr marL="45720" marR="50165" algn="ctr">
                        <a:lnSpc>
                          <a:spcPct val="107000"/>
                        </a:lnSpc>
                        <a:spcBef>
                          <a:spcPts val="240"/>
                        </a:spcBef>
                        <a:spcAft>
                          <a:spcPts val="0"/>
                        </a:spcAft>
                      </a:pPr>
                      <a:r>
                        <a:rPr lang="en-US" sz="2400" b="1" dirty="0">
                          <a:solidFill>
                            <a:srgbClr val="FFFFFF"/>
                          </a:solidFill>
                          <a:effectLst/>
                          <a:latin typeface="Arial" panose="020B0604020202020204" pitchFamily="34" charset="0"/>
                          <a:ea typeface="Arial" panose="020B0604020202020204" pitchFamily="34" charset="0"/>
                          <a:cs typeface="Times New Roman" panose="02020603050405020304" pitchFamily="18" charset="0"/>
                        </a:rPr>
                        <a:t>Cost</a:t>
                      </a: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a:noFill/>
                    </a:lnT>
                    <a:lnB w="38100" cap="flat" cmpd="sng" algn="ctr">
                      <a:solidFill>
                        <a:srgbClr val="FFFFFF"/>
                      </a:solidFill>
                      <a:prstDash val="solid"/>
                      <a:round/>
                      <a:headEnd type="none" w="med" len="med"/>
                      <a:tailEnd type="none" w="med" len="med"/>
                    </a:lnB>
                    <a:solidFill>
                      <a:srgbClr val="009093"/>
                    </a:solidFill>
                  </a:tcPr>
                </a:tc>
                <a:extLst>
                  <a:ext uri="{0D108BD9-81ED-4DB2-BD59-A6C34878D82A}">
                    <a16:rowId xmlns:a16="http://schemas.microsoft.com/office/drawing/2014/main" val="651310164"/>
                  </a:ext>
                </a:extLst>
              </a:tr>
              <a:tr h="1750133">
                <a:tc>
                  <a:txBody>
                    <a:bodyPr/>
                    <a:lstStyle/>
                    <a:p>
                      <a:pPr marL="0" marR="198755" algn="ctr">
                        <a:lnSpc>
                          <a:spcPct val="110000"/>
                        </a:lnSpc>
                        <a:spcBef>
                          <a:spcPts val="0"/>
                        </a:spcBef>
                        <a:spcAft>
                          <a:spcPts val="0"/>
                        </a:spcAft>
                      </a:pPr>
                      <a:r>
                        <a:rPr lang="en-US" sz="2000" dirty="0">
                          <a:solidFill>
                            <a:srgbClr val="1A1A1A"/>
                          </a:solidFill>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1A1A1A"/>
                          </a:solidFill>
                          <a:effectLst/>
                          <a:latin typeface="Arial" panose="020B0604020202020204" pitchFamily="34" charset="0"/>
                          <a:ea typeface="Arial" panose="020B0604020202020204" pitchFamily="34" charset="0"/>
                          <a:cs typeface="Times New Roman" panose="02020603050405020304" pitchFamily="18" charset="0"/>
                        </a:rPr>
                        <a:t>Personnel</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ctr">
                        <a:lnSpc>
                          <a:spcPct val="110000"/>
                        </a:lnSpc>
                        <a:spcBef>
                          <a:spcPts val="0"/>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Includes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portion of salary and benefits for the Co-Director, Leadership Council Director and Advisor; Co-Director Finance and Operation Lead, Administrator; Education Program Senior Program Coordinator; Education Program Coordinator; other coaches and staff</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algn="r">
                        <a:lnSpc>
                          <a:spcPct val="107000"/>
                        </a:lnSpc>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18,534</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305690610"/>
                  </a:ext>
                </a:extLst>
              </a:tr>
              <a:tr h="1377539">
                <a:tc>
                  <a:txBody>
                    <a:bodyPr/>
                    <a:lstStyle/>
                    <a:p>
                      <a:pPr marL="0" marR="0" algn="ctr">
                        <a:lnSpc>
                          <a:spcPct val="107000"/>
                        </a:lnSpc>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Materials</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Fees,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p>
                      <a:pPr marL="0" marR="0" algn="ctr">
                        <a:lnSpc>
                          <a:spcPct val="107000"/>
                        </a:lnSpc>
                        <a:spcBef>
                          <a:spcPts val="35"/>
                        </a:spcBef>
                        <a:spcAft>
                          <a:spcPts val="0"/>
                        </a:spcAft>
                      </a:pP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Supplies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0" algn="ctr">
                        <a:lnSpc>
                          <a:spcPct val="107000"/>
                        </a:lnSpc>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Covers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portion of costs for uniform sets required for school; school supplies; semester fees, matriculation fees, promotions to the next grade; university scholarships, technology, ink, printing</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tc>
                  <a:txBody>
                    <a:bodyPr/>
                    <a:lstStyle/>
                    <a:p>
                      <a:pPr marL="0" marR="50165" algn="r">
                        <a:lnSpc>
                          <a:spcPct val="107000"/>
                        </a:lnSpc>
                        <a:spcBef>
                          <a:spcPts val="5"/>
                        </a:spcBef>
                        <a:spcAft>
                          <a:spcPts val="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15,825</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7E6E6"/>
                    </a:solidFill>
                  </a:tcPr>
                </a:tc>
                <a:extLst>
                  <a:ext uri="{0D108BD9-81ED-4DB2-BD59-A6C34878D82A}">
                    <a16:rowId xmlns:a16="http://schemas.microsoft.com/office/drawing/2014/main" val="2031132534"/>
                  </a:ext>
                </a:extLst>
              </a:tr>
              <a:tr h="851569">
                <a:tc>
                  <a:txBody>
                    <a:bodyPr/>
                    <a:lstStyle/>
                    <a:p>
                      <a:pPr marL="0" marR="0" algn="ctr">
                        <a:lnSpc>
                          <a:spcPct val="107000"/>
                        </a:lnSpc>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Other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Costs</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0" algn="ctr">
                        <a:lnSpc>
                          <a:spcPct val="107000"/>
                        </a:lnSpc>
                        <a:spcBef>
                          <a:spcPts val="3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 </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portion of fees for the Youth Center facility including utilities and internet; monitoring and evaluation, and administration</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tc>
                  <a:txBody>
                    <a:bodyPr/>
                    <a:lstStyle/>
                    <a:p>
                      <a:pPr marL="0" marR="50165" algn="r">
                        <a:lnSpc>
                          <a:spcPct val="107000"/>
                        </a:lnSpc>
                        <a:spcBef>
                          <a:spcPts val="5"/>
                        </a:spcBef>
                        <a:spcAft>
                          <a:spcPts val="0"/>
                        </a:spcAft>
                      </a:pPr>
                      <a:r>
                        <a:rPr lang="en-US" sz="2000"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7,141</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ADBDC"/>
                    </a:solidFill>
                  </a:tcPr>
                </a:tc>
                <a:extLst>
                  <a:ext uri="{0D108BD9-81ED-4DB2-BD59-A6C34878D82A}">
                    <a16:rowId xmlns:a16="http://schemas.microsoft.com/office/drawing/2014/main" val="1811733797"/>
                  </a:ext>
                </a:extLst>
              </a:tr>
              <a:tr h="764708">
                <a:tc>
                  <a:txBody>
                    <a:bodyPr/>
                    <a:lstStyle/>
                    <a:p>
                      <a:pPr marL="0" marR="452755" algn="ctr">
                        <a:lnSpc>
                          <a:spcPct val="107000"/>
                        </a:lnSpc>
                        <a:spcBef>
                          <a:spcPts val="65"/>
                        </a:spcBef>
                        <a:spcAft>
                          <a:spcPts val="0"/>
                        </a:spcAft>
                      </a:pPr>
                      <a:r>
                        <a:rPr lang="en-US" sz="20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TOTAL</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0" algn="ctr">
                        <a:lnSpc>
                          <a:spcPct val="107000"/>
                        </a:lnSpc>
                        <a:spcBef>
                          <a:spcPts val="0"/>
                        </a:spcBef>
                        <a:spcAft>
                          <a:spcPts val="0"/>
                        </a:spcAft>
                      </a:pPr>
                      <a:r>
                        <a:rPr lang="en-US" sz="2000" dirty="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nchor="ctr">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EAAAA"/>
                    </a:solidFill>
                  </a:tcPr>
                </a:tc>
                <a:tc>
                  <a:txBody>
                    <a:bodyPr/>
                    <a:lstStyle/>
                    <a:p>
                      <a:pPr marL="0" marR="50165" algn="r">
                        <a:lnSpc>
                          <a:spcPct val="107000"/>
                        </a:lnSpc>
                        <a:spcBef>
                          <a:spcPts val="65"/>
                        </a:spcBef>
                        <a:spcAft>
                          <a:spcPts val="0"/>
                        </a:spcAft>
                      </a:pPr>
                      <a:r>
                        <a:rPr lang="en-US" sz="2000" b="1" dirty="0">
                          <a:effectLst/>
                          <a:latin typeface="Arial" panose="020B0604020202020204" pitchFamily="34" charset="0"/>
                          <a:ea typeface="Arial" panose="020B0604020202020204" pitchFamily="34" charset="0"/>
                          <a:cs typeface="Times New Roman" panose="02020603050405020304" pitchFamily="18" charset="0"/>
                        </a:rPr>
                        <a:t> </a:t>
                      </a:r>
                      <a:r>
                        <a:rPr lang="en-US" sz="2000" b="1" dirty="0" smtClean="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a:r>
                      <a:r>
                        <a:rPr lang="en-US" sz="20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41,500</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lnL w="1905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a:noFill/>
                    </a:lnB>
                    <a:solidFill>
                      <a:srgbClr val="AEAAAA"/>
                    </a:solidFill>
                  </a:tcPr>
                </a:tc>
                <a:extLst>
                  <a:ext uri="{0D108BD9-81ED-4DB2-BD59-A6C34878D82A}">
                    <a16:rowId xmlns:a16="http://schemas.microsoft.com/office/drawing/2014/main" val="4286522535"/>
                  </a:ext>
                </a:extLst>
              </a:tr>
            </a:tbl>
          </a:graphicData>
        </a:graphic>
      </p:graphicFrame>
    </p:spTree>
    <p:extLst>
      <p:ext uri="{BB962C8B-B14F-4D97-AF65-F5344CB8AC3E}">
        <p14:creationId xmlns:p14="http://schemas.microsoft.com/office/powerpoint/2010/main" val="155881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AE97C-B900-2B4A-8A4A-7B6A6C4E1BDB}"/>
              </a:ext>
            </a:extLst>
          </p:cNvPr>
          <p:cNvSpPr>
            <a:spLocks noGrp="1"/>
          </p:cNvSpPr>
          <p:nvPr>
            <p:ph type="title"/>
          </p:nvPr>
        </p:nvSpPr>
        <p:spPr>
          <a:xfrm>
            <a:off x="196200" y="204129"/>
            <a:ext cx="10679062" cy="762310"/>
          </a:xfrm>
        </p:spPr>
        <p:txBody>
          <a:bodyPr/>
          <a:lstStyle/>
          <a:p>
            <a:r>
              <a:rPr lang="en-US" sz="4400" b="1" dirty="0"/>
              <a:t>About Soccer Without Borders</a:t>
            </a:r>
          </a:p>
        </p:txBody>
      </p:sp>
      <p:sp>
        <p:nvSpPr>
          <p:cNvPr id="3" name="Slide Number Placeholder 2">
            <a:extLst>
              <a:ext uri="{FF2B5EF4-FFF2-40B4-BE49-F238E27FC236}">
                <a16:creationId xmlns:a16="http://schemas.microsoft.com/office/drawing/2014/main" id="{A924D0F1-6A68-AA42-AAA2-7DDBDCFEEBA0}"/>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ea typeface="Roboto" panose="02000000000000000000" pitchFamily="2" charset="0"/>
              <a:cs typeface="Arial" panose="020B0604020202020204" pitchFamily="34" charset="0"/>
            </a:endParaRPr>
          </a:p>
        </p:txBody>
      </p:sp>
      <p:sp>
        <p:nvSpPr>
          <p:cNvPr id="5" name="Content Placeholder 3">
            <a:extLst>
              <a:ext uri="{FF2B5EF4-FFF2-40B4-BE49-F238E27FC236}">
                <a16:creationId xmlns:a16="http://schemas.microsoft.com/office/drawing/2014/main" id="{683C186D-BB03-8140-B825-AD1A011CD5F4}"/>
              </a:ext>
            </a:extLst>
          </p:cNvPr>
          <p:cNvSpPr>
            <a:spLocks noGrp="1"/>
          </p:cNvSpPr>
          <p:nvPr>
            <p:ph idx="1"/>
          </p:nvPr>
        </p:nvSpPr>
        <p:spPr>
          <a:xfrm>
            <a:off x="473434" y="1045140"/>
            <a:ext cx="10679062" cy="5087966"/>
          </a:xfrm>
        </p:spPr>
        <p:txBody>
          <a:bodyPr/>
          <a:lstStyle/>
          <a:p>
            <a:pPr marL="822960" indent="-457200">
              <a:lnSpc>
                <a:spcPct val="100000"/>
              </a:lnSpc>
              <a:spcBef>
                <a:spcPts val="1200"/>
              </a:spcBef>
              <a:spcAft>
                <a:spcPts val="600"/>
              </a:spcAft>
              <a:buFont typeface="Arial" panose="020B0604020202020204" pitchFamily="34" charset="0"/>
              <a:buChar char="•"/>
            </a:pPr>
            <a:r>
              <a:rPr lang="en-US" sz="2800" dirty="0"/>
              <a:t>Established in 2006, with mission to use soccer as a vehicle for positive change</a:t>
            </a:r>
          </a:p>
          <a:p>
            <a:pPr marL="822960" indent="-457200">
              <a:lnSpc>
                <a:spcPct val="100000"/>
              </a:lnSpc>
              <a:spcBef>
                <a:spcPts val="1200"/>
              </a:spcBef>
              <a:spcAft>
                <a:spcPts val="600"/>
              </a:spcAft>
              <a:buFont typeface="Arial" panose="020B0604020202020204" pitchFamily="34" charset="0"/>
              <a:buChar char="•"/>
            </a:pPr>
            <a:r>
              <a:rPr lang="en-US" sz="2800" dirty="0"/>
              <a:t>Began its first year-round program in the USA in Oakland, California in 2007, and has directly implemented programs in 12 different countries and eight U.S. states</a:t>
            </a:r>
          </a:p>
          <a:p>
            <a:pPr marL="822960" indent="-457200">
              <a:lnSpc>
                <a:spcPct val="100000"/>
              </a:lnSpc>
              <a:spcBef>
                <a:spcPts val="1200"/>
              </a:spcBef>
              <a:spcAft>
                <a:spcPts val="600"/>
              </a:spcAft>
              <a:buFont typeface="Arial" panose="020B0604020202020204" pitchFamily="34" charset="0"/>
              <a:buChar char="•"/>
            </a:pPr>
            <a:r>
              <a:rPr lang="en-US" sz="2800" dirty="0"/>
              <a:t>Holistic approach to school engagement has led to an academic advancement rate (passing from one grade to the next) of 92 percent</a:t>
            </a:r>
          </a:p>
          <a:p>
            <a:pPr marL="822960" indent="-457200">
              <a:lnSpc>
                <a:spcPct val="100000"/>
              </a:lnSpc>
              <a:spcBef>
                <a:spcPts val="1200"/>
              </a:spcBef>
              <a:spcAft>
                <a:spcPts val="600"/>
              </a:spcAft>
              <a:buFont typeface="Arial" panose="020B0604020202020204" pitchFamily="34" charset="0"/>
              <a:buChar char="•"/>
            </a:pPr>
            <a:r>
              <a:rPr lang="en-US" sz="2800" dirty="0"/>
              <a:t>Nearly every girl in the program is playing on her first-ever sports team</a:t>
            </a:r>
          </a:p>
        </p:txBody>
      </p:sp>
    </p:spTree>
    <p:extLst>
      <p:ext uri="{BB962C8B-B14F-4D97-AF65-F5344CB8AC3E}">
        <p14:creationId xmlns:p14="http://schemas.microsoft.com/office/powerpoint/2010/main" val="3298885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D412A-8E08-EE43-988A-31DBBD63BD95}"/>
              </a:ext>
            </a:extLst>
          </p:cNvPr>
          <p:cNvSpPr>
            <a:spLocks noGrp="1"/>
          </p:cNvSpPr>
          <p:nvPr>
            <p:ph type="title"/>
          </p:nvPr>
        </p:nvSpPr>
        <p:spPr>
          <a:xfrm>
            <a:off x="446762" y="206013"/>
            <a:ext cx="6964326" cy="762310"/>
          </a:xfrm>
        </p:spPr>
        <p:txBody>
          <a:bodyPr/>
          <a:lstStyle/>
          <a:p>
            <a:r>
              <a:rPr lang="en-US" sz="4400" b="1" dirty="0"/>
              <a:t>Share your thoughts</a:t>
            </a:r>
          </a:p>
        </p:txBody>
      </p:sp>
      <p:sp>
        <p:nvSpPr>
          <p:cNvPr id="3" name="Slide Number Placeholder 2">
            <a:extLst>
              <a:ext uri="{FF2B5EF4-FFF2-40B4-BE49-F238E27FC236}">
                <a16:creationId xmlns:a16="http://schemas.microsoft.com/office/drawing/2014/main" id="{47556920-80A9-4A43-A77E-D0E43649B9A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CB46B4-79E8-1449-8D45-8ACF439F73AA}" type="slidenum">
              <a:rPr kumimoji="0" lang="en-US" sz="1100" b="0" i="0" u="none" strike="noStrike" kern="1200" cap="none" spc="0" normalizeH="0" baseline="0" noProof="0" smtClean="0">
                <a:ln>
                  <a:noFill/>
                </a:ln>
                <a:solidFill>
                  <a:srgbClr val="FFFFFF"/>
                </a:solidFill>
                <a:effectLst/>
                <a:uLnTx/>
                <a:uFillTx/>
                <a:latin typeface="Arial" panose="020B0604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 name="Content Placeholder 3">
            <a:extLst>
              <a:ext uri="{FF2B5EF4-FFF2-40B4-BE49-F238E27FC236}">
                <a16:creationId xmlns:a16="http://schemas.microsoft.com/office/drawing/2014/main" id="{FC7A3FEC-A90C-1543-AB78-311343E7ACB4}"/>
              </a:ext>
            </a:extLst>
          </p:cNvPr>
          <p:cNvSpPr>
            <a:spLocks noGrp="1"/>
          </p:cNvSpPr>
          <p:nvPr>
            <p:ph idx="1"/>
          </p:nvPr>
        </p:nvSpPr>
        <p:spPr>
          <a:xfrm>
            <a:off x="446762" y="1214088"/>
            <a:ext cx="6476552" cy="4857521"/>
          </a:xfrm>
        </p:spPr>
        <p:txBody>
          <a:bodyPr lIns="91440" tIns="45720" rIns="91440" bIns="45720" anchor="t"/>
          <a:lstStyle/>
          <a:p>
            <a:pPr marL="0" marR="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Times New Roman" panose="02020603050405020304" pitchFamily="18" charset="0"/>
              </a:rPr>
              <a:t>1. In a country with a machismo culture, how do you think girls’ participation in team sports can make an impact on all generations?</a:t>
            </a:r>
          </a:p>
          <a:p>
            <a:pPr marL="0" marR="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Times New Roman" panose="02020603050405020304" pitchFamily="18" charset="0"/>
              </a:rPr>
              <a:t>2. In the United States, sports are seen by some as a distraction from academics, and there is a perpetual debate about financial reward for college student-athletes. Do you think SWB’s program can reframe that to promote education through sports?</a:t>
            </a:r>
          </a:p>
          <a:p>
            <a:pPr marL="0" marR="0">
              <a:lnSpc>
                <a:spcPct val="110000"/>
              </a:lnSpc>
              <a:spcBef>
                <a:spcPts val="0"/>
              </a:spcBef>
              <a:spcAft>
                <a:spcPts val="1800"/>
              </a:spcAft>
            </a:pPr>
            <a:r>
              <a:rPr lang="en-US" dirty="0">
                <a:effectLst/>
                <a:latin typeface="Arial" panose="020B0604020202020204" pitchFamily="34" charset="0"/>
                <a:ea typeface="Arial" panose="020B0604020202020204" pitchFamily="34" charset="0"/>
                <a:cs typeface="Times New Roman" panose="02020603050405020304" pitchFamily="18" charset="0"/>
              </a:rPr>
              <a:t>3. How do you think playing soccer can increase a girl’s agency – both physically and emotionally?</a:t>
            </a:r>
          </a:p>
          <a:p>
            <a:pPr marL="0" marR="0">
              <a:lnSpc>
                <a:spcPct val="110000"/>
              </a:lnSpc>
              <a:spcBef>
                <a:spcPts val="0"/>
              </a:spcBef>
              <a:spcAft>
                <a:spcPts val="1800"/>
              </a:spcAft>
            </a:pPr>
            <a:endParaRPr lang="en-US"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0AD81A9D-2C42-476B-91C6-DC5DB280644C}"/>
              </a:ext>
            </a:extLst>
          </p:cNvPr>
          <p:cNvSpPr>
            <a:spLocks noChangeArrowheads="1"/>
          </p:cNvSpPr>
          <p:nvPr/>
        </p:nvSpPr>
        <p:spPr bwMode="auto">
          <a:xfrm>
            <a:off x="0" y="112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B7479B3F-A5BB-4236-B88A-409E4C31B100}"/>
              </a:ext>
            </a:extLst>
          </p:cNvPr>
          <p:cNvSpPr>
            <a:spLocks noChangeArrowheads="1"/>
          </p:cNvSpPr>
          <p:nvPr/>
        </p:nvSpPr>
        <p:spPr bwMode="auto">
          <a:xfrm>
            <a:off x="0" y="1781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7">
            <a:extLst>
              <a:ext uri="{FF2B5EF4-FFF2-40B4-BE49-F238E27FC236}">
                <a16:creationId xmlns:a16="http://schemas.microsoft.com/office/drawing/2014/main" id="{CD8817DA-8A1F-4347-983B-056309572064}"/>
              </a:ext>
            </a:extLst>
          </p:cNvPr>
          <p:cNvSpPr>
            <a:spLocks noChangeArrowheads="1"/>
          </p:cNvSpPr>
          <p:nvPr/>
        </p:nvSpPr>
        <p:spPr bwMode="auto">
          <a:xfrm>
            <a:off x="0" y="2438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rotWithShape="1">
          <a:blip r:embed="rId3" cstate="hqprint">
            <a:extLst>
              <a:ext uri="{28A0092B-C50C-407E-A947-70E740481C1C}">
                <a14:useLocalDpi xmlns:a14="http://schemas.microsoft.com/office/drawing/2010/main" val="0"/>
              </a:ext>
            </a:extLst>
          </a:blip>
          <a:srcRect l="1586" t="661" r="23413" b="-661"/>
          <a:stretch/>
        </p:blipFill>
        <p:spPr>
          <a:xfrm flipH="1">
            <a:off x="6802680" y="-337545"/>
            <a:ext cx="8229600" cy="8229600"/>
          </a:xfrm>
          <a:prstGeom prst="ellipse">
            <a:avLst/>
          </a:prstGeom>
        </p:spPr>
      </p:pic>
    </p:spTree>
    <p:extLst>
      <p:ext uri="{BB962C8B-B14F-4D97-AF65-F5344CB8AC3E}">
        <p14:creationId xmlns:p14="http://schemas.microsoft.com/office/powerpoint/2010/main" val="2967664281"/>
      </p:ext>
    </p:extLst>
  </p:cSld>
  <p:clrMapOvr>
    <a:masterClrMapping/>
  </p:clrMapOvr>
</p:sld>
</file>

<file path=ppt/theme/theme1.xml><?xml version="1.0" encoding="utf-8"?>
<a:theme xmlns:a="http://schemas.openxmlformats.org/drawingml/2006/main" name="1_Office Theme">
  <a:themeElements>
    <a:clrScheme name="Together Women Rise ">
      <a:dk1>
        <a:srgbClr val="000000"/>
      </a:dk1>
      <a:lt1>
        <a:srgbClr val="FFFFFF"/>
      </a:lt1>
      <a:dk2>
        <a:srgbClr val="022077"/>
      </a:dk2>
      <a:lt2>
        <a:srgbClr val="E7E6E6"/>
      </a:lt2>
      <a:accent1>
        <a:srgbClr val="009094"/>
      </a:accent1>
      <a:accent2>
        <a:srgbClr val="C2313A"/>
      </a:accent2>
      <a:accent3>
        <a:srgbClr val="FE4A00"/>
      </a:accent3>
      <a:accent4>
        <a:srgbClr val="C5F300"/>
      </a:accent4>
      <a:accent5>
        <a:srgbClr val="007A00"/>
      </a:accent5>
      <a:accent6>
        <a:srgbClr val="009094"/>
      </a:accent6>
      <a:hlink>
        <a:srgbClr val="FE4A00"/>
      </a:hlink>
      <a:folHlink>
        <a:srgbClr val="C2313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A7E5E72-7862-5D43-AF7F-60CC518D70AB}" vid="{1C668297-6492-3949-9939-005D33081C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accf3510-8f08-46ad-8e81-d1c5d0ba3915">
      <UserInfo>
        <DisplayName>Wendy Frattolin</DisplayName>
        <AccountId>14</AccountId>
        <AccountType/>
      </UserInfo>
    </SharedWithUsers>
    <lcf76f155ced4ddcb4097134ff3c332f xmlns="a5dfa07a-3378-4c71-8781-fe3969aabe83">
      <Terms xmlns="http://schemas.microsoft.com/office/infopath/2007/PartnerControls"/>
    </lcf76f155ced4ddcb4097134ff3c332f>
    <TaxCatchAll xmlns="accf3510-8f08-46ad-8e81-d1c5d0ba391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A0286FD4C31124B87DC46649447B305" ma:contentTypeVersion="15" ma:contentTypeDescription="Create a new document." ma:contentTypeScope="" ma:versionID="f4c4b9bb19bcce1879867ede05553a9c">
  <xsd:schema xmlns:xsd="http://www.w3.org/2001/XMLSchema" xmlns:xs="http://www.w3.org/2001/XMLSchema" xmlns:p="http://schemas.microsoft.com/office/2006/metadata/properties" xmlns:ns2="accf3510-8f08-46ad-8e81-d1c5d0ba3915" xmlns:ns3="a5dfa07a-3378-4c71-8781-fe3969aabe83" targetNamespace="http://schemas.microsoft.com/office/2006/metadata/properties" ma:root="true" ma:fieldsID="7726e706bb117f4fcf244ad201b25978" ns2:_="" ns3:_="">
    <xsd:import namespace="accf3510-8f08-46ad-8e81-d1c5d0ba3915"/>
    <xsd:import namespace="a5dfa07a-3378-4c71-8781-fe3969aabe8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f3510-8f08-46ad-8e81-d1c5d0ba391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d2b817d9-fbbf-44b1-a7a2-c0a777ff8827}" ma:internalName="TaxCatchAll" ma:showField="CatchAllData" ma:web="accf3510-8f08-46ad-8e81-d1c5d0ba391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dfa07a-3378-4c71-8781-fe3969aabe8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d1aef4b-985b-4eed-9545-f746b3e9d40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1D745-46D4-4D70-9655-7BFC2C5A1C7D}">
  <ds:schemaRefs>
    <ds:schemaRef ds:uri="http://schemas.microsoft.com/sharepoint/v3/contenttype/forms"/>
  </ds:schemaRefs>
</ds:datastoreItem>
</file>

<file path=customXml/itemProps2.xml><?xml version="1.0" encoding="utf-8"?>
<ds:datastoreItem xmlns:ds="http://schemas.openxmlformats.org/officeDocument/2006/customXml" ds:itemID="{EB1D8556-6F2F-4A4C-97AA-7BBB06884C0A}">
  <ds:schemaRefs>
    <ds:schemaRef ds:uri="accf3510-8f08-46ad-8e81-d1c5d0ba3915"/>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a5dfa07a-3378-4c71-8781-fe3969aabe83"/>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1CE34285-BAC3-45FE-BACE-037F6D5AB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cf3510-8f08-46ad-8e81-d1c5d0ba3915"/>
    <ds:schemaRef ds:uri="a5dfa07a-3378-4c71-8781-fe3969aabe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22362</TotalTime>
  <Words>2423</Words>
  <Application>Microsoft Office PowerPoint</Application>
  <PresentationFormat>Widescreen</PresentationFormat>
  <Paragraphs>105</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Acumin Pro Light</vt:lpstr>
      <vt:lpstr>Arial</vt:lpstr>
      <vt:lpstr>Calibri</vt:lpstr>
      <vt:lpstr>Helvetica</vt:lpstr>
      <vt:lpstr>Roboto</vt:lpstr>
      <vt:lpstr>Roboto Slab</vt:lpstr>
      <vt:lpstr>Times New Roman</vt:lpstr>
      <vt:lpstr>1_Office Theme</vt:lpstr>
      <vt:lpstr>July 2022 Featured Project</vt:lpstr>
      <vt:lpstr>Introducing Soccer Without  Borders</vt:lpstr>
      <vt:lpstr>About Nicaragua</vt:lpstr>
      <vt:lpstr>Life challenges for women in  Nicaragua</vt:lpstr>
      <vt:lpstr>The Project</vt:lpstr>
      <vt:lpstr>The Project</vt:lpstr>
      <vt:lpstr>Budget</vt:lpstr>
      <vt:lpstr>About Soccer Without Borders</vt:lpstr>
      <vt:lpstr>Share your thoughts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Noora Health</dc:title>
  <dc:creator>Chris Worthy</dc:creator>
  <cp:lastModifiedBy>Amy West Moore</cp:lastModifiedBy>
  <cp:revision>50</cp:revision>
  <dcterms:created xsi:type="dcterms:W3CDTF">2021-03-06T21:56:16Z</dcterms:created>
  <dcterms:modified xsi:type="dcterms:W3CDTF">2022-06-06T19:37:07Z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0x010100BA0286FD4C31124B87DC46649447B305</vt:lpwstr>
  </property>
  <property fmtid="{D5CDD505-2E9C-101B-9397-08002B2CF9AE}" pid="3" name="MediaServiceImageTags">
    <vt:lpwstr/>
  </property>
</Properties>
</file>