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269" r:id="rId5"/>
    <p:sldId id="289" r:id="rId6"/>
    <p:sldId id="317" r:id="rId7"/>
    <p:sldId id="292" r:id="rId8"/>
    <p:sldId id="291" r:id="rId9"/>
    <p:sldId id="320" r:id="rId10"/>
    <p:sldId id="301" r:id="rId11"/>
    <p:sldId id="319" r:id="rId12"/>
    <p:sldId id="296" r:id="rId13"/>
    <p:sldId id="31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2077"/>
    <a:srgbClr val="0090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D2DF9A-8AE4-4DA3-8D00-9162DF929299}" v="10" dt="2022-11-01T18:47:09.9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712" autoAdjust="0"/>
  </p:normalViewPr>
  <p:slideViewPr>
    <p:cSldViewPr snapToGrid="0">
      <p:cViewPr>
        <p:scale>
          <a:sx n="70" d="100"/>
          <a:sy n="70" d="100"/>
        </p:scale>
        <p:origin x="1210" y="346"/>
      </p:cViewPr>
      <p:guideLst/>
    </p:cSldViewPr>
  </p:slideViewPr>
  <p:notesTextViewPr>
    <p:cViewPr>
      <p:scale>
        <a:sx n="3" d="2"/>
        <a:sy n="3" d="2"/>
      </p:scale>
      <p:origin x="0" y="0"/>
    </p:cViewPr>
  </p:notesTextViewPr>
  <p:notesViewPr>
    <p:cSldViewPr snapToGrid="0">
      <p:cViewPr>
        <p:scale>
          <a:sx n="100" d="100"/>
          <a:sy n="100" d="100"/>
        </p:scale>
        <p:origin x="2502"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Worthy" userId="e6351b03c6324f9c" providerId="LiveId" clId="{94D2DF9A-8AE4-4DA3-8D00-9162DF929299}"/>
    <pc:docChg chg="undo redo custSel modSld">
      <pc:chgData name="Chris Worthy" userId="e6351b03c6324f9c" providerId="LiveId" clId="{94D2DF9A-8AE4-4DA3-8D00-9162DF929299}" dt="2022-11-01T18:46:19.066" v="919" actId="14100"/>
      <pc:docMkLst>
        <pc:docMk/>
      </pc:docMkLst>
      <pc:sldChg chg="modSp mod">
        <pc:chgData name="Chris Worthy" userId="e6351b03c6324f9c" providerId="LiveId" clId="{94D2DF9A-8AE4-4DA3-8D00-9162DF929299}" dt="2022-11-01T17:38:16.997" v="162" actId="14826"/>
        <pc:sldMkLst>
          <pc:docMk/>
          <pc:sldMk cId="1418139970" sldId="269"/>
        </pc:sldMkLst>
        <pc:spChg chg="mod">
          <ac:chgData name="Chris Worthy" userId="e6351b03c6324f9c" providerId="LiveId" clId="{94D2DF9A-8AE4-4DA3-8D00-9162DF929299}" dt="2022-11-01T17:36:03.138" v="7" actId="20577"/>
          <ac:spMkLst>
            <pc:docMk/>
            <pc:sldMk cId="1418139970" sldId="269"/>
            <ac:spMk id="3" creationId="{BBD450AC-481C-BB49-8EFB-D32C040E893D}"/>
          </ac:spMkLst>
        </pc:spChg>
        <pc:spChg chg="mod">
          <ac:chgData name="Chris Worthy" userId="e6351b03c6324f9c" providerId="LiveId" clId="{94D2DF9A-8AE4-4DA3-8D00-9162DF929299}" dt="2022-11-01T17:37:26.132" v="159" actId="20577"/>
          <ac:spMkLst>
            <pc:docMk/>
            <pc:sldMk cId="1418139970" sldId="269"/>
            <ac:spMk id="4" creationId="{23AFE6E0-2BD0-674F-8BB3-28A894D2A2A1}"/>
          </ac:spMkLst>
        </pc:spChg>
        <pc:picChg chg="mod">
          <ac:chgData name="Chris Worthy" userId="e6351b03c6324f9c" providerId="LiveId" clId="{94D2DF9A-8AE4-4DA3-8D00-9162DF929299}" dt="2022-11-01T17:38:16.997" v="162" actId="14826"/>
          <ac:picMkLst>
            <pc:docMk/>
            <pc:sldMk cId="1418139970" sldId="269"/>
            <ac:picMk id="5" creationId="{C1C634F0-3747-4F5B-83A3-28C6C18FBCF4}"/>
          </ac:picMkLst>
        </pc:picChg>
      </pc:sldChg>
      <pc:sldChg chg="modSp mod modNotes">
        <pc:chgData name="Chris Worthy" userId="e6351b03c6324f9c" providerId="LiveId" clId="{94D2DF9A-8AE4-4DA3-8D00-9162DF929299}" dt="2022-11-01T18:46:19.066" v="919" actId="14100"/>
        <pc:sldMkLst>
          <pc:docMk/>
          <pc:sldMk cId="3093843083" sldId="289"/>
        </pc:sldMkLst>
        <pc:spChg chg="mod">
          <ac:chgData name="Chris Worthy" userId="e6351b03c6324f9c" providerId="LiveId" clId="{94D2DF9A-8AE4-4DA3-8D00-9162DF929299}" dt="2022-11-01T18:46:19.066" v="919" actId="14100"/>
          <ac:spMkLst>
            <pc:docMk/>
            <pc:sldMk cId="3093843083" sldId="289"/>
            <ac:spMk id="4" creationId="{B230F534-48C5-0644-8D51-448DD5EBA73C}"/>
          </ac:spMkLst>
        </pc:spChg>
        <pc:spChg chg="mod">
          <ac:chgData name="Chris Worthy" userId="e6351b03c6324f9c" providerId="LiveId" clId="{94D2DF9A-8AE4-4DA3-8D00-9162DF929299}" dt="2022-11-01T17:41:10.691" v="185" actId="14100"/>
          <ac:spMkLst>
            <pc:docMk/>
            <pc:sldMk cId="3093843083" sldId="289"/>
            <ac:spMk id="7" creationId="{255247F9-CE35-4DC6-AFAD-35D0C4778F40}"/>
          </ac:spMkLst>
        </pc:spChg>
        <pc:picChg chg="mod">
          <ac:chgData name="Chris Worthy" userId="e6351b03c6324f9c" providerId="LiveId" clId="{94D2DF9A-8AE4-4DA3-8D00-9162DF929299}" dt="2022-11-01T18:46:07.292" v="916" actId="1076"/>
          <ac:picMkLst>
            <pc:docMk/>
            <pc:sldMk cId="3093843083" sldId="289"/>
            <ac:picMk id="11" creationId="{6A46DBD6-3753-4AD6-BCEE-692930DA2DB3}"/>
          </ac:picMkLst>
        </pc:picChg>
      </pc:sldChg>
      <pc:sldChg chg="modSp mod modNotes">
        <pc:chgData name="Chris Worthy" userId="e6351b03c6324f9c" providerId="LiveId" clId="{94D2DF9A-8AE4-4DA3-8D00-9162DF929299}" dt="2022-11-01T18:40:43.067" v="876" actId="255"/>
        <pc:sldMkLst>
          <pc:docMk/>
          <pc:sldMk cId="2243331252" sldId="291"/>
        </pc:sldMkLst>
        <pc:spChg chg="mod">
          <ac:chgData name="Chris Worthy" userId="e6351b03c6324f9c" providerId="LiveId" clId="{94D2DF9A-8AE4-4DA3-8D00-9162DF929299}" dt="2022-11-01T18:20:04.654" v="568" actId="20577"/>
          <ac:spMkLst>
            <pc:docMk/>
            <pc:sldMk cId="2243331252" sldId="291"/>
            <ac:spMk id="4" creationId="{5425BAC1-466C-C645-82B6-A9D3611DCA7F}"/>
          </ac:spMkLst>
        </pc:spChg>
      </pc:sldChg>
      <pc:sldChg chg="modSp mod modNotes">
        <pc:chgData name="Chris Worthy" userId="e6351b03c6324f9c" providerId="LiveId" clId="{94D2DF9A-8AE4-4DA3-8D00-9162DF929299}" dt="2022-11-01T18:39:35.705" v="870" actId="6549"/>
        <pc:sldMkLst>
          <pc:docMk/>
          <pc:sldMk cId="294983121" sldId="292"/>
        </pc:sldMkLst>
        <pc:spChg chg="mod">
          <ac:chgData name="Chris Worthy" userId="e6351b03c6324f9c" providerId="LiveId" clId="{94D2DF9A-8AE4-4DA3-8D00-9162DF929299}" dt="2022-11-01T17:53:24.013" v="290" actId="20577"/>
          <ac:spMkLst>
            <pc:docMk/>
            <pc:sldMk cId="294983121" sldId="292"/>
            <ac:spMk id="2" creationId="{73B770BB-9E74-B947-8542-BDB89DBC8210}"/>
          </ac:spMkLst>
        </pc:spChg>
        <pc:spChg chg="mod">
          <ac:chgData name="Chris Worthy" userId="e6351b03c6324f9c" providerId="LiveId" clId="{94D2DF9A-8AE4-4DA3-8D00-9162DF929299}" dt="2022-11-01T17:58:29.312" v="508"/>
          <ac:spMkLst>
            <pc:docMk/>
            <pc:sldMk cId="294983121" sldId="292"/>
            <ac:spMk id="5" creationId="{9370E7B5-B41F-184D-BE9C-E546BC86F796}"/>
          </ac:spMkLst>
        </pc:spChg>
        <pc:picChg chg="mod">
          <ac:chgData name="Chris Worthy" userId="e6351b03c6324f9c" providerId="LiveId" clId="{94D2DF9A-8AE4-4DA3-8D00-9162DF929299}" dt="2022-11-01T17:58:42.848" v="509" actId="14826"/>
          <ac:picMkLst>
            <pc:docMk/>
            <pc:sldMk cId="294983121" sldId="292"/>
            <ac:picMk id="7" creationId="{9F862373-FCCD-0247-9B3B-AE8455D43CFB}"/>
          </ac:picMkLst>
        </pc:picChg>
      </pc:sldChg>
      <pc:sldChg chg="modSp mod modNotes">
        <pc:chgData name="Chris Worthy" userId="e6351b03c6324f9c" providerId="LiveId" clId="{94D2DF9A-8AE4-4DA3-8D00-9162DF929299}" dt="2022-11-01T18:44:13.965" v="912"/>
        <pc:sldMkLst>
          <pc:docMk/>
          <pc:sldMk cId="2967664281" sldId="296"/>
        </pc:sldMkLst>
        <pc:spChg chg="mod">
          <ac:chgData name="Chris Worthy" userId="e6351b03c6324f9c" providerId="LiveId" clId="{94D2DF9A-8AE4-4DA3-8D00-9162DF929299}" dt="2022-11-01T18:32:31.956" v="834" actId="255"/>
          <ac:spMkLst>
            <pc:docMk/>
            <pc:sldMk cId="2967664281" sldId="296"/>
            <ac:spMk id="7" creationId="{FC7A3FEC-A90C-1543-AB78-311343E7ACB4}"/>
          </ac:spMkLst>
        </pc:spChg>
      </pc:sldChg>
      <pc:sldChg chg="addSp delSp modSp mod modNotes">
        <pc:chgData name="Chris Worthy" userId="e6351b03c6324f9c" providerId="LiveId" clId="{94D2DF9A-8AE4-4DA3-8D00-9162DF929299}" dt="2022-11-01T18:42:59.116" v="905" actId="255"/>
        <pc:sldMkLst>
          <pc:docMk/>
          <pc:sldMk cId="1558819310" sldId="301"/>
        </pc:sldMkLst>
        <pc:graphicFrameChg chg="del">
          <ac:chgData name="Chris Worthy" userId="e6351b03c6324f9c" providerId="LiveId" clId="{94D2DF9A-8AE4-4DA3-8D00-9162DF929299}" dt="2022-11-01T18:24:14.247" v="642" actId="21"/>
          <ac:graphicFrameMkLst>
            <pc:docMk/>
            <pc:sldMk cId="1558819310" sldId="301"/>
            <ac:graphicFrameMk id="3" creationId="{6A40B6D9-505B-921E-AD58-041B48343A2E}"/>
          </ac:graphicFrameMkLst>
        </pc:graphicFrameChg>
        <pc:graphicFrameChg chg="add mod modGraphic">
          <ac:chgData name="Chris Worthy" userId="e6351b03c6324f9c" providerId="LiveId" clId="{94D2DF9A-8AE4-4DA3-8D00-9162DF929299}" dt="2022-11-01T18:26:04.161" v="660" actId="1076"/>
          <ac:graphicFrameMkLst>
            <pc:docMk/>
            <pc:sldMk cId="1558819310" sldId="301"/>
            <ac:graphicFrameMk id="5" creationId="{D72CB38D-156E-FD3D-339D-33FC769CAA00}"/>
          </ac:graphicFrameMkLst>
        </pc:graphicFrameChg>
      </pc:sldChg>
      <pc:sldChg chg="addSp delSp modSp mod modNotes">
        <pc:chgData name="Chris Worthy" userId="e6351b03c6324f9c" providerId="LiveId" clId="{94D2DF9A-8AE4-4DA3-8D00-9162DF929299}" dt="2022-11-01T18:44:49.073" v="914"/>
        <pc:sldMkLst>
          <pc:docMk/>
          <pc:sldMk cId="3218976585" sldId="314"/>
        </pc:sldMkLst>
        <pc:spChg chg="add del">
          <ac:chgData name="Chris Worthy" userId="e6351b03c6324f9c" providerId="LiveId" clId="{94D2DF9A-8AE4-4DA3-8D00-9162DF929299}" dt="2022-11-01T18:33:13.079" v="837" actId="26606"/>
          <ac:spMkLst>
            <pc:docMk/>
            <pc:sldMk cId="3218976585" sldId="314"/>
            <ac:spMk id="11" creationId="{8F7E311C-EC5F-CBAC-98F9-E52684FF4E36}"/>
          </ac:spMkLst>
        </pc:spChg>
        <pc:picChg chg="mod">
          <ac:chgData name="Chris Worthy" userId="e6351b03c6324f9c" providerId="LiveId" clId="{94D2DF9A-8AE4-4DA3-8D00-9162DF929299}" dt="2022-11-01T18:33:13.080" v="838" actId="26606"/>
          <ac:picMkLst>
            <pc:docMk/>
            <pc:sldMk cId="3218976585" sldId="314"/>
            <ac:picMk id="6" creationId="{4312AA6B-E6EE-4ED9-AC6D-C1CDFDD2867D}"/>
          </ac:picMkLst>
        </pc:picChg>
      </pc:sldChg>
      <pc:sldChg chg="modSp mod modNotes">
        <pc:chgData name="Chris Worthy" userId="e6351b03c6324f9c" providerId="LiveId" clId="{94D2DF9A-8AE4-4DA3-8D00-9162DF929299}" dt="2022-11-01T18:38:52.786" v="867" actId="14100"/>
        <pc:sldMkLst>
          <pc:docMk/>
          <pc:sldMk cId="259079045" sldId="317"/>
        </pc:sldMkLst>
        <pc:spChg chg="mod">
          <ac:chgData name="Chris Worthy" userId="e6351b03c6324f9c" providerId="LiveId" clId="{94D2DF9A-8AE4-4DA3-8D00-9162DF929299}" dt="2022-11-01T17:43:30.220" v="214" actId="20577"/>
          <ac:spMkLst>
            <pc:docMk/>
            <pc:sldMk cId="259079045" sldId="317"/>
            <ac:spMk id="6" creationId="{53AA9E19-BFCF-6E4B-9670-79C286BD7A3F}"/>
          </ac:spMkLst>
        </pc:spChg>
        <pc:spChg chg="mod">
          <ac:chgData name="Chris Worthy" userId="e6351b03c6324f9c" providerId="LiveId" clId="{94D2DF9A-8AE4-4DA3-8D00-9162DF929299}" dt="2022-11-01T17:53:09.411" v="285" actId="6549"/>
          <ac:spMkLst>
            <pc:docMk/>
            <pc:sldMk cId="259079045" sldId="317"/>
            <ac:spMk id="7" creationId="{A2205593-1008-E146-9B32-019765398443}"/>
          </ac:spMkLst>
        </pc:spChg>
        <pc:picChg chg="mod">
          <ac:chgData name="Chris Worthy" userId="e6351b03c6324f9c" providerId="LiveId" clId="{94D2DF9A-8AE4-4DA3-8D00-9162DF929299}" dt="2022-11-01T17:52:31.699" v="270" actId="14826"/>
          <ac:picMkLst>
            <pc:docMk/>
            <pc:sldMk cId="259079045" sldId="317"/>
            <ac:picMk id="4" creationId="{AB2BB8C2-BFE6-4E1C-B8D0-C715A3C55312}"/>
          </ac:picMkLst>
        </pc:picChg>
        <pc:picChg chg="mod">
          <ac:chgData name="Chris Worthy" userId="e6351b03c6324f9c" providerId="LiveId" clId="{94D2DF9A-8AE4-4DA3-8D00-9162DF929299}" dt="2022-11-01T17:52:46.536" v="272" actId="1076"/>
          <ac:picMkLst>
            <pc:docMk/>
            <pc:sldMk cId="259079045" sldId="317"/>
            <ac:picMk id="5" creationId="{1F3F8E12-98B8-40E7-89F1-88121CD7A616}"/>
          </ac:picMkLst>
        </pc:picChg>
        <pc:picChg chg="mod">
          <ac:chgData name="Chris Worthy" userId="e6351b03c6324f9c" providerId="LiveId" clId="{94D2DF9A-8AE4-4DA3-8D00-9162DF929299}" dt="2022-11-01T17:52:57.520" v="274" actId="14100"/>
          <ac:picMkLst>
            <pc:docMk/>
            <pc:sldMk cId="259079045" sldId="317"/>
            <ac:picMk id="11" creationId="{5019A719-7DC7-EE46-A98B-3A74C9B3E16F}"/>
          </ac:picMkLst>
        </pc:picChg>
      </pc:sldChg>
      <pc:sldChg chg="modSp mod modNotes">
        <pc:chgData name="Chris Worthy" userId="e6351b03c6324f9c" providerId="LiveId" clId="{94D2DF9A-8AE4-4DA3-8D00-9162DF929299}" dt="2022-11-01T18:43:53.896" v="910" actId="14100"/>
        <pc:sldMkLst>
          <pc:docMk/>
          <pc:sldMk cId="3298885980" sldId="319"/>
        </pc:sldMkLst>
        <pc:spChg chg="mod">
          <ac:chgData name="Chris Worthy" userId="e6351b03c6324f9c" providerId="LiveId" clId="{94D2DF9A-8AE4-4DA3-8D00-9162DF929299}" dt="2022-11-01T18:26:27.189" v="667" actId="20577"/>
          <ac:spMkLst>
            <pc:docMk/>
            <pc:sldMk cId="3298885980" sldId="319"/>
            <ac:spMk id="2" creationId="{1E8AE97C-B900-2B4A-8A4A-7B6A6C4E1BDB}"/>
          </ac:spMkLst>
        </pc:spChg>
        <pc:spChg chg="mod">
          <ac:chgData name="Chris Worthy" userId="e6351b03c6324f9c" providerId="LiveId" clId="{94D2DF9A-8AE4-4DA3-8D00-9162DF929299}" dt="2022-11-01T18:31:39.605" v="827" actId="20577"/>
          <ac:spMkLst>
            <pc:docMk/>
            <pc:sldMk cId="3298885980" sldId="319"/>
            <ac:spMk id="5" creationId="{683C186D-BB03-8140-B825-AD1A011CD5F4}"/>
          </ac:spMkLst>
        </pc:spChg>
      </pc:sldChg>
      <pc:sldChg chg="modSp mod modNotes">
        <pc:chgData name="Chris Worthy" userId="e6351b03c6324f9c" providerId="LiveId" clId="{94D2DF9A-8AE4-4DA3-8D00-9162DF929299}" dt="2022-11-01T18:41:33.429" v="881" actId="255"/>
        <pc:sldMkLst>
          <pc:docMk/>
          <pc:sldMk cId="3736086088" sldId="320"/>
        </pc:sldMkLst>
        <pc:spChg chg="mod">
          <ac:chgData name="Chris Worthy" userId="e6351b03c6324f9c" providerId="LiveId" clId="{94D2DF9A-8AE4-4DA3-8D00-9162DF929299}" dt="2022-11-01T18:23:37.933" v="640" actId="20577"/>
          <ac:spMkLst>
            <pc:docMk/>
            <pc:sldMk cId="3736086088" sldId="320"/>
            <ac:spMk id="4" creationId="{5425BAC1-466C-C645-82B6-A9D3611DCA7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25DA05-797D-4181-80BB-FE6AA646CAB1}" type="datetimeFigureOut">
              <a:rPr lang="en-US" smtClean="0"/>
              <a:t>11/14/2022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864A7D-4F89-4359-B4A7-FEF9AC2B62D6}" type="slidenum">
              <a:rPr lang="en-US" smtClean="0"/>
              <a:t>‹#›</a:t>
            </a:fld>
            <a:endParaRPr lang="en-US" dirty="0"/>
          </a:p>
        </p:txBody>
      </p:sp>
    </p:spTree>
    <p:extLst>
      <p:ext uri="{BB962C8B-B14F-4D97-AF65-F5344CB8AC3E}">
        <p14:creationId xmlns:p14="http://schemas.microsoft.com/office/powerpoint/2010/main" val="2079155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864A7D-4F89-4359-B4A7-FEF9AC2B62D6}" type="slidenum">
              <a:rPr lang="en-US" smtClean="0"/>
              <a:t>1</a:t>
            </a:fld>
            <a:endParaRPr lang="en-US" dirty="0"/>
          </a:p>
        </p:txBody>
      </p:sp>
    </p:spTree>
    <p:extLst>
      <p:ext uri="{BB962C8B-B14F-4D97-AF65-F5344CB8AC3E}">
        <p14:creationId xmlns:p14="http://schemas.microsoft.com/office/powerpoint/2010/main" val="2758170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600" dirty="0">
                <a:solidFill>
                  <a:srgbClr val="022077"/>
                </a:solidFill>
                <a:effectLst/>
                <a:latin typeface="Arial" panose="020B0604020202020204" pitchFamily="34" charset="0"/>
                <a:ea typeface="Arial" panose="020B0604020202020204" pitchFamily="34" charset="0"/>
                <a:cs typeface="Times New Roman" panose="02020603050405020304" pitchFamily="18" charset="0"/>
              </a:rPr>
              <a:t>Voices </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0000"/>
              </a:lnSpc>
              <a:spcBef>
                <a:spcPts val="0"/>
              </a:spcBef>
              <a:spcAft>
                <a:spcPts val="1200"/>
              </a:spcAft>
            </a:pPr>
            <a:r>
              <a:rPr lang="en-US" sz="1200" dirty="0">
                <a:effectLst/>
                <a:latin typeface="Arial" panose="020B0604020202020204" pitchFamily="34" charset="0"/>
                <a:ea typeface="Arial" panose="020B0604020202020204" pitchFamily="34" charset="0"/>
                <a:cs typeface="Arial" panose="020B0604020202020204" pitchFamily="34" charset="0"/>
              </a:rPr>
              <a:t>From Ek Tara students:</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0000"/>
              </a:lnSpc>
              <a:spcBef>
                <a:spcPts val="0"/>
              </a:spcBef>
              <a:spcAft>
                <a:spcPts val="1200"/>
              </a:spcAft>
            </a:pPr>
            <a:r>
              <a:rPr lang="en-US" sz="1200" dirty="0">
                <a:effectLst/>
                <a:latin typeface="Arial" panose="020B0604020202020204" pitchFamily="34" charset="0"/>
                <a:ea typeface="Arial" panose="020B0604020202020204" pitchFamily="34" charset="0"/>
                <a:cs typeface="Arial" panose="020B0604020202020204" pitchFamily="34" charset="0"/>
              </a:rPr>
              <a:t>“I want to be a teacher when I grow up. My favorite subject is English.”</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0000"/>
              </a:lnSpc>
              <a:spcBef>
                <a:spcPts val="0"/>
              </a:spcBef>
              <a:spcAft>
                <a:spcPts val="1200"/>
              </a:spcAft>
            </a:pPr>
            <a:r>
              <a:rPr lang="en-US" sz="1200" dirty="0">
                <a:effectLst/>
                <a:latin typeface="Arial" panose="020B0604020202020204" pitchFamily="34" charset="0"/>
                <a:ea typeface="Arial" panose="020B0604020202020204" pitchFamily="34" charset="0"/>
                <a:cs typeface="Arial" panose="020B0604020202020204" pitchFamily="34" charset="0"/>
              </a:rPr>
              <a:t>“The teachers are wonderful and I have a lot of friends here. I have learned a lot here at Ek Tara.”</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0000"/>
              </a:lnSpc>
              <a:spcBef>
                <a:spcPts val="0"/>
              </a:spcBef>
              <a:spcAft>
                <a:spcPts val="1200"/>
              </a:spcAft>
            </a:pPr>
            <a:r>
              <a:rPr lang="en-US" sz="1200" dirty="0">
                <a:effectLst/>
                <a:latin typeface="Arial" panose="020B0604020202020204" pitchFamily="34" charset="0"/>
                <a:ea typeface="Arial" panose="020B0604020202020204" pitchFamily="34" charset="0"/>
                <a:cs typeface="Arial" panose="020B0604020202020204" pitchFamily="34" charset="0"/>
              </a:rPr>
              <a:t>“I enjoy library classes. I love the books in there because they are so colorful.”</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0000"/>
              </a:lnSpc>
              <a:spcBef>
                <a:spcPts val="0"/>
              </a:spcBef>
              <a:spcAft>
                <a:spcPts val="1200"/>
              </a:spcAft>
            </a:pPr>
            <a:r>
              <a:rPr lang="en-US" sz="1200" dirty="0">
                <a:effectLst/>
                <a:latin typeface="Arial" panose="020B0604020202020204" pitchFamily="34" charset="0"/>
                <a:ea typeface="Arial" panose="020B0604020202020204" pitchFamily="34" charset="0"/>
                <a:cs typeface="Arial" panose="020B0604020202020204" pitchFamily="34" charset="0"/>
              </a:rPr>
              <a:t>“Today I completed my work on time because I wanted to help my friends with their work.”</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0000"/>
              </a:lnSpc>
              <a:spcBef>
                <a:spcPts val="0"/>
              </a:spcBef>
              <a:spcAft>
                <a:spcPts val="1200"/>
              </a:spcAft>
            </a:pPr>
            <a:r>
              <a:rPr lang="en-US" sz="1200" dirty="0">
                <a:effectLst/>
                <a:latin typeface="Arial" panose="020B0604020202020204" pitchFamily="34" charset="0"/>
                <a:ea typeface="Arial" panose="020B0604020202020204" pitchFamily="34" charset="0"/>
                <a:cs typeface="Arial" panose="020B0604020202020204" pitchFamily="34" charset="0"/>
              </a:rPr>
              <a:t>“Me and my friends in art class will be taking part in the annual at exhibition in the coming year. I enjoy coming to Ek Tara.”</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E864A7D-4F89-4359-B4A7-FEF9AC2B62D6}" type="slidenum">
              <a:rPr lang="en-US" smtClean="0"/>
              <a:t>10</a:t>
            </a:fld>
            <a:endParaRPr lang="en-US" dirty="0"/>
          </a:p>
        </p:txBody>
      </p:sp>
    </p:spTree>
    <p:extLst>
      <p:ext uri="{BB962C8B-B14F-4D97-AF65-F5344CB8AC3E}">
        <p14:creationId xmlns:p14="http://schemas.microsoft.com/office/powerpoint/2010/main" val="1186907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nSpc>
                <a:spcPct val="110000"/>
              </a:lnSpc>
              <a:spcBef>
                <a:spcPts val="0"/>
              </a:spcBef>
              <a:spcAft>
                <a:spcPts val="0"/>
              </a:spcAft>
            </a:pPr>
            <a:endParaRPr lang="en-US" sz="1400" dirty="0">
              <a:effectLst/>
              <a:latin typeface="Arial" panose="020B0604020202020204" pitchFamily="34" charset="0"/>
              <a:ea typeface="Arial" panose="020B0604020202020204" pitchFamily="34" charset="0"/>
              <a:cs typeface="Arial" panose="020B0604020202020204" pitchFamily="34" charset="0"/>
            </a:endParaRPr>
          </a:p>
          <a:p>
            <a:pPr marR="0" lvl="0">
              <a:lnSpc>
                <a:spcPct val="110000"/>
              </a:lnSpc>
              <a:spcBef>
                <a:spcPts val="0"/>
              </a:spcBef>
              <a:spcAft>
                <a:spcPts val="0"/>
              </a:spcAft>
            </a:pPr>
            <a:r>
              <a:rPr lang="en-US" dirty="0">
                <a:effectLst/>
                <a:latin typeface="Arial" panose="020B0604020202020204" pitchFamily="34" charset="0"/>
                <a:ea typeface="Arial" panose="020B0604020202020204" pitchFamily="34" charset="0"/>
                <a:cs typeface="Times New Roman" panose="02020603050405020304" pitchFamily="18" charset="0"/>
              </a:rPr>
              <a:t>School Support Project for Adolescent Girls (Kolkata, West Bengal, India)</a:t>
            </a:r>
          </a:p>
          <a:p>
            <a:pPr marR="0" lvl="0">
              <a:lnSpc>
                <a:spcPct val="110000"/>
              </a:lnSpc>
              <a:spcBef>
                <a:spcPts val="0"/>
              </a:spcBef>
              <a:spcAft>
                <a:spcPts val="0"/>
              </a:spcAft>
            </a:pPr>
            <a:endParaRPr lang="en-US" dirty="0">
              <a:effectLst/>
              <a:latin typeface="Arial" panose="020B0604020202020204" pitchFamily="34" charset="0"/>
              <a:ea typeface="Arial" panose="020B0604020202020204" pitchFamily="34" charset="0"/>
              <a:cs typeface="Times New Roman" panose="02020603050405020304" pitchFamily="18" charset="0"/>
            </a:endParaRPr>
          </a:p>
          <a:p>
            <a:pPr marR="0" lvl="0">
              <a:lnSpc>
                <a:spcPct val="110000"/>
              </a:lnSpc>
              <a:spcBef>
                <a:spcPts val="0"/>
              </a:spcBef>
              <a:spcAft>
                <a:spcPts val="0"/>
              </a:spcAft>
            </a:pPr>
            <a:r>
              <a:rPr lang="en-US" dirty="0">
                <a:effectLst/>
                <a:latin typeface="Arial" panose="020B0604020202020204" pitchFamily="34" charset="0"/>
                <a:ea typeface="Arial" panose="020B0604020202020204" pitchFamily="34" charset="0"/>
                <a:cs typeface="Times New Roman" panose="02020603050405020304" pitchFamily="18" charset="0"/>
              </a:rPr>
              <a:t>The mission of Ek Tara is to educate, engage, and empower girls and women from marginalized, urban, low-income settlements to become agents of change.</a:t>
            </a:r>
          </a:p>
          <a:p>
            <a:endParaRPr lang="en-US" dirty="0"/>
          </a:p>
        </p:txBody>
      </p:sp>
      <p:sp>
        <p:nvSpPr>
          <p:cNvPr id="4" name="Slide Number Placeholder 3"/>
          <p:cNvSpPr>
            <a:spLocks noGrp="1"/>
          </p:cNvSpPr>
          <p:nvPr>
            <p:ph type="sldNum" sz="quarter" idx="5"/>
          </p:nvPr>
        </p:nvSpPr>
        <p:spPr/>
        <p:txBody>
          <a:bodyPr/>
          <a:lstStyle/>
          <a:p>
            <a:fld id="{DE864A7D-4F89-4359-B4A7-FEF9AC2B62D6}" type="slidenum">
              <a:rPr lang="en-US" smtClean="0"/>
              <a:t>2</a:t>
            </a:fld>
            <a:endParaRPr lang="en-US" dirty="0"/>
          </a:p>
        </p:txBody>
      </p:sp>
    </p:spTree>
    <p:extLst>
      <p:ext uri="{BB962C8B-B14F-4D97-AF65-F5344CB8AC3E}">
        <p14:creationId xmlns:p14="http://schemas.microsoft.com/office/powerpoint/2010/main" val="3450094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06775" y="4400550"/>
            <a:ext cx="5960699" cy="3600450"/>
          </a:xfrm>
        </p:spPr>
        <p:txBody>
          <a:bodyPr/>
          <a:lstStyle/>
          <a:p>
            <a:pPr marL="0" marR="0">
              <a:lnSpc>
                <a:spcPct val="107000"/>
              </a:lnSpc>
              <a:spcBef>
                <a:spcPts val="0"/>
              </a:spcBef>
              <a:spcAft>
                <a:spcPts val="0"/>
              </a:spcAft>
            </a:pPr>
            <a:r>
              <a:rPr lang="en-US" dirty="0">
                <a:effectLst/>
                <a:latin typeface="Arial" panose="020B0604020202020204" pitchFamily="34" charset="0"/>
                <a:ea typeface="Arial" panose="020B0604020202020204" pitchFamily="34" charset="0"/>
                <a:cs typeface="Arial" panose="020B0604020202020204" pitchFamily="34" charset="0"/>
              </a:rPr>
              <a:t>With a population of almost 1.4 billion, India is the second most populated country on Earth and the largest South Asian economy, comprising a third of Asia and over 17 percent of humanity. Unfortunately, 360 million Indians – more than every US man, woman, and child – live in squalid conditions and are among the most impoverished in the world. </a:t>
            </a:r>
            <a:endParaRPr lang="en-US"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07000"/>
              </a:lnSpc>
              <a:spcBef>
                <a:spcPts val="0"/>
              </a:spcBef>
              <a:spcAft>
                <a:spcPts val="0"/>
              </a:spcAft>
            </a:pPr>
            <a:r>
              <a:rPr lang="en-US" dirty="0">
                <a:effectLst/>
                <a:latin typeface="Arial" panose="020B0604020202020204" pitchFamily="34" charset="0"/>
                <a:ea typeface="Arial" panose="020B0604020202020204" pitchFamily="34" charset="0"/>
                <a:cs typeface="Arial" panose="020B0604020202020204" pitchFamily="34" charset="0"/>
              </a:rPr>
              <a:t> </a:t>
            </a:r>
            <a:endParaRPr lang="en-US"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07000"/>
              </a:lnSpc>
              <a:spcBef>
                <a:spcPts val="0"/>
              </a:spcBef>
              <a:spcAft>
                <a:spcPts val="0"/>
              </a:spcAft>
            </a:pPr>
            <a:r>
              <a:rPr lang="en-US" dirty="0">
                <a:effectLst/>
                <a:latin typeface="Arial" panose="020B0604020202020204" pitchFamily="34" charset="0"/>
                <a:ea typeface="Arial" panose="020B0604020202020204" pitchFamily="34" charset="0"/>
                <a:cs typeface="Arial" panose="020B0604020202020204" pitchFamily="34" charset="0"/>
              </a:rPr>
              <a:t>India’s low-income settlements are home to millions, yet a third are not even recognized by the government. Families crowd together in makeshift structures, drink scant and contaminated water, scrounge through waste dumps, and typically share unhygienic communal bathrooms that lack sewage systems. Twenty percent live far below the poverty line, often as domestic workers, daily wager laborers, rickshaw pullers, and other low-paying jobs. Discrimination against women and girls is rampant, corruption is entrenched, and there is an unequal distribution of quality education. </a:t>
            </a:r>
            <a:endParaRPr lang="en-US"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07000"/>
              </a:lnSpc>
              <a:spcBef>
                <a:spcPts val="0"/>
              </a:spcBef>
              <a:spcAft>
                <a:spcPts val="0"/>
              </a:spcAft>
            </a:pPr>
            <a:r>
              <a:rPr lang="en-US" dirty="0">
                <a:effectLst/>
                <a:latin typeface="Arial" panose="020B0604020202020204" pitchFamily="34" charset="0"/>
                <a:ea typeface="Arial" panose="020B0604020202020204" pitchFamily="34" charset="0"/>
                <a:cs typeface="Arial" panose="020B0604020202020204" pitchFamily="34" charset="0"/>
              </a:rPr>
              <a:t> </a:t>
            </a:r>
            <a:endParaRPr lang="en-US"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07000"/>
              </a:lnSpc>
              <a:spcBef>
                <a:spcPts val="0"/>
              </a:spcBef>
              <a:spcAft>
                <a:spcPts val="0"/>
              </a:spcAft>
            </a:pPr>
            <a:r>
              <a:rPr lang="en-US" dirty="0">
                <a:effectLst/>
                <a:latin typeface="Arial" panose="020B0604020202020204" pitchFamily="34" charset="0"/>
                <a:ea typeface="Arial" panose="020B0604020202020204" pitchFamily="34" charset="0"/>
                <a:cs typeface="Arial" panose="020B0604020202020204" pitchFamily="34" charset="0"/>
              </a:rPr>
              <a:t>Ek Tara works predominantly in three municipal wards in Kolkata, West Bengal. There are thousands of low-income settlements in Kolkata, comprising the largest in Eastern India. Kolkata is the second largest city in India and it is the primary business, commercial, and financial hub of East India. West Bengal is home to historic architecture and famed art galleries, and it is also the seat of pronounced poverty and thousands of sex workers trapped in a life of abuse and slavery.</a:t>
            </a:r>
            <a:endParaRPr lang="en-US"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07000"/>
              </a:lnSpc>
              <a:spcBef>
                <a:spcPts val="0"/>
              </a:spcBef>
              <a:spcAft>
                <a:spcPts val="800"/>
              </a:spcAft>
            </a:pPr>
            <a:endParaRPr lang="en-US"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07000"/>
              </a:lnSpc>
              <a:spcBef>
                <a:spcPts val="0"/>
              </a:spcBef>
              <a:spcAft>
                <a:spcPts val="800"/>
              </a:spcAft>
            </a:pPr>
            <a:endParaRPr lang="en-US"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64A7D-4F89-4359-B4A7-FEF9AC2B62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3373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dirty="0">
                <a:effectLst/>
                <a:latin typeface="Arial" panose="020B0604020202020204" pitchFamily="34" charset="0"/>
                <a:ea typeface="Arial" panose="020B0604020202020204" pitchFamily="34" charset="0"/>
                <a:cs typeface="Arial" panose="020B0604020202020204" pitchFamily="34" charset="0"/>
              </a:rPr>
              <a:t>Girls in the low-income settlements of East India are relegated to the bottom of society with nearly no rights or choices. They are from oppressed, marginalized communities, with oppression coming from within the family, the community, and the larger society. The parents of these girls lack financial resources or stability, working in the unorganized sector as daily wage earners, laborers, etc. Some typical challenges the community faces include early child marriage, poor health and hygiene conditions, class discrimination, and general lack of safety. Deep-rooted patriarchal mindsets and preferential treatment of boys inhibit the growth, development, and decision-making ability or opportunity of women and girls in the area. There is a lack of quality, accessible schools, as well as a lack of access to proper nutrition and safe, clean spaces. </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Arial" panose="020B0604020202020204" pitchFamily="34" charset="0"/>
                <a:ea typeface="Arial" panose="020B0604020202020204" pitchFamily="34" charset="0"/>
                <a:cs typeface="Arial" panose="020B0604020202020204" pitchFamily="34" charset="0"/>
              </a:rPr>
              <a:t> </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Arial" panose="020B0604020202020204" pitchFamily="34" charset="0"/>
                <a:ea typeface="Arial" panose="020B0604020202020204" pitchFamily="34" charset="0"/>
                <a:cs typeface="Arial" panose="020B0604020202020204" pitchFamily="34" charset="0"/>
              </a:rPr>
              <a:t>India has more than 35 million children without access to school, of which 53 percent are girls. More than 1.6 million girls ages 11 – 14 were estimated to be out of school before the pandemic and this is likely to increase significantly due to the impact of the pandemic. Girls in this situation are at risk of early marriage, early pregnancy, trafficking, violence, and poverty. India also has a high drop-out rate for girls – as high as 57 percent in some areas. </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Arial" panose="020B0604020202020204" pitchFamily="34" charset="0"/>
                <a:ea typeface="Arial" panose="020B0604020202020204" pitchFamily="34" charset="0"/>
                <a:cs typeface="Arial" panose="020B0604020202020204" pitchFamily="34" charset="0"/>
              </a:rPr>
              <a:t> </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64A7D-4F89-4359-B4A7-FEF9AC2B62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0978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1523" y="4400550"/>
            <a:ext cx="6002833" cy="4491202"/>
          </a:xfrm>
        </p:spPr>
        <p:txBody>
          <a:bodyPr/>
          <a:lstStyle/>
          <a:p>
            <a:pPr marL="0" marR="0">
              <a:lnSpc>
                <a:spcPct val="110000"/>
              </a:lnSpc>
              <a:spcBef>
                <a:spcPts val="0"/>
              </a:spcBef>
              <a:spcAft>
                <a:spcPts val="1200"/>
              </a:spcAft>
            </a:pPr>
            <a:endParaRPr lang="en-US" dirty="0">
              <a:latin typeface="Arial" panose="020B0604020202020204" pitchFamily="34" charset="0"/>
              <a:ea typeface="Arial" panose="020B0604020202020204" pitchFamily="34" charset="0"/>
              <a:cs typeface="Times New Roman" panose="02020603050405020304" pitchFamily="18" charset="0"/>
            </a:endParaRPr>
          </a:p>
          <a:p>
            <a:pPr marL="0" marR="0">
              <a:lnSpc>
                <a:spcPct val="110000"/>
              </a:lnSpc>
              <a:spcBef>
                <a:spcPts val="0"/>
              </a:spcBef>
              <a:spcAft>
                <a:spcPts val="1200"/>
              </a:spcAft>
            </a:pPr>
            <a:endParaRPr lang="en-US"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E864A7D-4F89-4359-B4A7-FEF9AC2B62D6}" type="slidenum">
              <a:rPr lang="en-US" smtClean="0"/>
              <a:t>5</a:t>
            </a:fld>
            <a:endParaRPr lang="en-US" dirty="0"/>
          </a:p>
        </p:txBody>
      </p:sp>
      <p:sp>
        <p:nvSpPr>
          <p:cNvPr id="8" name="TextBox 7">
            <a:extLst>
              <a:ext uri="{FF2B5EF4-FFF2-40B4-BE49-F238E27FC236}">
                <a16:creationId xmlns:a16="http://schemas.microsoft.com/office/drawing/2014/main" id="{7077B69E-2334-9180-37DD-597AF439AA0F}"/>
              </a:ext>
            </a:extLst>
          </p:cNvPr>
          <p:cNvSpPr txBox="1"/>
          <p:nvPr/>
        </p:nvSpPr>
        <p:spPr>
          <a:xfrm>
            <a:off x="590550" y="4291660"/>
            <a:ext cx="5486400" cy="4228017"/>
          </a:xfrm>
          <a:prstGeom prst="rect">
            <a:avLst/>
          </a:prstGeom>
          <a:noFill/>
        </p:spPr>
        <p:txBody>
          <a:bodyPr wrap="square">
            <a:spAutoFit/>
          </a:bodyPr>
          <a:lstStyle/>
          <a:p>
            <a:pPr marL="0" marR="0">
              <a:lnSpc>
                <a:spcPct val="107000"/>
              </a:lnSpc>
              <a:spcBef>
                <a:spcPts val="0"/>
              </a:spcBef>
              <a:spcAft>
                <a:spcPts val="0"/>
              </a:spcAft>
            </a:pPr>
            <a:r>
              <a:rPr lang="en-US" sz="1200" dirty="0">
                <a:effectLst/>
                <a:latin typeface="Arial" panose="020B0604020202020204" pitchFamily="34" charset="0"/>
                <a:ea typeface="Arial" panose="020B0604020202020204" pitchFamily="34" charset="0"/>
                <a:cs typeface="Times New Roman" panose="02020603050405020304" pitchFamily="18" charset="0"/>
              </a:rPr>
              <a:t>Ek Tara’s School Support Project for Adolescent Girls helps children from low-income settlements complete their secondary level of education so they can enroll in college or vocational programs and ultimately get vocational jobs. This helps ensure a steady flow of income, which is directly linked to the position one holds in the family and the broader community. Through exposure to activities at Ek Tara, girls also acquire skills in critical thinking, effective communication, and decision-making, thereby reducing their reliance on male members of the household. Girls who gain an education and these intangible skills move toward greater gender equality and become change agents in their families and communities. </a:t>
            </a:r>
          </a:p>
          <a:p>
            <a:pPr marL="0" marR="0">
              <a:lnSpc>
                <a:spcPct val="107000"/>
              </a:lnSpc>
              <a:spcBef>
                <a:spcPts val="0"/>
              </a:spcBef>
              <a:spcAft>
                <a:spcPts val="0"/>
              </a:spcAft>
            </a:pPr>
            <a:endParaRPr lang="en-US" sz="1200" dirty="0">
              <a:latin typeface="Arial" panose="020B0604020202020204" pitchFamily="34" charset="0"/>
              <a:ea typeface="Arial" panose="020B0604020202020204" pitchFamily="34" charset="0"/>
              <a:cs typeface="Times New Roman" panose="02020603050405020304" pitchFamily="18" charset="0"/>
            </a:endParaRPr>
          </a:p>
          <a:p>
            <a:pPr>
              <a:lnSpc>
                <a:spcPct val="107000"/>
              </a:lnSpc>
            </a:pPr>
            <a:r>
              <a:rPr lang="en-US" sz="1200" dirty="0">
                <a:effectLst/>
                <a:latin typeface="Arial" panose="020B0604020202020204" pitchFamily="34" charset="0"/>
                <a:ea typeface="Arial" panose="020B0604020202020204" pitchFamily="34" charset="0"/>
                <a:cs typeface="Times New Roman" panose="02020603050405020304" pitchFamily="18" charset="0"/>
              </a:rPr>
              <a:t>Major activities under the project include monitoring of regular attendance in school, academic performance, and non-academic engagement including health, hygiene, and meals. Ek Tara will enroll girls in leading schools based on their academic competencies and chart out a growth plan for them. This will include access to co-curricular activities, leadership training, participation in various events and activities that expand their knowledge and worldview and help them become more informed citizens, as well as parental participation, and capacity building. </a:t>
            </a:r>
          </a:p>
          <a:p>
            <a:pPr marL="0" marR="0">
              <a:lnSpc>
                <a:spcPct val="107000"/>
              </a:lnSpc>
              <a:spcBef>
                <a:spcPts val="0"/>
              </a:spcBef>
              <a:spcAft>
                <a:spcPts val="0"/>
              </a:spcAft>
            </a:pP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Arial" panose="020B0604020202020204" pitchFamily="34" charset="0"/>
                <a:ea typeface="Arial" panose="020B0604020202020204" pitchFamily="34" charset="0"/>
                <a:cs typeface="Times New Roman" panose="02020603050405020304" pitchFamily="18" charset="0"/>
              </a:rPr>
              <a:t> </a:t>
            </a:r>
          </a:p>
        </p:txBody>
      </p:sp>
    </p:spTree>
    <p:extLst>
      <p:ext uri="{BB962C8B-B14F-4D97-AF65-F5344CB8AC3E}">
        <p14:creationId xmlns:p14="http://schemas.microsoft.com/office/powerpoint/2010/main" val="3309998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1523" y="4400550"/>
            <a:ext cx="6002833" cy="4491202"/>
          </a:xfrm>
        </p:spPr>
        <p:txBody>
          <a:bodyPr/>
          <a:lstStyle/>
          <a:p>
            <a:pPr marL="0" marR="0">
              <a:lnSpc>
                <a:spcPct val="107000"/>
              </a:lnSpc>
              <a:spcBef>
                <a:spcPts val="0"/>
              </a:spcBef>
              <a:spcAft>
                <a:spcPts val="0"/>
              </a:spcAft>
            </a:pPr>
            <a:r>
              <a:rPr lang="en-US" dirty="0">
                <a:effectLst/>
                <a:latin typeface="Arial" panose="020B0604020202020204" pitchFamily="34" charset="0"/>
                <a:ea typeface="Arial" panose="020B0604020202020204" pitchFamily="34" charset="0"/>
                <a:cs typeface="Times New Roman" panose="02020603050405020304" pitchFamily="18" charset="0"/>
              </a:rPr>
              <a:t>Partnerships are an integral part of program delivery at Ek Tara, including working with five partner schools where the girls will be enrolled for their formal education. In addition, parents, other community members, and local civic bodies will also play an important role in the success of the project. For events and special activities, partnerships with individuals and organizations around the world will be formed. </a:t>
            </a:r>
          </a:p>
          <a:p>
            <a:pPr marL="0" marR="0">
              <a:lnSpc>
                <a:spcPct val="107000"/>
              </a:lnSpc>
              <a:spcBef>
                <a:spcPts val="0"/>
              </a:spcBef>
              <a:spcAft>
                <a:spcPts val="0"/>
              </a:spcAft>
            </a:pPr>
            <a:r>
              <a:rPr lang="en-US" dirty="0">
                <a:effectLst/>
                <a:latin typeface="Arial" panose="020B0604020202020204" pitchFamily="34" charset="0"/>
                <a:ea typeface="Arial" panose="020B0604020202020204" pitchFamily="34" charset="0"/>
                <a:cs typeface="Times New Roman" panose="02020603050405020304" pitchFamily="18" charset="0"/>
              </a:rPr>
              <a:t> </a:t>
            </a:r>
          </a:p>
          <a:p>
            <a:pPr marL="0" marR="0">
              <a:lnSpc>
                <a:spcPct val="107000"/>
              </a:lnSpc>
              <a:spcBef>
                <a:spcPts val="0"/>
              </a:spcBef>
              <a:spcAft>
                <a:spcPts val="0"/>
              </a:spcAft>
            </a:pPr>
            <a:r>
              <a:rPr lang="en-US" dirty="0">
                <a:effectLst/>
                <a:latin typeface="Arial" panose="020B0604020202020204" pitchFamily="34" charset="0"/>
                <a:ea typeface="Arial" panose="020B0604020202020204" pitchFamily="34" charset="0"/>
                <a:cs typeface="Times New Roman" panose="02020603050405020304" pitchFamily="18" charset="0"/>
              </a:rPr>
              <a:t>All girls in this project were enrolled in Ek Tara’s Early Childhood Learning Center at the age of 3 after a rigorous three-month admission process to determine financial status as well as the family’s willingness to support their girls’ education. Girls completing primary education under Ek Tara’s care are enrolled in schools depending on their academic ability and parent participation. Ek Tara has multiple school partners affiliated with three different school certification boards. This helps each child find her right fit in completing school education. </a:t>
            </a:r>
          </a:p>
          <a:p>
            <a:pPr marL="0" marR="0">
              <a:lnSpc>
                <a:spcPct val="107000"/>
              </a:lnSpc>
              <a:spcBef>
                <a:spcPts val="0"/>
              </a:spcBef>
              <a:spcAft>
                <a:spcPts val="0"/>
              </a:spcAft>
            </a:pPr>
            <a:r>
              <a:rPr lang="en-US" dirty="0">
                <a:effectLst/>
                <a:latin typeface="Arial" panose="020B0604020202020204" pitchFamily="34" charset="0"/>
                <a:ea typeface="Arial" panose="020B0604020202020204" pitchFamily="34" charset="0"/>
                <a:cs typeface="Times New Roman" panose="02020603050405020304" pitchFamily="18" charset="0"/>
              </a:rPr>
              <a:t> </a:t>
            </a:r>
          </a:p>
          <a:p>
            <a:pPr>
              <a:lnSpc>
                <a:spcPct val="110000"/>
              </a:lnSpc>
              <a:spcAft>
                <a:spcPts val="1200"/>
              </a:spcAft>
            </a:pPr>
            <a:r>
              <a:rPr lang="en-US"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Ek Tara's program interventions begin early and include social skills, academic skills, sports, creative arts, health and wellbeing, and parental engagement. These highly successful interventions are holistic, with very impressive outcomes. They are designed to build a supportive community invested in the long-term academic goals for girls, with follow-through on tertiary level education and job attainment.</a:t>
            </a:r>
            <a:endParaRPr lang="en-US"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0000"/>
              </a:lnSpc>
              <a:spcBef>
                <a:spcPts val="0"/>
              </a:spcBef>
              <a:spcAft>
                <a:spcPts val="1200"/>
              </a:spcAft>
            </a:pPr>
            <a:endParaRPr lang="en-US"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E864A7D-4F89-4359-B4A7-FEF9AC2B62D6}" type="slidenum">
              <a:rPr lang="en-US" smtClean="0"/>
              <a:t>6</a:t>
            </a:fld>
            <a:endParaRPr lang="en-US" dirty="0"/>
          </a:p>
        </p:txBody>
      </p:sp>
    </p:spTree>
    <p:extLst>
      <p:ext uri="{BB962C8B-B14F-4D97-AF65-F5344CB8AC3E}">
        <p14:creationId xmlns:p14="http://schemas.microsoft.com/office/powerpoint/2010/main" val="2924447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753100" cy="3600450"/>
          </a:xfrm>
        </p:spPr>
        <p:txBody>
          <a:bodyPr/>
          <a:lstStyle/>
          <a:p>
            <a:pPr marL="0" marR="0">
              <a:lnSpc>
                <a:spcPct val="107000"/>
              </a:lnSpc>
              <a:spcBef>
                <a:spcPts val="0"/>
              </a:spcBef>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A total of 80 children will be direct beneficiaries of the Together Women Rise project grant. Indirect beneficiaries include the families of the children enrolled, including 750 people from Kolkata’s low-income settlements. Upon completion of school, these children and their families will have means to lead a better quality of life. The expectation is that girls enrolled in this project will attend school regularly, complete secondary school, and be ready for a job linked to vocational training. In addition, the expectation is that these girls will also have good health indicators and parents who support them. Economic independence gained from employment enables these girls and their families to access quality services, which leads to better nutrition, hygiene, and health. Specific goals include:</a:t>
            </a:r>
          </a:p>
          <a:p>
            <a:pPr marL="0" marR="0">
              <a:lnSpc>
                <a:spcPct val="107000"/>
              </a:lnSpc>
              <a:spcBef>
                <a:spcPts val="0"/>
              </a:spcBef>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 </a:t>
            </a:r>
          </a:p>
          <a:p>
            <a:pPr marL="0" marR="0">
              <a:lnSpc>
                <a:spcPct val="107000"/>
              </a:lnSpc>
              <a:spcBef>
                <a:spcPts val="0"/>
              </a:spcBef>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 100 percent will be promoted to the next class by the end of the year </a:t>
            </a:r>
          </a:p>
          <a:p>
            <a:pPr marL="0" marR="0">
              <a:lnSpc>
                <a:spcPct val="107000"/>
              </a:lnSpc>
              <a:spcBef>
                <a:spcPts val="0"/>
              </a:spcBef>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 80 percent will have strong attendance at school</a:t>
            </a:r>
          </a:p>
          <a:p>
            <a:pPr marL="0" marR="0">
              <a:lnSpc>
                <a:spcPct val="107000"/>
              </a:lnSpc>
              <a:spcBef>
                <a:spcPts val="0"/>
              </a:spcBef>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 100 percent will secure over 50 percent aggregate percentage for the year </a:t>
            </a:r>
          </a:p>
          <a:p>
            <a:pPr marL="0" marR="0">
              <a:lnSpc>
                <a:spcPct val="107000"/>
              </a:lnSpc>
              <a:spcBef>
                <a:spcPts val="0"/>
              </a:spcBef>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 20 percent will be among the top 10 scoring children in their class </a:t>
            </a:r>
          </a:p>
          <a:p>
            <a:pPr marL="0" marR="0">
              <a:lnSpc>
                <a:spcPct val="107000"/>
              </a:lnSpc>
              <a:spcBef>
                <a:spcPts val="0"/>
              </a:spcBef>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 100 percent will participate in at least two co-curricular activities </a:t>
            </a:r>
          </a:p>
          <a:p>
            <a:pPr marL="0" marR="0">
              <a:lnSpc>
                <a:spcPct val="107000"/>
              </a:lnSpc>
              <a:spcBef>
                <a:spcPts val="0"/>
              </a:spcBef>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 100 percent will participate in at least one intra-school program </a:t>
            </a:r>
          </a:p>
          <a:p>
            <a:pPr marL="0" marR="0">
              <a:lnSpc>
                <a:spcPct val="107000"/>
              </a:lnSpc>
              <a:spcBef>
                <a:spcPts val="0"/>
              </a:spcBef>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 100 percent will attend one external event </a:t>
            </a:r>
          </a:p>
          <a:p>
            <a:pPr marL="0" marR="0">
              <a:lnSpc>
                <a:spcPct val="107000"/>
              </a:lnSpc>
              <a:spcBef>
                <a:spcPts val="0"/>
              </a:spcBef>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 100 percent will complete at least class 12 and 80 percent will pursue higher education</a:t>
            </a:r>
          </a:p>
          <a:p>
            <a:pPr marL="0" marR="0">
              <a:lnSpc>
                <a:spcPct val="107000"/>
              </a:lnSpc>
              <a:spcBef>
                <a:spcPts val="0"/>
              </a:spcBef>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 50 percent will develop their leadership skills in the community and will understand the importance of educating others. </a:t>
            </a:r>
          </a:p>
          <a:p>
            <a:pPr marL="0" marR="0">
              <a:lnSpc>
                <a:spcPct val="107000"/>
              </a:lnSpc>
              <a:spcBef>
                <a:spcPts val="0"/>
              </a:spcBef>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 100 percent of the mothers will enroll in trainings for better parenting.</a:t>
            </a:r>
          </a:p>
          <a:p>
            <a:endParaRPr lang="en-US" sz="11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E864A7D-4F89-4359-B4A7-FEF9AC2B62D6}" type="slidenum">
              <a:rPr lang="en-US" smtClean="0"/>
              <a:t>7</a:t>
            </a:fld>
            <a:endParaRPr lang="en-US" dirty="0"/>
          </a:p>
        </p:txBody>
      </p:sp>
    </p:spTree>
    <p:extLst>
      <p:ext uri="{BB962C8B-B14F-4D97-AF65-F5344CB8AC3E}">
        <p14:creationId xmlns:p14="http://schemas.microsoft.com/office/powerpoint/2010/main" val="1202102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04825" y="4400550"/>
            <a:ext cx="5886450" cy="3802924"/>
          </a:xfrm>
        </p:spPr>
        <p:txBody>
          <a:bodyPr/>
          <a:lstStyle/>
          <a:p>
            <a:pPr marL="0" marR="0">
              <a:spcBef>
                <a:spcPts val="0"/>
              </a:spcBef>
              <a:spcAft>
                <a:spcPts val="0"/>
              </a:spcAft>
            </a:pPr>
            <a:r>
              <a:rPr lang="en-US" sz="1200" dirty="0">
                <a:effectLst/>
                <a:latin typeface="Arial" panose="020B0604020202020204" pitchFamily="34" charset="0"/>
                <a:ea typeface="Times New Roman" panose="02020603050405020304" pitchFamily="18" charset="0"/>
              </a:rPr>
              <a:t>Ek Tara was founded in 2011 by Vinita Saraf and Namrata Sureka. The organization has reached more than 40,000 children in low-income settlements in partnership with approximately 70 organizations, schools, and individuals across the country.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dirty="0">
                <a:effectLst/>
                <a:latin typeface="Arial" panose="020B0604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lnSpc>
                <a:spcPct val="110000"/>
              </a:lnSpc>
              <a:spcBef>
                <a:spcPts val="0"/>
              </a:spcBef>
              <a:spcAft>
                <a:spcPts val="120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Women and girls ages 3 – 30 from marginalized low-income settlements in Kolkata benefit directly from Ek Tara’s programs. They come from families that migrated from neighboring states to find employment, but are currently mostly unemployed. These families are engaged as daily wagers, live in bustees (densely populated low-income housing) with shared toilets, and on an average make an income of about Rs 1,000 to 1,500 per week ($14 to $20) to support a family of four to five members. </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0000"/>
              </a:lnSpc>
              <a:spcBef>
                <a:spcPts val="0"/>
              </a:spcBef>
              <a:spcAft>
                <a:spcPts val="120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E</a:t>
            </a:r>
            <a:r>
              <a:rPr lang="en-US" sz="1200" dirty="0">
                <a:effectLst/>
                <a:latin typeface="Arial" panose="020B0604020202020204" pitchFamily="34" charset="0"/>
                <a:ea typeface="Arial" panose="020B0604020202020204" pitchFamily="34" charset="0"/>
                <a:cs typeface="Arial" panose="020B0604020202020204" pitchFamily="34" charset="0"/>
              </a:rPr>
              <a:t>k Tara provides academic and non-academic programs for first generation students ages 3 – 18 from the largest and poorest low-income settlement of East India. Services include core academic interventions and support along with a host of development opportunities such as arts, crafts, sports, events and activities, library and more. Children enrolled in the projects are part of an all-encompassing program that includes parental engagement, daily meals, and access to physical and mental health support. Programs are delivered through two 30,000 square foot facilities – the Ek Tara Community Centre and Ek Tara Learning Centre located within the area of intervention. </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64A7D-4F89-4359-B4A7-FEF9AC2B62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5860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57700"/>
            <a:ext cx="5177790" cy="2823210"/>
          </a:xfrm>
        </p:spPr>
        <p:txBody>
          <a:bodyPr/>
          <a:lstStyle/>
          <a:p>
            <a:pPr marL="0" marR="0">
              <a:lnSpc>
                <a:spcPct val="110000"/>
              </a:lnSpc>
              <a:spcBef>
                <a:spcPts val="0"/>
              </a:spcBef>
              <a:spcAft>
                <a:spcPts val="1200"/>
              </a:spcAft>
            </a:pPr>
            <a:r>
              <a:rPr lang="en-US" sz="1200" dirty="0">
                <a:effectLst/>
                <a:latin typeface="Arial" panose="020B0604020202020204" pitchFamily="34" charset="0"/>
                <a:ea typeface="Arial" panose="020B0604020202020204" pitchFamily="34" charset="0"/>
                <a:cs typeface="Arial" panose="020B0604020202020204" pitchFamily="34" charset="0"/>
              </a:rPr>
              <a:t>In 2020, during the first outbreak of the pandemic, Ek Tara successfully pivoted to meet the welfare needs of the communities it works in and distributed food and other essentials to more than 10,000 people across the city. During the second wave, Ek Tara continued to provide meals to more than 5,000 individuals. </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0000"/>
              </a:lnSpc>
              <a:spcBef>
                <a:spcPts val="0"/>
              </a:spcBef>
              <a:spcAft>
                <a:spcPts val="1200"/>
              </a:spcAft>
            </a:pPr>
            <a:endParaRPr lang="en-US" dirty="0"/>
          </a:p>
        </p:txBody>
      </p:sp>
      <p:sp>
        <p:nvSpPr>
          <p:cNvPr id="4" name="Slide Number Placeholder 3"/>
          <p:cNvSpPr>
            <a:spLocks noGrp="1"/>
          </p:cNvSpPr>
          <p:nvPr>
            <p:ph type="sldNum" sz="quarter" idx="5"/>
          </p:nvPr>
        </p:nvSpPr>
        <p:spPr/>
        <p:txBody>
          <a:bodyPr/>
          <a:lstStyle/>
          <a:p>
            <a:fld id="{DE864A7D-4F89-4359-B4A7-FEF9AC2B62D6}" type="slidenum">
              <a:rPr lang="en-US" smtClean="0"/>
              <a:t>9</a:t>
            </a:fld>
            <a:endParaRPr lang="en-US" dirty="0"/>
          </a:p>
        </p:txBody>
      </p:sp>
    </p:spTree>
    <p:extLst>
      <p:ext uri="{BB962C8B-B14F-4D97-AF65-F5344CB8AC3E}">
        <p14:creationId xmlns:p14="http://schemas.microsoft.com/office/powerpoint/2010/main" val="347164550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Slide 1">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D0B6D1C3-F725-6948-9BDF-50E66B069391}"/>
              </a:ext>
            </a:extLst>
          </p:cNvPr>
          <p:cNvSpPr/>
          <p:nvPr userDrawn="1"/>
        </p:nvSpPr>
        <p:spPr>
          <a:xfrm>
            <a:off x="-3429000" y="0"/>
            <a:ext cx="6858000" cy="685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Shape&#10;&#10;Description automatically generated with medium confidence">
            <a:extLst>
              <a:ext uri="{FF2B5EF4-FFF2-40B4-BE49-F238E27FC236}">
                <a16:creationId xmlns:a16="http://schemas.microsoft.com/office/drawing/2014/main" id="{767861D9-66D6-FB4A-B622-7918DB032014}"/>
              </a:ext>
            </a:extLst>
          </p:cNvPr>
          <p:cNvPicPr>
            <a:picLocks noChangeAspect="1"/>
          </p:cNvPicPr>
          <p:nvPr userDrawn="1"/>
        </p:nvPicPr>
        <p:blipFill rotWithShape="1">
          <a:blip r:embed="rId2" cstate="email">
            <a:alphaModFix amt="5000"/>
            <a:lum bright="70000" contrast="-70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r="-1260" b="-842"/>
          <a:stretch/>
        </p:blipFill>
        <p:spPr>
          <a:xfrm>
            <a:off x="0" y="219202"/>
            <a:ext cx="3345160" cy="6570921"/>
          </a:xfrm>
          <a:prstGeom prst="rect">
            <a:avLst/>
          </a:prstGeom>
          <a:noFill/>
        </p:spPr>
      </p:pic>
      <p:sp>
        <p:nvSpPr>
          <p:cNvPr id="14" name="Title 1">
            <a:extLst>
              <a:ext uri="{FF2B5EF4-FFF2-40B4-BE49-F238E27FC236}">
                <a16:creationId xmlns:a16="http://schemas.microsoft.com/office/drawing/2014/main" id="{14FFD73A-A22C-B849-92F1-CE00477A70F9}"/>
              </a:ext>
            </a:extLst>
          </p:cNvPr>
          <p:cNvSpPr>
            <a:spLocks noGrp="1"/>
          </p:cNvSpPr>
          <p:nvPr>
            <p:ph type="ctrTitle"/>
          </p:nvPr>
        </p:nvSpPr>
        <p:spPr>
          <a:xfrm>
            <a:off x="3949256" y="3908695"/>
            <a:ext cx="7492672" cy="793920"/>
          </a:xfrm>
          <a:prstGeom prst="rect">
            <a:avLst/>
          </a:prstGeom>
        </p:spPr>
        <p:txBody>
          <a:bodyPr anchor="t">
            <a:normAutofit/>
          </a:bodyPr>
          <a:lstStyle>
            <a:lvl1pPr algn="l">
              <a:defRPr sz="4000" b="0" i="0">
                <a:latin typeface="Arial" panose="020B0604020202020204" pitchFamily="34" charset="0"/>
                <a:ea typeface="Roboto Slab" pitchFamily="2" charset="0"/>
                <a:cs typeface="Arial" panose="020B0604020202020204" pitchFamily="34" charset="0"/>
              </a:defRPr>
            </a:lvl1pPr>
          </a:lstStyle>
          <a:p>
            <a:r>
              <a:rPr lang="en-US" dirty="0"/>
              <a:t>Click to edit Master title style</a:t>
            </a:r>
          </a:p>
        </p:txBody>
      </p:sp>
      <p:sp>
        <p:nvSpPr>
          <p:cNvPr id="15" name="Subtitle 2">
            <a:extLst>
              <a:ext uri="{FF2B5EF4-FFF2-40B4-BE49-F238E27FC236}">
                <a16:creationId xmlns:a16="http://schemas.microsoft.com/office/drawing/2014/main" id="{35FD3991-DF44-1445-A473-9CBF805A6B99}"/>
              </a:ext>
            </a:extLst>
          </p:cNvPr>
          <p:cNvSpPr>
            <a:spLocks noGrp="1"/>
          </p:cNvSpPr>
          <p:nvPr>
            <p:ph type="subTitle" idx="1"/>
          </p:nvPr>
        </p:nvSpPr>
        <p:spPr>
          <a:xfrm>
            <a:off x="3949256" y="4745169"/>
            <a:ext cx="7987476" cy="672247"/>
          </a:xfrm>
          <a:prstGeom prst="rect">
            <a:avLst/>
          </a:prstGeom>
        </p:spPr>
        <p:txBody>
          <a:bodyPr>
            <a:normAutofit/>
          </a:bodyPr>
          <a:lstStyle>
            <a:lvl1pPr marL="0" indent="0" algn="l">
              <a:buNone/>
              <a:defRPr sz="28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6" name="Picture 15" descr="Logo&#10;&#10;Description automatically generated">
            <a:extLst>
              <a:ext uri="{FF2B5EF4-FFF2-40B4-BE49-F238E27FC236}">
                <a16:creationId xmlns:a16="http://schemas.microsoft.com/office/drawing/2014/main" id="{92B96C5A-3317-704D-B85A-DFDD17F59B0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748733" y="1665466"/>
            <a:ext cx="6571955" cy="1914439"/>
          </a:xfrm>
          <a:prstGeom prst="rect">
            <a:avLst/>
          </a:prstGeom>
        </p:spPr>
      </p:pic>
    </p:spTree>
    <p:extLst>
      <p:ext uri="{BB962C8B-B14F-4D97-AF65-F5344CB8AC3E}">
        <p14:creationId xmlns:p14="http://schemas.microsoft.com/office/powerpoint/2010/main" val="3294642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Orange + Image">
    <p:spTree>
      <p:nvGrpSpPr>
        <p:cNvPr id="1" name=""/>
        <p:cNvGrpSpPr/>
        <p:nvPr/>
      </p:nvGrpSpPr>
      <p:grpSpPr>
        <a:xfrm>
          <a:off x="0" y="0"/>
          <a:ext cx="0" cy="0"/>
          <a:chOff x="0" y="0"/>
          <a:chExt cx="0" cy="0"/>
        </a:xfrm>
      </p:grpSpPr>
      <p:pic>
        <p:nvPicPr>
          <p:cNvPr id="13" name="Picture 12" descr="Shape&#10;&#10;Description automatically generated with medium confidence">
            <a:extLst>
              <a:ext uri="{FF2B5EF4-FFF2-40B4-BE49-F238E27FC236}">
                <a16:creationId xmlns:a16="http://schemas.microsoft.com/office/drawing/2014/main" id="{D0561D6B-CFE6-C94D-84BB-BCB12230FC89}"/>
              </a:ext>
            </a:extLst>
          </p:cNvPr>
          <p:cNvPicPr>
            <a:picLocks noChangeAspect="1"/>
          </p:cNvPicPr>
          <p:nvPr userDrawn="1"/>
        </p:nvPicPr>
        <p:blipFill rotWithShape="1">
          <a:blip r:embed="rId2" cstate="email">
            <a:duotone>
              <a:schemeClr val="accent3">
                <a:shade val="45000"/>
                <a:satMod val="135000"/>
              </a:schemeClr>
              <a:prstClr val="white"/>
            </a:duotone>
            <a:alphaModFix amt="6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pic>
        <p:nvPicPr>
          <p:cNvPr id="18" name="Picture 17" descr="Text, logo&#10;&#10;Description automatically generated">
            <a:extLst>
              <a:ext uri="{FF2B5EF4-FFF2-40B4-BE49-F238E27FC236}">
                <a16:creationId xmlns:a16="http://schemas.microsoft.com/office/drawing/2014/main" id="{858B11CB-7E43-A847-8E20-16BCE9D09F3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9" name="Title 1">
            <a:extLst>
              <a:ext uri="{FF2B5EF4-FFF2-40B4-BE49-F238E27FC236}">
                <a16:creationId xmlns:a16="http://schemas.microsoft.com/office/drawing/2014/main" id="{8E547958-6AF6-5841-9423-874E22BFD0E3}"/>
              </a:ext>
            </a:extLst>
          </p:cNvPr>
          <p:cNvSpPr>
            <a:spLocks noGrp="1"/>
          </p:cNvSpPr>
          <p:nvPr>
            <p:ph type="title"/>
          </p:nvPr>
        </p:nvSpPr>
        <p:spPr>
          <a:xfrm>
            <a:off x="765543" y="365126"/>
            <a:ext cx="6709145" cy="762310"/>
          </a:xfrm>
          <a:prstGeom prst="rect">
            <a:avLst/>
          </a:prstGeom>
        </p:spPr>
        <p:txBody>
          <a:bodyPr/>
          <a:lstStyle>
            <a:lvl1pPr>
              <a:defRPr sz="3800" b="0" i="0">
                <a:solidFill>
                  <a:srgbClr val="FF4A00"/>
                </a:solidFill>
                <a:latin typeface="Arial" panose="020B0604020202020204" pitchFamily="34" charset="0"/>
                <a:ea typeface="Roboto Slab" pitchFamily="2" charset="0"/>
                <a:cs typeface="Arial" panose="020B0604020202020204" pitchFamily="34" charset="0"/>
              </a:defRPr>
            </a:lvl1pPr>
          </a:lstStyle>
          <a:p>
            <a:r>
              <a:rPr lang="en-US" dirty="0"/>
              <a:t>Click to edit Master title style</a:t>
            </a:r>
          </a:p>
        </p:txBody>
      </p:sp>
      <p:sp>
        <p:nvSpPr>
          <p:cNvPr id="8" name="Oval 7">
            <a:extLst>
              <a:ext uri="{FF2B5EF4-FFF2-40B4-BE49-F238E27FC236}">
                <a16:creationId xmlns:a16="http://schemas.microsoft.com/office/drawing/2014/main" id="{AC75D794-A8F5-9B41-B297-17CD839DC81A}"/>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F8A160E0-302D-6142-866B-EFF101F36A16}"/>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0" name="Content Placeholder 2">
            <a:extLst>
              <a:ext uri="{FF2B5EF4-FFF2-40B4-BE49-F238E27FC236}">
                <a16:creationId xmlns:a16="http://schemas.microsoft.com/office/drawing/2014/main" id="{1D578A12-FC74-B449-9D42-F78D270D4363}"/>
              </a:ext>
            </a:extLst>
          </p:cNvPr>
          <p:cNvSpPr>
            <a:spLocks noGrp="1"/>
          </p:cNvSpPr>
          <p:nvPr>
            <p:ph idx="1" hasCustomPrompt="1"/>
          </p:nvPr>
        </p:nvSpPr>
        <p:spPr>
          <a:xfrm>
            <a:off x="765544" y="1368735"/>
            <a:ext cx="561054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27651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Green">
    <p:spTree>
      <p:nvGrpSpPr>
        <p:cNvPr id="1" name=""/>
        <p:cNvGrpSpPr/>
        <p:nvPr/>
      </p:nvGrpSpPr>
      <p:grpSpPr>
        <a:xfrm>
          <a:off x="0" y="0"/>
          <a:ext cx="0" cy="0"/>
          <a:chOff x="0" y="0"/>
          <a:chExt cx="0" cy="0"/>
        </a:xfrm>
      </p:grpSpPr>
      <p:pic>
        <p:nvPicPr>
          <p:cNvPr id="13" name="Picture 12" descr="Shape&#10;&#10;Description automatically generated with medium confidence">
            <a:extLst>
              <a:ext uri="{FF2B5EF4-FFF2-40B4-BE49-F238E27FC236}">
                <a16:creationId xmlns:a16="http://schemas.microsoft.com/office/drawing/2014/main" id="{D0561D6B-CFE6-C94D-84BB-BCB12230FC89}"/>
              </a:ext>
            </a:extLst>
          </p:cNvPr>
          <p:cNvPicPr>
            <a:picLocks noChangeAspect="1"/>
          </p:cNvPicPr>
          <p:nvPr userDrawn="1"/>
        </p:nvPicPr>
        <p:blipFill rotWithShape="1">
          <a:blip r:embed="rId2" cstate="email">
            <a:duotone>
              <a:schemeClr val="accent4">
                <a:shade val="45000"/>
                <a:satMod val="135000"/>
              </a:schemeClr>
              <a:prstClr val="white"/>
            </a:duotone>
            <a:alphaModFix amt="8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pic>
        <p:nvPicPr>
          <p:cNvPr id="18" name="Picture 17" descr="Text, logo&#10;&#10;Description automatically generated">
            <a:extLst>
              <a:ext uri="{FF2B5EF4-FFF2-40B4-BE49-F238E27FC236}">
                <a16:creationId xmlns:a16="http://schemas.microsoft.com/office/drawing/2014/main" id="{858B11CB-7E43-A847-8E20-16BCE9D09F3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8" name="Title 1">
            <a:extLst>
              <a:ext uri="{FF2B5EF4-FFF2-40B4-BE49-F238E27FC236}">
                <a16:creationId xmlns:a16="http://schemas.microsoft.com/office/drawing/2014/main" id="{2D398C7F-646F-F642-ADDC-9CF94395EBEC}"/>
              </a:ext>
            </a:extLst>
          </p:cNvPr>
          <p:cNvSpPr>
            <a:spLocks noGrp="1"/>
          </p:cNvSpPr>
          <p:nvPr>
            <p:ph type="title"/>
          </p:nvPr>
        </p:nvSpPr>
        <p:spPr>
          <a:xfrm>
            <a:off x="765544" y="365126"/>
            <a:ext cx="10679062" cy="762310"/>
          </a:xfrm>
          <a:prstGeom prst="rect">
            <a:avLst/>
          </a:prstGeom>
        </p:spPr>
        <p:txBody>
          <a:bodyPr/>
          <a:lstStyle>
            <a:lvl1pPr>
              <a:defRPr sz="3800" b="0" i="0">
                <a:solidFill>
                  <a:schemeClr val="accent4">
                    <a:lumMod val="75000"/>
                  </a:schemeClr>
                </a:solidFill>
                <a:latin typeface="Arial" panose="020B0604020202020204" pitchFamily="34" charset="0"/>
                <a:ea typeface="Roboto Slab" pitchFamily="2" charset="0"/>
                <a:cs typeface="Arial" panose="020B0604020202020204" pitchFamily="34" charset="0"/>
              </a:defRPr>
            </a:lvl1pPr>
          </a:lstStyle>
          <a:p>
            <a:r>
              <a:rPr lang="en-US" dirty="0"/>
              <a:t>Click to edit Master title style</a:t>
            </a:r>
          </a:p>
        </p:txBody>
      </p:sp>
      <p:sp>
        <p:nvSpPr>
          <p:cNvPr id="10" name="Oval 9">
            <a:extLst>
              <a:ext uri="{FF2B5EF4-FFF2-40B4-BE49-F238E27FC236}">
                <a16:creationId xmlns:a16="http://schemas.microsoft.com/office/drawing/2014/main" id="{A21B7830-6EF9-6142-B8A0-2C632D9C69FC}"/>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5">
            <a:extLst>
              <a:ext uri="{FF2B5EF4-FFF2-40B4-BE49-F238E27FC236}">
                <a16:creationId xmlns:a16="http://schemas.microsoft.com/office/drawing/2014/main" id="{851EE712-E9EA-6140-BA9F-0B210C67D125}"/>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2" name="Content Placeholder 2">
            <a:extLst>
              <a:ext uri="{FF2B5EF4-FFF2-40B4-BE49-F238E27FC236}">
                <a16:creationId xmlns:a16="http://schemas.microsoft.com/office/drawing/2014/main" id="{82A1EC73-6B4D-2949-A7DB-FB18B1346E0E}"/>
              </a:ext>
            </a:extLst>
          </p:cNvPr>
          <p:cNvSpPr>
            <a:spLocks noGrp="1"/>
          </p:cNvSpPr>
          <p:nvPr>
            <p:ph idx="1" hasCustomPrompt="1"/>
          </p:nvPr>
        </p:nvSpPr>
        <p:spPr>
          <a:xfrm>
            <a:off x="765544" y="1368735"/>
            <a:ext cx="1067906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66999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Green + Image">
    <p:spTree>
      <p:nvGrpSpPr>
        <p:cNvPr id="1" name=""/>
        <p:cNvGrpSpPr/>
        <p:nvPr/>
      </p:nvGrpSpPr>
      <p:grpSpPr>
        <a:xfrm>
          <a:off x="0" y="0"/>
          <a:ext cx="0" cy="0"/>
          <a:chOff x="0" y="0"/>
          <a:chExt cx="0" cy="0"/>
        </a:xfrm>
      </p:grpSpPr>
      <p:pic>
        <p:nvPicPr>
          <p:cNvPr id="13" name="Picture 12" descr="Shape&#10;&#10;Description automatically generated with medium confidence">
            <a:extLst>
              <a:ext uri="{FF2B5EF4-FFF2-40B4-BE49-F238E27FC236}">
                <a16:creationId xmlns:a16="http://schemas.microsoft.com/office/drawing/2014/main" id="{D0561D6B-CFE6-C94D-84BB-BCB12230FC89}"/>
              </a:ext>
            </a:extLst>
          </p:cNvPr>
          <p:cNvPicPr>
            <a:picLocks noChangeAspect="1"/>
          </p:cNvPicPr>
          <p:nvPr userDrawn="1"/>
        </p:nvPicPr>
        <p:blipFill rotWithShape="1">
          <a:blip r:embed="rId2" cstate="email">
            <a:duotone>
              <a:schemeClr val="accent4">
                <a:shade val="45000"/>
                <a:satMod val="135000"/>
              </a:schemeClr>
              <a:prstClr val="white"/>
            </a:duotone>
            <a:alphaModFix amt="8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pic>
        <p:nvPicPr>
          <p:cNvPr id="18" name="Picture 17" descr="Text, logo&#10;&#10;Description automatically generated">
            <a:extLst>
              <a:ext uri="{FF2B5EF4-FFF2-40B4-BE49-F238E27FC236}">
                <a16:creationId xmlns:a16="http://schemas.microsoft.com/office/drawing/2014/main" id="{858B11CB-7E43-A847-8E20-16BCE9D09F3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8" name="Title 1">
            <a:extLst>
              <a:ext uri="{FF2B5EF4-FFF2-40B4-BE49-F238E27FC236}">
                <a16:creationId xmlns:a16="http://schemas.microsoft.com/office/drawing/2014/main" id="{2D398C7F-646F-F642-ADDC-9CF94395EBEC}"/>
              </a:ext>
            </a:extLst>
          </p:cNvPr>
          <p:cNvSpPr>
            <a:spLocks noGrp="1"/>
          </p:cNvSpPr>
          <p:nvPr>
            <p:ph type="title"/>
          </p:nvPr>
        </p:nvSpPr>
        <p:spPr>
          <a:xfrm>
            <a:off x="765544" y="365126"/>
            <a:ext cx="6964326" cy="762310"/>
          </a:xfrm>
          <a:prstGeom prst="rect">
            <a:avLst/>
          </a:prstGeom>
        </p:spPr>
        <p:txBody>
          <a:bodyPr/>
          <a:lstStyle>
            <a:lvl1pPr>
              <a:defRPr sz="3800" b="0" i="0">
                <a:solidFill>
                  <a:schemeClr val="accent4">
                    <a:lumMod val="75000"/>
                  </a:schemeClr>
                </a:solidFill>
                <a:latin typeface="Arial" panose="020B0604020202020204" pitchFamily="34" charset="0"/>
                <a:ea typeface="Roboto Slab" pitchFamily="2" charset="0"/>
                <a:cs typeface="Arial" panose="020B0604020202020204" pitchFamily="34" charset="0"/>
              </a:defRPr>
            </a:lvl1pPr>
          </a:lstStyle>
          <a:p>
            <a:r>
              <a:rPr lang="en-US" dirty="0"/>
              <a:t>Click to edit Master title style</a:t>
            </a:r>
          </a:p>
        </p:txBody>
      </p:sp>
      <p:sp>
        <p:nvSpPr>
          <p:cNvPr id="10" name="Oval 9">
            <a:extLst>
              <a:ext uri="{FF2B5EF4-FFF2-40B4-BE49-F238E27FC236}">
                <a16:creationId xmlns:a16="http://schemas.microsoft.com/office/drawing/2014/main" id="{D0F16D5E-1958-3D43-9A94-0961BBA8B880}"/>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5">
            <a:extLst>
              <a:ext uri="{FF2B5EF4-FFF2-40B4-BE49-F238E27FC236}">
                <a16:creationId xmlns:a16="http://schemas.microsoft.com/office/drawing/2014/main" id="{F1F74D71-55C1-A74A-901B-0E87B51C4891}"/>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2" name="Content Placeholder 2">
            <a:extLst>
              <a:ext uri="{FF2B5EF4-FFF2-40B4-BE49-F238E27FC236}">
                <a16:creationId xmlns:a16="http://schemas.microsoft.com/office/drawing/2014/main" id="{26C0026A-0A87-3346-9159-E79FAABB93A3}"/>
              </a:ext>
            </a:extLst>
          </p:cNvPr>
          <p:cNvSpPr>
            <a:spLocks noGrp="1"/>
          </p:cNvSpPr>
          <p:nvPr>
            <p:ph idx="1" hasCustomPrompt="1"/>
          </p:nvPr>
        </p:nvSpPr>
        <p:spPr>
          <a:xfrm>
            <a:off x="765544" y="1368735"/>
            <a:ext cx="561054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46723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Dark">
    <p:bg>
      <p:bgPr>
        <a:solidFill>
          <a:srgbClr val="020F39"/>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ED3A902-08E6-4940-8AB6-BBBA10A4C2C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pic>
        <p:nvPicPr>
          <p:cNvPr id="11" name="Picture 10" descr="Shape&#10;&#10;Description automatically generated with medium confidence">
            <a:extLst>
              <a:ext uri="{FF2B5EF4-FFF2-40B4-BE49-F238E27FC236}">
                <a16:creationId xmlns:a16="http://schemas.microsoft.com/office/drawing/2014/main" id="{9ED4791B-E88B-EC40-A89A-A7B2AFE41FD4}"/>
              </a:ext>
            </a:extLst>
          </p:cNvPr>
          <p:cNvPicPr>
            <a:picLocks noChangeAspect="1"/>
          </p:cNvPicPr>
          <p:nvPr userDrawn="1"/>
        </p:nvPicPr>
        <p:blipFill rotWithShape="1">
          <a:blip r:embed="rId3" cstate="email">
            <a:alphaModFix amt="5000"/>
            <a:lum bright="70000" contrast="-70000"/>
            <a:extLst>
              <a:ext uri="{BEBA8EAE-BF5A-486C-A8C5-ECC9F3942E4B}">
                <a14:imgProps xmlns:a14="http://schemas.microsoft.com/office/drawing/2010/main">
                  <a14:imgLayer r:embed="rId4">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sp>
        <p:nvSpPr>
          <p:cNvPr id="8" name="Title 1">
            <a:extLst>
              <a:ext uri="{FF2B5EF4-FFF2-40B4-BE49-F238E27FC236}">
                <a16:creationId xmlns:a16="http://schemas.microsoft.com/office/drawing/2014/main" id="{39D101DC-63B4-3F48-BE78-C27B22BFECDC}"/>
              </a:ext>
            </a:extLst>
          </p:cNvPr>
          <p:cNvSpPr>
            <a:spLocks noGrp="1"/>
          </p:cNvSpPr>
          <p:nvPr>
            <p:ph type="title"/>
          </p:nvPr>
        </p:nvSpPr>
        <p:spPr>
          <a:xfrm>
            <a:off x="765545" y="365126"/>
            <a:ext cx="10679062" cy="762310"/>
          </a:xfrm>
          <a:prstGeom prst="rect">
            <a:avLst/>
          </a:prstGeom>
        </p:spPr>
        <p:txBody>
          <a:bodyPr/>
          <a:lstStyle>
            <a:lvl1pPr>
              <a:defRPr sz="3800" b="0" i="0">
                <a:solidFill>
                  <a:schemeClr val="bg1"/>
                </a:solidFill>
                <a:latin typeface="Arial" panose="020B0604020202020204" pitchFamily="34" charset="0"/>
                <a:ea typeface="Roboto Slab" pitchFamily="2" charset="0"/>
                <a:cs typeface="Arial" panose="020B0604020202020204" pitchFamily="34" charset="0"/>
              </a:defRPr>
            </a:lvl1pPr>
          </a:lstStyle>
          <a:p>
            <a:r>
              <a:rPr lang="en-US" dirty="0"/>
              <a:t>Click to edit Master title style</a:t>
            </a:r>
          </a:p>
        </p:txBody>
      </p:sp>
      <p:sp>
        <p:nvSpPr>
          <p:cNvPr id="13" name="Oval 12">
            <a:extLst>
              <a:ext uri="{FF2B5EF4-FFF2-40B4-BE49-F238E27FC236}">
                <a16:creationId xmlns:a16="http://schemas.microsoft.com/office/drawing/2014/main" id="{1094124E-041B-484D-839A-5EE93347F6B3}"/>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lide Number Placeholder 5">
            <a:extLst>
              <a:ext uri="{FF2B5EF4-FFF2-40B4-BE49-F238E27FC236}">
                <a16:creationId xmlns:a16="http://schemas.microsoft.com/office/drawing/2014/main" id="{58A274B5-3EF2-5F47-A5C2-8A4F31EB5443}"/>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5" name="Content Placeholder 2">
            <a:extLst>
              <a:ext uri="{FF2B5EF4-FFF2-40B4-BE49-F238E27FC236}">
                <a16:creationId xmlns:a16="http://schemas.microsoft.com/office/drawing/2014/main" id="{3C1096C4-4437-0640-83EE-F06910424361}"/>
              </a:ext>
            </a:extLst>
          </p:cNvPr>
          <p:cNvSpPr>
            <a:spLocks noGrp="1"/>
          </p:cNvSpPr>
          <p:nvPr>
            <p:ph idx="1" hasCustomPrompt="1"/>
          </p:nvPr>
        </p:nvSpPr>
        <p:spPr>
          <a:xfrm>
            <a:off x="765544" y="1368735"/>
            <a:ext cx="10679062" cy="4746315"/>
          </a:xfrm>
          <a:prstGeom prst="rect">
            <a:avLst/>
          </a:prstGeom>
        </p:spPr>
        <p:txBody>
          <a:bodyPr/>
          <a:lstStyle>
            <a:lvl1pPr marL="0" indent="0">
              <a:lnSpc>
                <a:spcPts val="2400"/>
              </a:lnSpc>
              <a:buNone/>
              <a:defRPr sz="2400" b="0" i="0">
                <a:solidFill>
                  <a:schemeClr val="bg1"/>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chemeClr val="bg1"/>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11923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Dark + Image">
    <p:bg>
      <p:bgPr>
        <a:solidFill>
          <a:srgbClr val="020F39"/>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ED3A902-08E6-4940-8AB6-BBBA10A4C2C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pic>
        <p:nvPicPr>
          <p:cNvPr id="11" name="Picture 10" descr="Shape&#10;&#10;Description automatically generated with medium confidence">
            <a:extLst>
              <a:ext uri="{FF2B5EF4-FFF2-40B4-BE49-F238E27FC236}">
                <a16:creationId xmlns:a16="http://schemas.microsoft.com/office/drawing/2014/main" id="{9ED4791B-E88B-EC40-A89A-A7B2AFE41FD4}"/>
              </a:ext>
            </a:extLst>
          </p:cNvPr>
          <p:cNvPicPr>
            <a:picLocks noChangeAspect="1"/>
          </p:cNvPicPr>
          <p:nvPr userDrawn="1"/>
        </p:nvPicPr>
        <p:blipFill rotWithShape="1">
          <a:blip r:embed="rId3" cstate="email">
            <a:alphaModFix amt="5000"/>
            <a:lum bright="70000" contrast="-70000"/>
            <a:extLst>
              <a:ext uri="{BEBA8EAE-BF5A-486C-A8C5-ECC9F3942E4B}">
                <a14:imgProps xmlns:a14="http://schemas.microsoft.com/office/drawing/2010/main">
                  <a14:imgLayer r:embed="rId4">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sp>
        <p:nvSpPr>
          <p:cNvPr id="8" name="Title 1">
            <a:extLst>
              <a:ext uri="{FF2B5EF4-FFF2-40B4-BE49-F238E27FC236}">
                <a16:creationId xmlns:a16="http://schemas.microsoft.com/office/drawing/2014/main" id="{39D101DC-63B4-3F48-BE78-C27B22BFECDC}"/>
              </a:ext>
            </a:extLst>
          </p:cNvPr>
          <p:cNvSpPr>
            <a:spLocks noGrp="1"/>
          </p:cNvSpPr>
          <p:nvPr>
            <p:ph type="title"/>
          </p:nvPr>
        </p:nvSpPr>
        <p:spPr>
          <a:xfrm>
            <a:off x="765543" y="365126"/>
            <a:ext cx="6687879" cy="762310"/>
          </a:xfrm>
          <a:prstGeom prst="rect">
            <a:avLst/>
          </a:prstGeom>
        </p:spPr>
        <p:txBody>
          <a:bodyPr/>
          <a:lstStyle>
            <a:lvl1pPr>
              <a:defRPr sz="3800" b="0" i="0">
                <a:solidFill>
                  <a:schemeClr val="bg1"/>
                </a:solidFill>
                <a:latin typeface="Arial" panose="020B0604020202020204" pitchFamily="34" charset="0"/>
                <a:ea typeface="Roboto Slab" pitchFamily="2" charset="0"/>
                <a:cs typeface="Arial" panose="020B0604020202020204" pitchFamily="34" charset="0"/>
              </a:defRPr>
            </a:lvl1pPr>
          </a:lstStyle>
          <a:p>
            <a:r>
              <a:rPr lang="en-US" dirty="0"/>
              <a:t>Click to edit Master title style</a:t>
            </a:r>
          </a:p>
        </p:txBody>
      </p:sp>
      <p:sp>
        <p:nvSpPr>
          <p:cNvPr id="14" name="Oval 13">
            <a:extLst>
              <a:ext uri="{FF2B5EF4-FFF2-40B4-BE49-F238E27FC236}">
                <a16:creationId xmlns:a16="http://schemas.microsoft.com/office/drawing/2014/main" id="{A1C87B22-4130-EC46-926B-A150664A2C17}"/>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5">
            <a:extLst>
              <a:ext uri="{FF2B5EF4-FFF2-40B4-BE49-F238E27FC236}">
                <a16:creationId xmlns:a16="http://schemas.microsoft.com/office/drawing/2014/main" id="{3158CD07-EEA8-E640-B1E1-32A847039177}"/>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6" name="Content Placeholder 2">
            <a:extLst>
              <a:ext uri="{FF2B5EF4-FFF2-40B4-BE49-F238E27FC236}">
                <a16:creationId xmlns:a16="http://schemas.microsoft.com/office/drawing/2014/main" id="{35AB2612-CE67-884D-94AD-9B5D905A7F69}"/>
              </a:ext>
            </a:extLst>
          </p:cNvPr>
          <p:cNvSpPr>
            <a:spLocks noGrp="1"/>
          </p:cNvSpPr>
          <p:nvPr>
            <p:ph idx="1" hasCustomPrompt="1"/>
          </p:nvPr>
        </p:nvSpPr>
        <p:spPr>
          <a:xfrm>
            <a:off x="765544" y="1368735"/>
            <a:ext cx="5610542" cy="4746315"/>
          </a:xfrm>
          <a:prstGeom prst="rect">
            <a:avLst/>
          </a:prstGeom>
        </p:spPr>
        <p:txBody>
          <a:bodyPr/>
          <a:lstStyle>
            <a:lvl1pPr marL="0" indent="0">
              <a:lnSpc>
                <a:spcPts val="2400"/>
              </a:lnSpc>
              <a:buNone/>
              <a:defRPr sz="2400" b="0" i="0">
                <a:solidFill>
                  <a:schemeClr val="bg1"/>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chemeClr val="bg1"/>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656367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Dark + Background">
    <p:bg>
      <p:bgPr>
        <a:solidFill>
          <a:srgbClr val="020F39"/>
        </a:solidFill>
        <a:effectLst/>
      </p:bgPr>
    </p:bg>
    <p:spTree>
      <p:nvGrpSpPr>
        <p:cNvPr id="1" name=""/>
        <p:cNvGrpSpPr/>
        <p:nvPr/>
      </p:nvGrpSpPr>
      <p:grpSpPr>
        <a:xfrm>
          <a:off x="0" y="0"/>
          <a:ext cx="0" cy="0"/>
          <a:chOff x="0" y="0"/>
          <a:chExt cx="0" cy="0"/>
        </a:xfrm>
      </p:grpSpPr>
      <p:pic>
        <p:nvPicPr>
          <p:cNvPr id="16" name="Picture 15" descr="Shape&#10;&#10;Description automatically generated with medium confidence">
            <a:extLst>
              <a:ext uri="{FF2B5EF4-FFF2-40B4-BE49-F238E27FC236}">
                <a16:creationId xmlns:a16="http://schemas.microsoft.com/office/drawing/2014/main" id="{BEBC3B94-EA80-AB47-A2CD-3AABE62F183C}"/>
              </a:ext>
            </a:extLst>
          </p:cNvPr>
          <p:cNvPicPr>
            <a:picLocks noChangeAspect="1"/>
          </p:cNvPicPr>
          <p:nvPr userDrawn="1"/>
        </p:nvPicPr>
        <p:blipFill rotWithShape="1">
          <a:blip r:embed="rId2" cstate="email">
            <a:alphaModFix amt="5000"/>
            <a:lum bright="70000" contrast="-70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sp>
        <p:nvSpPr>
          <p:cNvPr id="12" name="Title 1">
            <a:extLst>
              <a:ext uri="{FF2B5EF4-FFF2-40B4-BE49-F238E27FC236}">
                <a16:creationId xmlns:a16="http://schemas.microsoft.com/office/drawing/2014/main" id="{2183E695-72EC-2C4B-A951-6A10894158C6}"/>
              </a:ext>
            </a:extLst>
          </p:cNvPr>
          <p:cNvSpPr>
            <a:spLocks noGrp="1"/>
          </p:cNvSpPr>
          <p:nvPr>
            <p:ph type="title"/>
          </p:nvPr>
        </p:nvSpPr>
        <p:spPr>
          <a:xfrm>
            <a:off x="765543" y="365126"/>
            <a:ext cx="6645349" cy="762310"/>
          </a:xfrm>
          <a:prstGeom prst="rect">
            <a:avLst/>
          </a:prstGeom>
        </p:spPr>
        <p:txBody>
          <a:bodyPr/>
          <a:lstStyle>
            <a:lvl1pPr>
              <a:defRPr sz="3800" b="0" i="0">
                <a:solidFill>
                  <a:schemeClr val="bg1"/>
                </a:solidFill>
                <a:latin typeface="Arial" panose="020B0604020202020204" pitchFamily="34" charset="0"/>
                <a:ea typeface="Roboto Slab" pitchFamily="2" charset="0"/>
                <a:cs typeface="Arial" panose="020B0604020202020204" pitchFamily="34" charset="0"/>
              </a:defRPr>
            </a:lvl1pPr>
          </a:lstStyle>
          <a:p>
            <a:r>
              <a:rPr lang="en-US" dirty="0"/>
              <a:t>Click to edit Master title style</a:t>
            </a:r>
          </a:p>
        </p:txBody>
      </p:sp>
      <p:pic>
        <p:nvPicPr>
          <p:cNvPr id="15" name="Picture 14">
            <a:extLst>
              <a:ext uri="{FF2B5EF4-FFF2-40B4-BE49-F238E27FC236}">
                <a16:creationId xmlns:a16="http://schemas.microsoft.com/office/drawing/2014/main" id="{37DF2BD0-20FD-6342-96EC-BBABE9322E5F}"/>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17" name="Oval 16">
            <a:extLst>
              <a:ext uri="{FF2B5EF4-FFF2-40B4-BE49-F238E27FC236}">
                <a16:creationId xmlns:a16="http://schemas.microsoft.com/office/drawing/2014/main" id="{4B979B37-6C74-914B-8B8E-D8241FB8DC95}"/>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Slide Number Placeholder 5">
            <a:extLst>
              <a:ext uri="{FF2B5EF4-FFF2-40B4-BE49-F238E27FC236}">
                <a16:creationId xmlns:a16="http://schemas.microsoft.com/office/drawing/2014/main" id="{06B26A89-1385-6946-A398-E62459056390}"/>
              </a:ext>
            </a:extLst>
          </p:cNvPr>
          <p:cNvSpPr>
            <a:spLocks noGrp="1"/>
          </p:cNvSpPr>
          <p:nvPr>
            <p:ph type="sldNum" sz="quarter" idx="12"/>
          </p:nvPr>
        </p:nvSpPr>
        <p:spPr>
          <a:xfrm>
            <a:off x="11444606" y="6376399"/>
            <a:ext cx="492125" cy="274324"/>
          </a:xfrm>
        </p:spPr>
        <p:txBody>
          <a:bodyPr/>
          <a:lstStyle>
            <a:lvl1pPr>
              <a:defRPr>
                <a:solidFill>
                  <a:schemeClr val="bg1"/>
                </a:solidFill>
                <a:latin typeface="Roboto" panose="02000000000000000000" pitchFamily="2" charset="0"/>
                <a:ea typeface="Roboto" panose="02000000000000000000" pitchFamily="2" charset="0"/>
              </a:defRPr>
            </a:lvl1pPr>
          </a:lstStyle>
          <a:p>
            <a:fld id="{CDCB46B4-79E8-1449-8D45-8ACF439F73AA}" type="slidenum">
              <a:rPr lang="en-US" smtClean="0"/>
              <a:pPr/>
              <a:t>‹#›</a:t>
            </a:fld>
            <a:endParaRPr lang="en-US" dirty="0"/>
          </a:p>
        </p:txBody>
      </p:sp>
      <p:sp>
        <p:nvSpPr>
          <p:cNvPr id="21" name="Oval 20">
            <a:extLst>
              <a:ext uri="{FF2B5EF4-FFF2-40B4-BE49-F238E27FC236}">
                <a16:creationId xmlns:a16="http://schemas.microsoft.com/office/drawing/2014/main" id="{E108B4A9-09EF-8945-A6AA-7F0450EF816F}"/>
              </a:ext>
            </a:extLst>
          </p:cNvPr>
          <p:cNvSpPr/>
          <p:nvPr userDrawn="1"/>
        </p:nvSpPr>
        <p:spPr>
          <a:xfrm>
            <a:off x="6687879" y="-722477"/>
            <a:ext cx="8803758" cy="88037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ontent Placeholder 2">
            <a:extLst>
              <a:ext uri="{FF2B5EF4-FFF2-40B4-BE49-F238E27FC236}">
                <a16:creationId xmlns:a16="http://schemas.microsoft.com/office/drawing/2014/main" id="{03AD38AB-7F74-B14C-983E-A48C142BBEAC}"/>
              </a:ext>
            </a:extLst>
          </p:cNvPr>
          <p:cNvSpPr>
            <a:spLocks noGrp="1"/>
          </p:cNvSpPr>
          <p:nvPr>
            <p:ph idx="1" hasCustomPrompt="1"/>
          </p:nvPr>
        </p:nvSpPr>
        <p:spPr>
          <a:xfrm>
            <a:off x="765544" y="1368735"/>
            <a:ext cx="5610542" cy="4746315"/>
          </a:xfrm>
          <a:prstGeom prst="rect">
            <a:avLst/>
          </a:prstGeom>
        </p:spPr>
        <p:txBody>
          <a:bodyPr/>
          <a:lstStyle>
            <a:lvl1pPr marL="0" indent="0">
              <a:lnSpc>
                <a:spcPts val="2400"/>
              </a:lnSpc>
              <a:buNone/>
              <a:defRPr sz="2400" b="0" i="0">
                <a:solidFill>
                  <a:schemeClr val="bg1"/>
                </a:solidFill>
                <a:latin typeface="Arial" panose="020B0604020202020204" pitchFamily="34" charset="0"/>
                <a:ea typeface="Roboto" panose="02000000000000000000" pitchFamily="2" charset="0"/>
                <a:cs typeface="Arial" panose="020B0604020202020204" pitchFamily="34" charset="0"/>
              </a:defRPr>
            </a:lvl1pPr>
            <a:lvl2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04754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Divider Slide 1 (Pattern)">
    <p:bg>
      <p:bgPr>
        <a:solidFill>
          <a:srgbClr val="022077"/>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53085F7-10FB-514C-9E1C-83BC79E2FF6F}"/>
              </a:ext>
            </a:extLst>
          </p:cNvPr>
          <p:cNvGrpSpPr/>
          <p:nvPr userDrawn="1"/>
        </p:nvGrpSpPr>
        <p:grpSpPr>
          <a:xfrm>
            <a:off x="0" y="-9657"/>
            <a:ext cx="12192000" cy="6867657"/>
            <a:chOff x="0" y="-9657"/>
            <a:chExt cx="12192000" cy="6867657"/>
          </a:xfrm>
        </p:grpSpPr>
        <p:pic>
          <p:nvPicPr>
            <p:cNvPr id="9" name="Picture 8">
              <a:extLst>
                <a:ext uri="{FF2B5EF4-FFF2-40B4-BE49-F238E27FC236}">
                  <a16:creationId xmlns:a16="http://schemas.microsoft.com/office/drawing/2014/main" id="{C22F153C-EDF2-D845-A7D9-B1FEC3961A97}"/>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3429000"/>
              <a:ext cx="6096000" cy="3429000"/>
            </a:xfrm>
            <a:prstGeom prst="rect">
              <a:avLst/>
            </a:prstGeom>
          </p:spPr>
        </p:pic>
        <p:pic>
          <p:nvPicPr>
            <p:cNvPr id="10" name="Picture 9">
              <a:extLst>
                <a:ext uri="{FF2B5EF4-FFF2-40B4-BE49-F238E27FC236}">
                  <a16:creationId xmlns:a16="http://schemas.microsoft.com/office/drawing/2014/main" id="{B8921B9C-A5E0-4A42-BD2B-6821A9B05A3A}"/>
                </a:ext>
              </a:extLst>
            </p:cNvPr>
            <p:cNvPicPr>
              <a:picLocks noChangeAspect="1"/>
            </p:cNvPicPr>
            <p:nvPr userDrawn="1"/>
          </p:nvPicPr>
          <p:blipFill rotWithShape="1">
            <a:blip r:embed="rId3" cstate="email">
              <a:alphaModFix amt="5000"/>
              <a:extLst>
                <a:ext uri="{28A0092B-C50C-407E-A947-70E740481C1C}">
                  <a14:useLocalDpi xmlns:a14="http://schemas.microsoft.com/office/drawing/2010/main"/>
                </a:ext>
              </a:extLst>
            </a:blip>
            <a:srcRect/>
            <a:stretch/>
          </p:blipFill>
          <p:spPr>
            <a:xfrm>
              <a:off x="6244856" y="3419342"/>
              <a:ext cx="5947144" cy="3429000"/>
            </a:xfrm>
            <a:prstGeom prst="rect">
              <a:avLst/>
            </a:prstGeom>
          </p:spPr>
        </p:pic>
        <p:pic>
          <p:nvPicPr>
            <p:cNvPr id="11" name="Picture 10">
              <a:extLst>
                <a:ext uri="{FF2B5EF4-FFF2-40B4-BE49-F238E27FC236}">
                  <a16:creationId xmlns:a16="http://schemas.microsoft.com/office/drawing/2014/main" id="{8A3BCA0C-61F1-C14A-BAEE-ECF313BCBAEC}"/>
                </a:ext>
              </a:extLst>
            </p:cNvPr>
            <p:cNvPicPr>
              <a:picLocks noChangeAspect="1"/>
            </p:cNvPicPr>
            <p:nvPr userDrawn="1"/>
          </p:nvPicPr>
          <p:blipFill rotWithShape="1">
            <a:blip r:embed="rId4" cstate="email">
              <a:alphaModFix amt="5000"/>
              <a:extLst>
                <a:ext uri="{28A0092B-C50C-407E-A947-70E740481C1C}">
                  <a14:useLocalDpi xmlns:a14="http://schemas.microsoft.com/office/drawing/2010/main"/>
                </a:ext>
              </a:extLst>
            </a:blip>
            <a:srcRect/>
            <a:stretch/>
          </p:blipFill>
          <p:spPr>
            <a:xfrm>
              <a:off x="0" y="0"/>
              <a:ext cx="6096000" cy="3338623"/>
            </a:xfrm>
            <a:prstGeom prst="rect">
              <a:avLst/>
            </a:prstGeom>
          </p:spPr>
        </p:pic>
        <p:pic>
          <p:nvPicPr>
            <p:cNvPr id="12" name="Picture 11">
              <a:extLst>
                <a:ext uri="{FF2B5EF4-FFF2-40B4-BE49-F238E27FC236}">
                  <a16:creationId xmlns:a16="http://schemas.microsoft.com/office/drawing/2014/main" id="{81819E28-8D4D-C246-B366-E1E8B11C487C}"/>
                </a:ext>
              </a:extLst>
            </p:cNvPr>
            <p:cNvPicPr>
              <a:picLocks noChangeAspect="1"/>
            </p:cNvPicPr>
            <p:nvPr userDrawn="1"/>
          </p:nvPicPr>
          <p:blipFill rotWithShape="1">
            <a:blip r:embed="rId5" cstate="email">
              <a:alphaModFix amt="5000"/>
              <a:extLst>
                <a:ext uri="{28A0092B-C50C-407E-A947-70E740481C1C}">
                  <a14:useLocalDpi xmlns:a14="http://schemas.microsoft.com/office/drawing/2010/main"/>
                </a:ext>
              </a:extLst>
            </a:blip>
            <a:srcRect/>
            <a:stretch/>
          </p:blipFill>
          <p:spPr>
            <a:xfrm>
              <a:off x="6244856" y="-9657"/>
              <a:ext cx="5947144" cy="3429000"/>
            </a:xfrm>
            <a:prstGeom prst="rect">
              <a:avLst/>
            </a:prstGeom>
          </p:spPr>
        </p:pic>
      </p:grpSp>
      <p:sp>
        <p:nvSpPr>
          <p:cNvPr id="2" name="Title 1">
            <a:extLst>
              <a:ext uri="{FF2B5EF4-FFF2-40B4-BE49-F238E27FC236}">
                <a16:creationId xmlns:a16="http://schemas.microsoft.com/office/drawing/2014/main" id="{986CDE48-630F-9C46-BB6A-D7CDC02EAEB6}"/>
              </a:ext>
            </a:extLst>
          </p:cNvPr>
          <p:cNvSpPr>
            <a:spLocks noGrp="1"/>
          </p:cNvSpPr>
          <p:nvPr>
            <p:ph type="title"/>
          </p:nvPr>
        </p:nvSpPr>
        <p:spPr>
          <a:xfrm>
            <a:off x="831850" y="3857634"/>
            <a:ext cx="9724390" cy="756903"/>
          </a:xfrm>
          <a:prstGeom prst="rect">
            <a:avLst/>
          </a:prstGeom>
        </p:spPr>
        <p:txBody>
          <a:bodyPr anchor="t"/>
          <a:lstStyle>
            <a:lvl1pPr>
              <a:defRPr sz="4000" b="0"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95A7A785-1110-2D41-89A3-7E4C2F78657D}"/>
              </a:ext>
            </a:extLst>
          </p:cNvPr>
          <p:cNvSpPr>
            <a:spLocks noGrp="1"/>
          </p:cNvSpPr>
          <p:nvPr>
            <p:ph type="body" idx="1"/>
          </p:nvPr>
        </p:nvSpPr>
        <p:spPr>
          <a:xfrm>
            <a:off x="831850" y="4619830"/>
            <a:ext cx="6879276" cy="643291"/>
          </a:xfrm>
          <a:prstGeom prst="rect">
            <a:avLst/>
          </a:prstGeom>
        </p:spPr>
        <p:txBody>
          <a:bodyPr/>
          <a:lstStyle>
            <a:lvl1pPr marL="0" indent="0">
              <a:buNone/>
              <a:defRPr sz="2400" b="0" i="0">
                <a:solidFill>
                  <a:srgbClr val="FF4A00"/>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8" name="Picture 7">
            <a:extLst>
              <a:ext uri="{FF2B5EF4-FFF2-40B4-BE49-F238E27FC236}">
                <a16:creationId xmlns:a16="http://schemas.microsoft.com/office/drawing/2014/main" id="{88C3531A-447B-CC40-A5CB-EBEA7C81359E}"/>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14" name="Oval 13">
            <a:extLst>
              <a:ext uri="{FF2B5EF4-FFF2-40B4-BE49-F238E27FC236}">
                <a16:creationId xmlns:a16="http://schemas.microsoft.com/office/drawing/2014/main" id="{20087949-D01F-654A-9EE4-34CDD8C54204}"/>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5">
            <a:extLst>
              <a:ext uri="{FF2B5EF4-FFF2-40B4-BE49-F238E27FC236}">
                <a16:creationId xmlns:a16="http://schemas.microsoft.com/office/drawing/2014/main" id="{5F358B00-4EF3-3F4E-BC4D-3255D5C145B5}"/>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15788671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 2 (Full Image)">
    <p:bg>
      <p:bgPr>
        <a:solidFill>
          <a:srgbClr val="022077"/>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AD68172-726C-9D4D-AFB6-B6D5081E2D13}"/>
              </a:ext>
            </a:extLst>
          </p:cNvPr>
          <p:cNvSpPr>
            <a:spLocks noGrp="1"/>
          </p:cNvSpPr>
          <p:nvPr>
            <p:ph type="pic" sz="quarter" idx="13"/>
          </p:nvPr>
        </p:nvSpPr>
        <p:spPr>
          <a:xfrm>
            <a:off x="0" y="0"/>
            <a:ext cx="12192000" cy="6858000"/>
          </a:xfrm>
          <a:prstGeom prst="rect">
            <a:avLst/>
          </a:prstGeom>
        </p:spPr>
        <p:txBody>
          <a:bodyPr/>
          <a:lstStyle/>
          <a:p>
            <a:endParaRPr lang="en-US" dirty="0"/>
          </a:p>
        </p:txBody>
      </p:sp>
      <p:pic>
        <p:nvPicPr>
          <p:cNvPr id="8" name="Picture 7">
            <a:extLst>
              <a:ext uri="{FF2B5EF4-FFF2-40B4-BE49-F238E27FC236}">
                <a16:creationId xmlns:a16="http://schemas.microsoft.com/office/drawing/2014/main" id="{88C3531A-447B-CC40-A5CB-EBEA7C81359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9" name="Oval 8">
            <a:extLst>
              <a:ext uri="{FF2B5EF4-FFF2-40B4-BE49-F238E27FC236}">
                <a16:creationId xmlns:a16="http://schemas.microsoft.com/office/drawing/2014/main" id="{D8FD39DF-AC70-0146-A75A-E87B60DE5E05}"/>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5">
            <a:extLst>
              <a:ext uri="{FF2B5EF4-FFF2-40B4-BE49-F238E27FC236}">
                <a16:creationId xmlns:a16="http://schemas.microsoft.com/office/drawing/2014/main" id="{2739860E-D67D-7847-9AA2-83389BD12B20}"/>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180763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Slide 2 (Two Images)">
    <p:bg>
      <p:bgPr>
        <a:solidFill>
          <a:srgbClr val="022077"/>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AD68172-726C-9D4D-AFB6-B6D5081E2D13}"/>
              </a:ext>
            </a:extLst>
          </p:cNvPr>
          <p:cNvSpPr>
            <a:spLocks noGrp="1"/>
          </p:cNvSpPr>
          <p:nvPr>
            <p:ph type="pic" sz="quarter" idx="13"/>
          </p:nvPr>
        </p:nvSpPr>
        <p:spPr>
          <a:xfrm>
            <a:off x="0" y="0"/>
            <a:ext cx="6096000" cy="6858000"/>
          </a:xfrm>
          <a:prstGeom prst="rect">
            <a:avLst/>
          </a:prstGeom>
        </p:spPr>
        <p:txBody>
          <a:bodyPr/>
          <a:lstStyle/>
          <a:p>
            <a:endParaRPr lang="en-US" dirty="0"/>
          </a:p>
        </p:txBody>
      </p:sp>
      <p:pic>
        <p:nvPicPr>
          <p:cNvPr id="8" name="Picture 7">
            <a:extLst>
              <a:ext uri="{FF2B5EF4-FFF2-40B4-BE49-F238E27FC236}">
                <a16:creationId xmlns:a16="http://schemas.microsoft.com/office/drawing/2014/main" id="{88C3531A-447B-CC40-A5CB-EBEA7C81359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9" name="Oval 8">
            <a:extLst>
              <a:ext uri="{FF2B5EF4-FFF2-40B4-BE49-F238E27FC236}">
                <a16:creationId xmlns:a16="http://schemas.microsoft.com/office/drawing/2014/main" id="{D8FD39DF-AC70-0146-A75A-E87B60DE5E05}"/>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5">
            <a:extLst>
              <a:ext uri="{FF2B5EF4-FFF2-40B4-BE49-F238E27FC236}">
                <a16:creationId xmlns:a16="http://schemas.microsoft.com/office/drawing/2014/main" id="{2739860E-D67D-7847-9AA2-83389BD12B20}"/>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6" name="Picture Placeholder 6">
            <a:extLst>
              <a:ext uri="{FF2B5EF4-FFF2-40B4-BE49-F238E27FC236}">
                <a16:creationId xmlns:a16="http://schemas.microsoft.com/office/drawing/2014/main" id="{5098763C-E40D-BD4C-93FC-6D8B6B410DE1}"/>
              </a:ext>
            </a:extLst>
          </p:cNvPr>
          <p:cNvSpPr>
            <a:spLocks noGrp="1"/>
          </p:cNvSpPr>
          <p:nvPr>
            <p:ph type="pic" sz="quarter" idx="14"/>
          </p:nvPr>
        </p:nvSpPr>
        <p:spPr>
          <a:xfrm>
            <a:off x="6096000" y="0"/>
            <a:ext cx="6096000" cy="6858000"/>
          </a:xfrm>
          <a:prstGeom prst="rect">
            <a:avLst/>
          </a:prstGeom>
        </p:spPr>
        <p:txBody>
          <a:bodyPr/>
          <a:lstStyle/>
          <a:p>
            <a:endParaRPr lang="en-US" dirty="0"/>
          </a:p>
        </p:txBody>
      </p:sp>
    </p:spTree>
    <p:extLst>
      <p:ext uri="{BB962C8B-B14F-4D97-AF65-F5344CB8AC3E}">
        <p14:creationId xmlns:p14="http://schemas.microsoft.com/office/powerpoint/2010/main" val="4272961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lide 2 (Three Images)">
    <p:bg>
      <p:bgPr>
        <a:solidFill>
          <a:srgbClr val="022077"/>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AD68172-726C-9D4D-AFB6-B6D5081E2D13}"/>
              </a:ext>
            </a:extLst>
          </p:cNvPr>
          <p:cNvSpPr>
            <a:spLocks noGrp="1"/>
          </p:cNvSpPr>
          <p:nvPr>
            <p:ph type="pic" sz="quarter" idx="13"/>
          </p:nvPr>
        </p:nvSpPr>
        <p:spPr>
          <a:xfrm>
            <a:off x="0" y="0"/>
            <a:ext cx="6096000" cy="6858000"/>
          </a:xfrm>
          <a:prstGeom prst="rect">
            <a:avLst/>
          </a:prstGeom>
        </p:spPr>
        <p:txBody>
          <a:bodyPr/>
          <a:lstStyle/>
          <a:p>
            <a:endParaRPr lang="en-US" dirty="0"/>
          </a:p>
        </p:txBody>
      </p:sp>
      <p:pic>
        <p:nvPicPr>
          <p:cNvPr id="8" name="Picture 7">
            <a:extLst>
              <a:ext uri="{FF2B5EF4-FFF2-40B4-BE49-F238E27FC236}">
                <a16:creationId xmlns:a16="http://schemas.microsoft.com/office/drawing/2014/main" id="{88C3531A-447B-CC40-A5CB-EBEA7C81359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9" name="Oval 8">
            <a:extLst>
              <a:ext uri="{FF2B5EF4-FFF2-40B4-BE49-F238E27FC236}">
                <a16:creationId xmlns:a16="http://schemas.microsoft.com/office/drawing/2014/main" id="{D8FD39DF-AC70-0146-A75A-E87B60DE5E05}"/>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5">
            <a:extLst>
              <a:ext uri="{FF2B5EF4-FFF2-40B4-BE49-F238E27FC236}">
                <a16:creationId xmlns:a16="http://schemas.microsoft.com/office/drawing/2014/main" id="{2739860E-D67D-7847-9AA2-83389BD12B20}"/>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6" name="Picture Placeholder 6">
            <a:extLst>
              <a:ext uri="{FF2B5EF4-FFF2-40B4-BE49-F238E27FC236}">
                <a16:creationId xmlns:a16="http://schemas.microsoft.com/office/drawing/2014/main" id="{5098763C-E40D-BD4C-93FC-6D8B6B410DE1}"/>
              </a:ext>
            </a:extLst>
          </p:cNvPr>
          <p:cNvSpPr>
            <a:spLocks noGrp="1"/>
          </p:cNvSpPr>
          <p:nvPr>
            <p:ph type="pic" sz="quarter" idx="14"/>
          </p:nvPr>
        </p:nvSpPr>
        <p:spPr>
          <a:xfrm>
            <a:off x="6096000" y="0"/>
            <a:ext cx="6096000" cy="3429000"/>
          </a:xfrm>
          <a:prstGeom prst="rect">
            <a:avLst/>
          </a:prstGeom>
        </p:spPr>
        <p:txBody>
          <a:bodyPr/>
          <a:lstStyle/>
          <a:p>
            <a:endParaRPr lang="en-US" dirty="0"/>
          </a:p>
        </p:txBody>
      </p:sp>
      <p:sp>
        <p:nvSpPr>
          <p:cNvPr id="11" name="Picture Placeholder 6">
            <a:extLst>
              <a:ext uri="{FF2B5EF4-FFF2-40B4-BE49-F238E27FC236}">
                <a16:creationId xmlns:a16="http://schemas.microsoft.com/office/drawing/2014/main" id="{F892EE63-1133-5049-9C14-4088F4554357}"/>
              </a:ext>
            </a:extLst>
          </p:cNvPr>
          <p:cNvSpPr>
            <a:spLocks noGrp="1"/>
          </p:cNvSpPr>
          <p:nvPr>
            <p:ph type="pic" sz="quarter" idx="15"/>
          </p:nvPr>
        </p:nvSpPr>
        <p:spPr>
          <a:xfrm>
            <a:off x="6096000" y="3429000"/>
            <a:ext cx="6096000" cy="3429000"/>
          </a:xfrm>
          <a:prstGeom prst="rect">
            <a:avLst/>
          </a:prstGeom>
        </p:spPr>
        <p:txBody>
          <a:bodyPr/>
          <a:lstStyle/>
          <a:p>
            <a:endParaRPr lang="en-US" dirty="0"/>
          </a:p>
        </p:txBody>
      </p:sp>
    </p:spTree>
    <p:extLst>
      <p:ext uri="{BB962C8B-B14F-4D97-AF65-F5344CB8AC3E}">
        <p14:creationId xmlns:p14="http://schemas.microsoft.com/office/powerpoint/2010/main" val="2999705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Slide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F9FC1DA-A0B8-614C-9382-C9860E32EF0C}"/>
              </a:ext>
            </a:extLst>
          </p:cNvPr>
          <p:cNvSpPr>
            <a:spLocks noGrp="1"/>
          </p:cNvSpPr>
          <p:nvPr>
            <p:ph type="ctrTitle"/>
          </p:nvPr>
        </p:nvSpPr>
        <p:spPr>
          <a:xfrm>
            <a:off x="3949256" y="3908695"/>
            <a:ext cx="7492672" cy="793920"/>
          </a:xfrm>
          <a:prstGeom prst="rect">
            <a:avLst/>
          </a:prstGeom>
        </p:spPr>
        <p:txBody>
          <a:bodyPr anchor="t">
            <a:normAutofit/>
          </a:bodyPr>
          <a:lstStyle>
            <a:lvl1pPr algn="l">
              <a:defRPr sz="4000" b="0" i="0">
                <a:latin typeface="Arial" panose="020B0604020202020204" pitchFamily="34" charset="0"/>
                <a:ea typeface="Roboto Slab" pitchFamily="2" charset="0"/>
                <a:cs typeface="Arial" panose="020B0604020202020204" pitchFamily="34" charset="0"/>
              </a:defRPr>
            </a:lvl1pPr>
          </a:lstStyle>
          <a:p>
            <a:r>
              <a:rPr lang="en-US" dirty="0"/>
              <a:t>Click to edit Master title style</a:t>
            </a:r>
          </a:p>
        </p:txBody>
      </p:sp>
      <p:sp>
        <p:nvSpPr>
          <p:cNvPr id="12" name="Subtitle 2">
            <a:extLst>
              <a:ext uri="{FF2B5EF4-FFF2-40B4-BE49-F238E27FC236}">
                <a16:creationId xmlns:a16="http://schemas.microsoft.com/office/drawing/2014/main" id="{AF9CE36C-49E7-C74B-93A8-2C3A8E71D03B}"/>
              </a:ext>
            </a:extLst>
          </p:cNvPr>
          <p:cNvSpPr>
            <a:spLocks noGrp="1"/>
          </p:cNvSpPr>
          <p:nvPr>
            <p:ph type="subTitle" idx="1"/>
          </p:nvPr>
        </p:nvSpPr>
        <p:spPr>
          <a:xfrm>
            <a:off x="3949256" y="4745169"/>
            <a:ext cx="7987476" cy="672247"/>
          </a:xfrm>
          <a:prstGeom prst="rect">
            <a:avLst/>
          </a:prstGeom>
        </p:spPr>
        <p:txBody>
          <a:bodyPr>
            <a:normAutofit/>
          </a:bodyPr>
          <a:lstStyle>
            <a:lvl1pPr marL="0" indent="0" algn="l">
              <a:buNone/>
              <a:defRPr sz="28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4" name="Picture 13" descr="Logo&#10;&#10;Description automatically generated">
            <a:extLst>
              <a:ext uri="{FF2B5EF4-FFF2-40B4-BE49-F238E27FC236}">
                <a16:creationId xmlns:a16="http://schemas.microsoft.com/office/drawing/2014/main" id="{DA59D751-B3B7-0F40-86D4-55BAECEF3A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48733" y="1665466"/>
            <a:ext cx="6571955" cy="1914439"/>
          </a:xfrm>
          <a:prstGeom prst="rect">
            <a:avLst/>
          </a:prstGeom>
        </p:spPr>
      </p:pic>
    </p:spTree>
    <p:extLst>
      <p:ext uri="{BB962C8B-B14F-4D97-AF65-F5344CB8AC3E}">
        <p14:creationId xmlns:p14="http://schemas.microsoft.com/office/powerpoint/2010/main" val="1172494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Slide 3 (Full Image + Header)">
    <p:bg>
      <p:bgPr>
        <a:solidFill>
          <a:srgbClr val="022077"/>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AD68172-726C-9D4D-AFB6-B6D5081E2D13}"/>
              </a:ext>
            </a:extLst>
          </p:cNvPr>
          <p:cNvSpPr>
            <a:spLocks noGrp="1"/>
          </p:cNvSpPr>
          <p:nvPr>
            <p:ph type="pic" sz="quarter" idx="13"/>
          </p:nvPr>
        </p:nvSpPr>
        <p:spPr>
          <a:xfrm>
            <a:off x="0" y="0"/>
            <a:ext cx="12192000" cy="6858000"/>
          </a:xfrm>
          <a:prstGeom prst="rect">
            <a:avLst/>
          </a:prstGeom>
        </p:spPr>
        <p:txBody>
          <a:bodyPr/>
          <a:lstStyle/>
          <a:p>
            <a:endParaRPr lang="en-US" dirty="0"/>
          </a:p>
        </p:txBody>
      </p:sp>
      <p:pic>
        <p:nvPicPr>
          <p:cNvPr id="8" name="Picture 7">
            <a:extLst>
              <a:ext uri="{FF2B5EF4-FFF2-40B4-BE49-F238E27FC236}">
                <a16:creationId xmlns:a16="http://schemas.microsoft.com/office/drawing/2014/main" id="{88C3531A-447B-CC40-A5CB-EBEA7C81359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11" name="Title 1">
            <a:extLst>
              <a:ext uri="{FF2B5EF4-FFF2-40B4-BE49-F238E27FC236}">
                <a16:creationId xmlns:a16="http://schemas.microsoft.com/office/drawing/2014/main" id="{626BC2E5-D127-554F-B608-1D2F1D194914}"/>
              </a:ext>
            </a:extLst>
          </p:cNvPr>
          <p:cNvSpPr>
            <a:spLocks noGrp="1"/>
          </p:cNvSpPr>
          <p:nvPr>
            <p:ph type="title"/>
          </p:nvPr>
        </p:nvSpPr>
        <p:spPr>
          <a:xfrm>
            <a:off x="831850" y="3857634"/>
            <a:ext cx="9724390" cy="756903"/>
          </a:xfrm>
          <a:prstGeom prst="rect">
            <a:avLst/>
          </a:prstGeom>
        </p:spPr>
        <p:txBody>
          <a:bodyPr anchor="t"/>
          <a:lstStyle>
            <a:lvl1pPr>
              <a:defRPr sz="4000" b="0"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2" name="Text Placeholder 2">
            <a:extLst>
              <a:ext uri="{FF2B5EF4-FFF2-40B4-BE49-F238E27FC236}">
                <a16:creationId xmlns:a16="http://schemas.microsoft.com/office/drawing/2014/main" id="{4EDDDE11-8B0C-EC48-8954-D955CFA5C911}"/>
              </a:ext>
            </a:extLst>
          </p:cNvPr>
          <p:cNvSpPr>
            <a:spLocks noGrp="1"/>
          </p:cNvSpPr>
          <p:nvPr>
            <p:ph type="body" idx="1"/>
          </p:nvPr>
        </p:nvSpPr>
        <p:spPr>
          <a:xfrm>
            <a:off x="831850" y="4619830"/>
            <a:ext cx="6879276" cy="643291"/>
          </a:xfrm>
          <a:prstGeom prst="rect">
            <a:avLst/>
          </a:prstGeom>
        </p:spPr>
        <p:txBody>
          <a:bodyPr/>
          <a:lstStyle>
            <a:lvl1pPr marL="0" indent="0">
              <a:buNone/>
              <a:defRPr sz="2400" b="0" i="0">
                <a:solidFill>
                  <a:srgbClr val="FF4A00"/>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4" name="Oval 13">
            <a:extLst>
              <a:ext uri="{FF2B5EF4-FFF2-40B4-BE49-F238E27FC236}">
                <a16:creationId xmlns:a16="http://schemas.microsoft.com/office/drawing/2014/main" id="{9A1CE03B-2FA9-A44B-BDCB-AE7EB47BB0E8}"/>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5">
            <a:extLst>
              <a:ext uri="{FF2B5EF4-FFF2-40B4-BE49-F238E27FC236}">
                <a16:creationId xmlns:a16="http://schemas.microsoft.com/office/drawing/2014/main" id="{D9C01B88-E7D9-5443-A833-03C337410468}"/>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440444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Slide 4 (Half Image + Header)">
    <p:bg>
      <p:bgPr>
        <a:solidFill>
          <a:srgbClr val="022077"/>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CF842B67-50ED-DB4C-9647-FB279CA90D3C}"/>
              </a:ext>
            </a:extLst>
          </p:cNvPr>
          <p:cNvGrpSpPr/>
          <p:nvPr userDrawn="1"/>
        </p:nvGrpSpPr>
        <p:grpSpPr>
          <a:xfrm>
            <a:off x="0" y="-9657"/>
            <a:ext cx="12192000" cy="6867657"/>
            <a:chOff x="0" y="-9657"/>
            <a:chExt cx="12192000" cy="6867657"/>
          </a:xfrm>
        </p:grpSpPr>
        <p:pic>
          <p:nvPicPr>
            <p:cNvPr id="15" name="Picture 14">
              <a:extLst>
                <a:ext uri="{FF2B5EF4-FFF2-40B4-BE49-F238E27FC236}">
                  <a16:creationId xmlns:a16="http://schemas.microsoft.com/office/drawing/2014/main" id="{2182C685-FEBF-1647-AD54-566CE3AA7B3C}"/>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3429000"/>
              <a:ext cx="6096000" cy="3429000"/>
            </a:xfrm>
            <a:prstGeom prst="rect">
              <a:avLst/>
            </a:prstGeom>
          </p:spPr>
        </p:pic>
        <p:pic>
          <p:nvPicPr>
            <p:cNvPr id="16" name="Picture 15">
              <a:extLst>
                <a:ext uri="{FF2B5EF4-FFF2-40B4-BE49-F238E27FC236}">
                  <a16:creationId xmlns:a16="http://schemas.microsoft.com/office/drawing/2014/main" id="{6C1ECD93-9D32-8C45-8FE8-4E7A4AEEAB86}"/>
                </a:ext>
              </a:extLst>
            </p:cNvPr>
            <p:cNvPicPr>
              <a:picLocks noChangeAspect="1"/>
            </p:cNvPicPr>
            <p:nvPr userDrawn="1"/>
          </p:nvPicPr>
          <p:blipFill rotWithShape="1">
            <a:blip r:embed="rId3" cstate="email">
              <a:alphaModFix amt="5000"/>
              <a:extLst>
                <a:ext uri="{28A0092B-C50C-407E-A947-70E740481C1C}">
                  <a14:useLocalDpi xmlns:a14="http://schemas.microsoft.com/office/drawing/2010/main"/>
                </a:ext>
              </a:extLst>
            </a:blip>
            <a:srcRect/>
            <a:stretch/>
          </p:blipFill>
          <p:spPr>
            <a:xfrm>
              <a:off x="6244856" y="3419342"/>
              <a:ext cx="5947144" cy="3429000"/>
            </a:xfrm>
            <a:prstGeom prst="rect">
              <a:avLst/>
            </a:prstGeom>
          </p:spPr>
        </p:pic>
        <p:pic>
          <p:nvPicPr>
            <p:cNvPr id="17" name="Picture 16">
              <a:extLst>
                <a:ext uri="{FF2B5EF4-FFF2-40B4-BE49-F238E27FC236}">
                  <a16:creationId xmlns:a16="http://schemas.microsoft.com/office/drawing/2014/main" id="{45B6E2C7-BC34-C54A-AA36-EC2DA7D6C0BE}"/>
                </a:ext>
              </a:extLst>
            </p:cNvPr>
            <p:cNvPicPr>
              <a:picLocks noChangeAspect="1"/>
            </p:cNvPicPr>
            <p:nvPr userDrawn="1"/>
          </p:nvPicPr>
          <p:blipFill rotWithShape="1">
            <a:blip r:embed="rId4" cstate="email">
              <a:alphaModFix amt="5000"/>
              <a:extLst>
                <a:ext uri="{28A0092B-C50C-407E-A947-70E740481C1C}">
                  <a14:useLocalDpi xmlns:a14="http://schemas.microsoft.com/office/drawing/2010/main"/>
                </a:ext>
              </a:extLst>
            </a:blip>
            <a:srcRect/>
            <a:stretch/>
          </p:blipFill>
          <p:spPr>
            <a:xfrm>
              <a:off x="0" y="0"/>
              <a:ext cx="6096000" cy="3338623"/>
            </a:xfrm>
            <a:prstGeom prst="rect">
              <a:avLst/>
            </a:prstGeom>
          </p:spPr>
        </p:pic>
        <p:pic>
          <p:nvPicPr>
            <p:cNvPr id="18" name="Picture 17">
              <a:extLst>
                <a:ext uri="{FF2B5EF4-FFF2-40B4-BE49-F238E27FC236}">
                  <a16:creationId xmlns:a16="http://schemas.microsoft.com/office/drawing/2014/main" id="{6777A11A-7F56-3549-A15B-87AC6999EA81}"/>
                </a:ext>
              </a:extLst>
            </p:cNvPr>
            <p:cNvPicPr>
              <a:picLocks noChangeAspect="1"/>
            </p:cNvPicPr>
            <p:nvPr userDrawn="1"/>
          </p:nvPicPr>
          <p:blipFill rotWithShape="1">
            <a:blip r:embed="rId5" cstate="email">
              <a:alphaModFix amt="5000"/>
              <a:extLst>
                <a:ext uri="{28A0092B-C50C-407E-A947-70E740481C1C}">
                  <a14:useLocalDpi xmlns:a14="http://schemas.microsoft.com/office/drawing/2010/main"/>
                </a:ext>
              </a:extLst>
            </a:blip>
            <a:srcRect/>
            <a:stretch/>
          </p:blipFill>
          <p:spPr>
            <a:xfrm>
              <a:off x="6244856" y="-9657"/>
              <a:ext cx="5947144" cy="3429000"/>
            </a:xfrm>
            <a:prstGeom prst="rect">
              <a:avLst/>
            </a:prstGeom>
          </p:spPr>
        </p:pic>
      </p:grpSp>
      <p:sp>
        <p:nvSpPr>
          <p:cNvPr id="7" name="Picture Placeholder 6">
            <a:extLst>
              <a:ext uri="{FF2B5EF4-FFF2-40B4-BE49-F238E27FC236}">
                <a16:creationId xmlns:a16="http://schemas.microsoft.com/office/drawing/2014/main" id="{3AD68172-726C-9D4D-AFB6-B6D5081E2D13}"/>
              </a:ext>
            </a:extLst>
          </p:cNvPr>
          <p:cNvSpPr>
            <a:spLocks noGrp="1"/>
          </p:cNvSpPr>
          <p:nvPr>
            <p:ph type="pic" sz="quarter" idx="13"/>
          </p:nvPr>
        </p:nvSpPr>
        <p:spPr>
          <a:xfrm>
            <a:off x="0" y="0"/>
            <a:ext cx="12192000" cy="3722914"/>
          </a:xfrm>
          <a:prstGeom prst="rect">
            <a:avLst/>
          </a:prstGeom>
        </p:spPr>
        <p:txBody>
          <a:bodyPr/>
          <a:lstStyle/>
          <a:p>
            <a:endParaRPr lang="en-US" dirty="0"/>
          </a:p>
        </p:txBody>
      </p:sp>
      <p:pic>
        <p:nvPicPr>
          <p:cNvPr id="8" name="Picture 7">
            <a:extLst>
              <a:ext uri="{FF2B5EF4-FFF2-40B4-BE49-F238E27FC236}">
                <a16:creationId xmlns:a16="http://schemas.microsoft.com/office/drawing/2014/main" id="{88C3531A-447B-CC40-A5CB-EBEA7C81359E}"/>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19" name="Title 1">
            <a:extLst>
              <a:ext uri="{FF2B5EF4-FFF2-40B4-BE49-F238E27FC236}">
                <a16:creationId xmlns:a16="http://schemas.microsoft.com/office/drawing/2014/main" id="{E0E7B2FD-F6A6-CC45-9651-D95241234DE0}"/>
              </a:ext>
            </a:extLst>
          </p:cNvPr>
          <p:cNvSpPr>
            <a:spLocks noGrp="1"/>
          </p:cNvSpPr>
          <p:nvPr>
            <p:ph type="title"/>
          </p:nvPr>
        </p:nvSpPr>
        <p:spPr>
          <a:xfrm>
            <a:off x="831850" y="4484957"/>
            <a:ext cx="9724390" cy="756903"/>
          </a:xfrm>
          <a:prstGeom prst="rect">
            <a:avLst/>
          </a:prstGeom>
        </p:spPr>
        <p:txBody>
          <a:bodyPr anchor="t"/>
          <a:lstStyle>
            <a:lvl1pPr>
              <a:defRPr sz="4000" b="0"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20" name="Text Placeholder 2">
            <a:extLst>
              <a:ext uri="{FF2B5EF4-FFF2-40B4-BE49-F238E27FC236}">
                <a16:creationId xmlns:a16="http://schemas.microsoft.com/office/drawing/2014/main" id="{9DA20464-4FF8-3A44-84FF-8815ED5273DF}"/>
              </a:ext>
            </a:extLst>
          </p:cNvPr>
          <p:cNvSpPr>
            <a:spLocks noGrp="1"/>
          </p:cNvSpPr>
          <p:nvPr>
            <p:ph type="body" idx="1"/>
          </p:nvPr>
        </p:nvSpPr>
        <p:spPr>
          <a:xfrm>
            <a:off x="831850" y="5247153"/>
            <a:ext cx="6879276" cy="643291"/>
          </a:xfrm>
          <a:prstGeom prst="rect">
            <a:avLst/>
          </a:prstGeom>
        </p:spPr>
        <p:txBody>
          <a:bodyPr/>
          <a:lstStyle>
            <a:lvl1pPr marL="0" indent="0">
              <a:buNone/>
              <a:defRPr sz="2400" b="0" i="0">
                <a:solidFill>
                  <a:srgbClr val="FF4A00"/>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21" name="Oval 20">
            <a:extLst>
              <a:ext uri="{FF2B5EF4-FFF2-40B4-BE49-F238E27FC236}">
                <a16:creationId xmlns:a16="http://schemas.microsoft.com/office/drawing/2014/main" id="{6D09D017-7F9B-7F40-902B-E9C60337FE5E}"/>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Slide Number Placeholder 5">
            <a:extLst>
              <a:ext uri="{FF2B5EF4-FFF2-40B4-BE49-F238E27FC236}">
                <a16:creationId xmlns:a16="http://schemas.microsoft.com/office/drawing/2014/main" id="{CB9A959E-3FE5-6245-B1FE-C8564C1C0B91}"/>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17524345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 Two Colum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4D929C9-3D7C-5E47-AD44-FFB78D77B156}"/>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1730857"/>
            <a:ext cx="5135528" cy="5127143"/>
          </a:xfrm>
          <a:prstGeom prst="rect">
            <a:avLst/>
          </a:prstGeom>
        </p:spPr>
      </p:pic>
      <p:sp>
        <p:nvSpPr>
          <p:cNvPr id="2" name="Title 1">
            <a:extLst>
              <a:ext uri="{FF2B5EF4-FFF2-40B4-BE49-F238E27FC236}">
                <a16:creationId xmlns:a16="http://schemas.microsoft.com/office/drawing/2014/main" id="{54E4CAC7-BF03-504E-89DC-A7FFB96C3972}"/>
              </a:ext>
            </a:extLst>
          </p:cNvPr>
          <p:cNvSpPr>
            <a:spLocks noGrp="1"/>
          </p:cNvSpPr>
          <p:nvPr>
            <p:ph type="title"/>
          </p:nvPr>
        </p:nvSpPr>
        <p:spPr>
          <a:xfrm>
            <a:off x="747392" y="382332"/>
            <a:ext cx="10697214" cy="531854"/>
          </a:xfrm>
          <a:prstGeom prst="rect">
            <a:avLst/>
          </a:prstGeom>
        </p:spPr>
        <p:txBody>
          <a:bodyPr/>
          <a:lstStyle>
            <a:lvl1pPr>
              <a:defRPr sz="380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67D9D711-DE73-3744-88A9-8DBD6E01B676}"/>
              </a:ext>
            </a:extLst>
          </p:cNvPr>
          <p:cNvSpPr>
            <a:spLocks noGrp="1"/>
          </p:cNvSpPr>
          <p:nvPr>
            <p:ph type="body" idx="1"/>
          </p:nvPr>
        </p:nvSpPr>
        <p:spPr>
          <a:xfrm>
            <a:off x="747392" y="1530336"/>
            <a:ext cx="5174927" cy="571841"/>
          </a:xfrm>
          <a:prstGeom prst="rect">
            <a:avLst/>
          </a:prstGeom>
        </p:spPr>
        <p:txBody>
          <a:bodyPr anchor="t">
            <a:normAutofit/>
          </a:bodyPr>
          <a:lstStyle>
            <a:lvl1pPr marL="0" indent="0">
              <a:buNone/>
              <a:defRPr sz="2400" b="0" i="0">
                <a:solidFill>
                  <a:srgbClr val="FF4A00"/>
                </a:solidFill>
                <a:latin typeface="Arial" panose="020B0604020202020204" pitchFamily="34" charset="0"/>
                <a:ea typeface="Roboto Slab"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CB302811-0929-C945-AB7E-0FAD806644AB}"/>
              </a:ext>
            </a:extLst>
          </p:cNvPr>
          <p:cNvSpPr>
            <a:spLocks noGrp="1"/>
          </p:cNvSpPr>
          <p:nvPr>
            <p:ph sz="half" idx="2"/>
          </p:nvPr>
        </p:nvSpPr>
        <p:spPr>
          <a:xfrm>
            <a:off x="747394" y="2143876"/>
            <a:ext cx="5174926" cy="3684588"/>
          </a:xfrm>
          <a:prstGeom prst="rect">
            <a:avLst/>
          </a:prstGeom>
        </p:spPr>
        <p:txBody>
          <a:bodyPr/>
          <a:lstStyle>
            <a:lvl1pPr marL="0" indent="0">
              <a:lnSpc>
                <a:spcPts val="2400"/>
              </a:lnSpc>
              <a:buNone/>
              <a:defRPr sz="2000" b="0" i="0">
                <a:solidFill>
                  <a:srgbClr val="022077"/>
                </a:solidFill>
                <a:latin typeface="Arial" panose="020B0604020202020204" pitchFamily="34" charset="0"/>
                <a:cs typeface="Arial" panose="020B0604020202020204" pitchFamily="34" charset="0"/>
              </a:defRPr>
            </a:lvl1pPr>
            <a:lvl2pPr marL="457200" indent="0">
              <a:lnSpc>
                <a:spcPts val="2400"/>
              </a:lnSpc>
              <a:buNone/>
              <a:defRPr sz="1800" b="0" i="0">
                <a:solidFill>
                  <a:srgbClr val="022077"/>
                </a:solidFill>
                <a:latin typeface="Arial" panose="020B0604020202020204" pitchFamily="34" charset="0"/>
                <a:cs typeface="Arial" panose="020B0604020202020204" pitchFamily="34" charset="0"/>
              </a:defRPr>
            </a:lvl2pPr>
            <a:lvl3pPr>
              <a:lnSpc>
                <a:spcPts val="2400"/>
              </a:lnSpc>
              <a:defRPr b="0" i="0">
                <a:solidFill>
                  <a:srgbClr val="022077"/>
                </a:solidFill>
                <a:latin typeface="Arial" panose="020B0604020202020204" pitchFamily="34" charset="0"/>
                <a:cs typeface="Arial" panose="020B0604020202020204" pitchFamily="34" charset="0"/>
              </a:defRPr>
            </a:lvl3pPr>
            <a:lvl4pPr>
              <a:lnSpc>
                <a:spcPts val="2400"/>
              </a:lnSpc>
              <a:defRPr b="0" i="0">
                <a:solidFill>
                  <a:srgbClr val="022077"/>
                </a:solidFill>
                <a:latin typeface="Arial" panose="020B0604020202020204" pitchFamily="34" charset="0"/>
                <a:cs typeface="Arial" panose="020B0604020202020204" pitchFamily="34" charset="0"/>
              </a:defRPr>
            </a:lvl4pPr>
            <a:lvl5pPr>
              <a:lnSpc>
                <a:spcPts val="2400"/>
              </a:lnSpc>
              <a:defRPr b="0" i="0">
                <a:solidFill>
                  <a:srgbClr val="022077"/>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29AD37A9-C8C7-8C49-ABE8-90AFB2695E12}"/>
              </a:ext>
            </a:extLst>
          </p:cNvPr>
          <p:cNvSpPr>
            <a:spLocks noGrp="1"/>
          </p:cNvSpPr>
          <p:nvPr>
            <p:ph type="body" sz="quarter" idx="3"/>
          </p:nvPr>
        </p:nvSpPr>
        <p:spPr>
          <a:xfrm>
            <a:off x="6095999" y="1530336"/>
            <a:ext cx="5348607" cy="571841"/>
          </a:xfrm>
          <a:prstGeom prst="rect">
            <a:avLst/>
          </a:prstGeom>
        </p:spPr>
        <p:txBody>
          <a:bodyPr anchor="t">
            <a:normAutofit/>
          </a:bodyPr>
          <a:lstStyle>
            <a:lvl1pPr marL="0" indent="0">
              <a:buNone/>
              <a:defRPr sz="2400" b="0" i="0">
                <a:solidFill>
                  <a:srgbClr val="FF4A00"/>
                </a:solidFill>
                <a:latin typeface="Arial" panose="020B0604020202020204" pitchFamily="34" charset="0"/>
                <a:ea typeface="Roboto Slab"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BCB99638-1551-1E4F-B6BC-F89C75329323}"/>
              </a:ext>
            </a:extLst>
          </p:cNvPr>
          <p:cNvSpPr>
            <a:spLocks noGrp="1"/>
          </p:cNvSpPr>
          <p:nvPr>
            <p:ph sz="quarter" idx="4"/>
          </p:nvPr>
        </p:nvSpPr>
        <p:spPr>
          <a:xfrm>
            <a:off x="6095999" y="2143876"/>
            <a:ext cx="5348608" cy="3684588"/>
          </a:xfrm>
          <a:prstGeom prst="rect">
            <a:avLst/>
          </a:prstGeom>
        </p:spPr>
        <p:txBody>
          <a:bodyPr/>
          <a:lstStyle>
            <a:lvl1pPr marL="0" indent="0">
              <a:lnSpc>
                <a:spcPts val="2400"/>
              </a:lnSpc>
              <a:buNone/>
              <a:defRPr sz="2000" b="0" i="0">
                <a:solidFill>
                  <a:srgbClr val="022077"/>
                </a:solidFill>
                <a:latin typeface="Arial" panose="020B0604020202020204" pitchFamily="34" charset="0"/>
                <a:cs typeface="Arial" panose="020B0604020202020204" pitchFamily="34" charset="0"/>
              </a:defRPr>
            </a:lvl1pPr>
            <a:lvl2pPr marL="457200" indent="0">
              <a:lnSpc>
                <a:spcPts val="2400"/>
              </a:lnSpc>
              <a:buNone/>
              <a:defRPr sz="1800" b="0" i="0">
                <a:solidFill>
                  <a:srgbClr val="022077"/>
                </a:solidFill>
                <a:latin typeface="Arial" panose="020B0604020202020204" pitchFamily="34" charset="0"/>
                <a:cs typeface="Arial" panose="020B0604020202020204" pitchFamily="34" charset="0"/>
              </a:defRPr>
            </a:lvl2pPr>
            <a:lvl3pPr>
              <a:lnSpc>
                <a:spcPts val="2400"/>
              </a:lnSpc>
              <a:defRPr b="0" i="0">
                <a:solidFill>
                  <a:srgbClr val="022077"/>
                </a:solidFill>
                <a:latin typeface="Arial" panose="020B0604020202020204" pitchFamily="34" charset="0"/>
                <a:cs typeface="Arial" panose="020B0604020202020204" pitchFamily="34" charset="0"/>
              </a:defRPr>
            </a:lvl3pPr>
            <a:lvl4pPr>
              <a:lnSpc>
                <a:spcPts val="2400"/>
              </a:lnSpc>
              <a:defRPr b="0" i="0">
                <a:solidFill>
                  <a:srgbClr val="022077"/>
                </a:solidFill>
                <a:latin typeface="Arial" panose="020B0604020202020204" pitchFamily="34" charset="0"/>
                <a:cs typeface="Arial" panose="020B0604020202020204" pitchFamily="34" charset="0"/>
              </a:defRPr>
            </a:lvl4pPr>
            <a:lvl5pPr>
              <a:lnSpc>
                <a:spcPts val="2400"/>
              </a:lnSpc>
              <a:defRPr b="0" i="0">
                <a:solidFill>
                  <a:srgbClr val="022077"/>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Picture 15" descr="Text, logo&#10;&#10;Description automatically generated">
            <a:extLst>
              <a:ext uri="{FF2B5EF4-FFF2-40B4-BE49-F238E27FC236}">
                <a16:creationId xmlns:a16="http://schemas.microsoft.com/office/drawing/2014/main" id="{3E164582-C5D2-A442-97E3-F25DCFA45C5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2" name="Oval 11">
            <a:extLst>
              <a:ext uri="{FF2B5EF4-FFF2-40B4-BE49-F238E27FC236}">
                <a16:creationId xmlns:a16="http://schemas.microsoft.com/office/drawing/2014/main" id="{60AA2AF9-D797-6C4D-8142-2A5B3523C75B}"/>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3" name="Slide Number Placeholder 5">
            <a:extLst>
              <a:ext uri="{FF2B5EF4-FFF2-40B4-BE49-F238E27FC236}">
                <a16:creationId xmlns:a16="http://schemas.microsoft.com/office/drawing/2014/main" id="{A3A8314D-FEF3-1847-A1C7-4BF6CBB70B93}"/>
              </a:ext>
            </a:extLst>
          </p:cNvPr>
          <p:cNvSpPr>
            <a:spLocks noGrp="1"/>
          </p:cNvSpPr>
          <p:nvPr>
            <p:ph type="sldNum" sz="quarter" idx="12"/>
          </p:nvPr>
        </p:nvSpPr>
        <p:spPr>
          <a:xfrm>
            <a:off x="11444606" y="6376399"/>
            <a:ext cx="492125" cy="274324"/>
          </a:xfrm>
        </p:spPr>
        <p:txBody>
          <a:bodyPr/>
          <a:lstStyle>
            <a:lvl1pPr>
              <a:defRPr>
                <a:solidFill>
                  <a:schemeClr val="bg1"/>
                </a:solidFill>
                <a:latin typeface="Roboto" panose="02000000000000000000" pitchFamily="2" charset="0"/>
                <a:ea typeface="Roboto" panose="02000000000000000000" pitchFamily="2"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41791199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Slide Two Column DARK">
    <p:bg>
      <p:bgPr>
        <a:solidFill>
          <a:srgbClr val="020F39"/>
        </a:solidFill>
        <a:effectLst/>
      </p:bgPr>
    </p:bg>
    <p:spTree>
      <p:nvGrpSpPr>
        <p:cNvPr id="1" name=""/>
        <p:cNvGrpSpPr/>
        <p:nvPr/>
      </p:nvGrpSpPr>
      <p:grpSpPr>
        <a:xfrm>
          <a:off x="0" y="0"/>
          <a:ext cx="0" cy="0"/>
          <a:chOff x="0" y="0"/>
          <a:chExt cx="0" cy="0"/>
        </a:xfrm>
      </p:grpSpPr>
      <p:pic>
        <p:nvPicPr>
          <p:cNvPr id="16" name="Picture 15" descr="Shape&#10;&#10;Description automatically generated with medium confidence">
            <a:extLst>
              <a:ext uri="{FF2B5EF4-FFF2-40B4-BE49-F238E27FC236}">
                <a16:creationId xmlns:a16="http://schemas.microsoft.com/office/drawing/2014/main" id="{BEBC3B94-EA80-AB47-A2CD-3AABE62F183C}"/>
              </a:ext>
            </a:extLst>
          </p:cNvPr>
          <p:cNvPicPr>
            <a:picLocks noChangeAspect="1"/>
          </p:cNvPicPr>
          <p:nvPr userDrawn="1"/>
        </p:nvPicPr>
        <p:blipFill rotWithShape="1">
          <a:blip r:embed="rId2" cstate="email">
            <a:alphaModFix amt="5000"/>
            <a:lum bright="70000" contrast="-70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pic>
        <p:nvPicPr>
          <p:cNvPr id="14" name="Picture 13">
            <a:extLst>
              <a:ext uri="{FF2B5EF4-FFF2-40B4-BE49-F238E27FC236}">
                <a16:creationId xmlns:a16="http://schemas.microsoft.com/office/drawing/2014/main" id="{6D67A07F-9E0F-D848-8B6F-28004847872E}"/>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12" name="Title 1">
            <a:extLst>
              <a:ext uri="{FF2B5EF4-FFF2-40B4-BE49-F238E27FC236}">
                <a16:creationId xmlns:a16="http://schemas.microsoft.com/office/drawing/2014/main" id="{BE58CAE4-A02D-A34D-A0FD-4817143B57FC}"/>
              </a:ext>
            </a:extLst>
          </p:cNvPr>
          <p:cNvSpPr>
            <a:spLocks noGrp="1"/>
          </p:cNvSpPr>
          <p:nvPr>
            <p:ph type="title"/>
          </p:nvPr>
        </p:nvSpPr>
        <p:spPr>
          <a:xfrm>
            <a:off x="765545" y="382332"/>
            <a:ext cx="10679061" cy="531854"/>
          </a:xfrm>
          <a:prstGeom prst="rect">
            <a:avLst/>
          </a:prstGeom>
        </p:spPr>
        <p:txBody>
          <a:bodyPr/>
          <a:lstStyle>
            <a:lvl1pPr>
              <a:defRPr sz="3800" b="0"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3" name="Text Placeholder 2">
            <a:extLst>
              <a:ext uri="{FF2B5EF4-FFF2-40B4-BE49-F238E27FC236}">
                <a16:creationId xmlns:a16="http://schemas.microsoft.com/office/drawing/2014/main" id="{01A025B9-8A3F-9F40-92FE-D263443060DF}"/>
              </a:ext>
            </a:extLst>
          </p:cNvPr>
          <p:cNvSpPr>
            <a:spLocks noGrp="1"/>
          </p:cNvSpPr>
          <p:nvPr>
            <p:ph type="body" idx="1"/>
          </p:nvPr>
        </p:nvSpPr>
        <p:spPr>
          <a:xfrm>
            <a:off x="747394" y="1530336"/>
            <a:ext cx="5174925" cy="571841"/>
          </a:xfrm>
          <a:prstGeom prst="rect">
            <a:avLst/>
          </a:prstGeom>
        </p:spPr>
        <p:txBody>
          <a:bodyPr anchor="t">
            <a:normAutofit/>
          </a:bodyPr>
          <a:lstStyle>
            <a:lvl1pPr marL="0" indent="0">
              <a:buNone/>
              <a:defRPr sz="2400" b="0" i="0">
                <a:solidFill>
                  <a:srgbClr val="C5F400"/>
                </a:solidFill>
                <a:latin typeface="Arial" panose="020B0604020202020204" pitchFamily="34" charset="0"/>
                <a:ea typeface="Roboto Slab"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3">
            <a:extLst>
              <a:ext uri="{FF2B5EF4-FFF2-40B4-BE49-F238E27FC236}">
                <a16:creationId xmlns:a16="http://schemas.microsoft.com/office/drawing/2014/main" id="{3BFC4F9C-2D1F-734B-836F-256F00A77986}"/>
              </a:ext>
            </a:extLst>
          </p:cNvPr>
          <p:cNvSpPr>
            <a:spLocks noGrp="1"/>
          </p:cNvSpPr>
          <p:nvPr>
            <p:ph sz="half" idx="2"/>
          </p:nvPr>
        </p:nvSpPr>
        <p:spPr>
          <a:xfrm>
            <a:off x="747394" y="2143876"/>
            <a:ext cx="5174926" cy="3684588"/>
          </a:xfrm>
          <a:prstGeom prst="rect">
            <a:avLst/>
          </a:prstGeom>
        </p:spPr>
        <p:txBody>
          <a:bodyPr/>
          <a:lstStyle>
            <a:lvl1pPr marL="0" indent="0">
              <a:lnSpc>
                <a:spcPts val="2400"/>
              </a:lnSpc>
              <a:buNone/>
              <a:defRPr sz="2000" b="0" i="0">
                <a:solidFill>
                  <a:schemeClr val="bg1"/>
                </a:solidFill>
                <a:latin typeface="Arial" panose="020B0604020202020204" pitchFamily="34" charset="0"/>
                <a:cs typeface="Arial" panose="020B0604020202020204" pitchFamily="34" charset="0"/>
              </a:defRPr>
            </a:lvl1pPr>
            <a:lvl2pPr marL="457200" indent="0">
              <a:lnSpc>
                <a:spcPts val="2400"/>
              </a:lnSpc>
              <a:buNone/>
              <a:defRPr sz="1800" b="0" i="0">
                <a:solidFill>
                  <a:schemeClr val="bg1"/>
                </a:solidFill>
                <a:latin typeface="Arial" panose="020B0604020202020204" pitchFamily="34" charset="0"/>
                <a:cs typeface="Arial" panose="020B0604020202020204" pitchFamily="34" charset="0"/>
              </a:defRPr>
            </a:lvl2pPr>
            <a:lvl3pPr>
              <a:lnSpc>
                <a:spcPts val="2400"/>
              </a:lnSpc>
              <a:defRPr b="0" i="0">
                <a:solidFill>
                  <a:schemeClr val="bg1"/>
                </a:solidFill>
                <a:latin typeface="Arial" panose="020B0604020202020204" pitchFamily="34" charset="0"/>
                <a:cs typeface="Arial" panose="020B0604020202020204" pitchFamily="34" charset="0"/>
              </a:defRPr>
            </a:lvl3pPr>
            <a:lvl4pPr>
              <a:lnSpc>
                <a:spcPts val="2400"/>
              </a:lnSpc>
              <a:defRPr b="0" i="0">
                <a:solidFill>
                  <a:schemeClr val="bg1"/>
                </a:solidFill>
                <a:latin typeface="Arial" panose="020B0604020202020204" pitchFamily="34" charset="0"/>
                <a:cs typeface="Arial" panose="020B0604020202020204" pitchFamily="34" charset="0"/>
              </a:defRPr>
            </a:lvl4pPr>
            <a:lvl5pPr>
              <a:lnSpc>
                <a:spcPts val="2400"/>
              </a:lnSpc>
              <a:defRPr b="0" i="0">
                <a:solidFill>
                  <a:schemeClr val="bg1"/>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4">
            <a:extLst>
              <a:ext uri="{FF2B5EF4-FFF2-40B4-BE49-F238E27FC236}">
                <a16:creationId xmlns:a16="http://schemas.microsoft.com/office/drawing/2014/main" id="{24D883DE-D65D-F94D-B654-41443A19BDE7}"/>
              </a:ext>
            </a:extLst>
          </p:cNvPr>
          <p:cNvSpPr>
            <a:spLocks noGrp="1"/>
          </p:cNvSpPr>
          <p:nvPr>
            <p:ph type="body" sz="quarter" idx="3"/>
          </p:nvPr>
        </p:nvSpPr>
        <p:spPr>
          <a:xfrm>
            <a:off x="6095999" y="1530336"/>
            <a:ext cx="5348607" cy="571841"/>
          </a:xfrm>
          <a:prstGeom prst="rect">
            <a:avLst/>
          </a:prstGeom>
        </p:spPr>
        <p:txBody>
          <a:bodyPr anchor="t">
            <a:normAutofit/>
          </a:bodyPr>
          <a:lstStyle>
            <a:lvl1pPr marL="0" indent="0">
              <a:buNone/>
              <a:defRPr sz="2400" b="0" i="0">
                <a:solidFill>
                  <a:srgbClr val="C5F400"/>
                </a:solidFill>
                <a:latin typeface="Arial" panose="020B0604020202020204" pitchFamily="34" charset="0"/>
                <a:ea typeface="Roboto Slab"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5">
            <a:extLst>
              <a:ext uri="{FF2B5EF4-FFF2-40B4-BE49-F238E27FC236}">
                <a16:creationId xmlns:a16="http://schemas.microsoft.com/office/drawing/2014/main" id="{5FBBAED3-460D-EB48-8097-B905B4865A1D}"/>
              </a:ext>
            </a:extLst>
          </p:cNvPr>
          <p:cNvSpPr>
            <a:spLocks noGrp="1"/>
          </p:cNvSpPr>
          <p:nvPr>
            <p:ph sz="quarter" idx="4"/>
          </p:nvPr>
        </p:nvSpPr>
        <p:spPr>
          <a:xfrm>
            <a:off x="6095999" y="2143876"/>
            <a:ext cx="5348608" cy="3684588"/>
          </a:xfrm>
          <a:prstGeom prst="rect">
            <a:avLst/>
          </a:prstGeom>
        </p:spPr>
        <p:txBody>
          <a:bodyPr/>
          <a:lstStyle>
            <a:lvl1pPr marL="0" indent="0">
              <a:lnSpc>
                <a:spcPts val="2400"/>
              </a:lnSpc>
              <a:buNone/>
              <a:defRPr sz="2000" b="0" i="0">
                <a:solidFill>
                  <a:schemeClr val="bg1"/>
                </a:solidFill>
                <a:latin typeface="Arial" panose="020B0604020202020204" pitchFamily="34" charset="0"/>
                <a:cs typeface="Arial" panose="020B0604020202020204" pitchFamily="34" charset="0"/>
              </a:defRPr>
            </a:lvl1pPr>
            <a:lvl2pPr marL="457200" indent="0">
              <a:lnSpc>
                <a:spcPts val="2400"/>
              </a:lnSpc>
              <a:buNone/>
              <a:defRPr sz="1800" b="0" i="0">
                <a:solidFill>
                  <a:schemeClr val="bg1"/>
                </a:solidFill>
                <a:latin typeface="Arial" panose="020B0604020202020204" pitchFamily="34" charset="0"/>
                <a:cs typeface="Arial" panose="020B0604020202020204" pitchFamily="34" charset="0"/>
              </a:defRPr>
            </a:lvl2pPr>
            <a:lvl3pPr>
              <a:lnSpc>
                <a:spcPts val="2400"/>
              </a:lnSpc>
              <a:defRPr b="0" i="0">
                <a:solidFill>
                  <a:schemeClr val="bg1"/>
                </a:solidFill>
                <a:latin typeface="Arial" panose="020B0604020202020204" pitchFamily="34" charset="0"/>
                <a:cs typeface="Arial" panose="020B0604020202020204" pitchFamily="34" charset="0"/>
              </a:defRPr>
            </a:lvl3pPr>
            <a:lvl4pPr>
              <a:lnSpc>
                <a:spcPts val="2400"/>
              </a:lnSpc>
              <a:defRPr b="0" i="0">
                <a:solidFill>
                  <a:schemeClr val="bg1"/>
                </a:solidFill>
                <a:latin typeface="Arial" panose="020B0604020202020204" pitchFamily="34" charset="0"/>
                <a:cs typeface="Arial" panose="020B0604020202020204" pitchFamily="34" charset="0"/>
              </a:defRPr>
            </a:lvl4pPr>
            <a:lvl5pPr>
              <a:lnSpc>
                <a:spcPts val="2400"/>
              </a:lnSpc>
              <a:defRPr b="0" i="0">
                <a:solidFill>
                  <a:schemeClr val="bg1"/>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Oval 18">
            <a:extLst>
              <a:ext uri="{FF2B5EF4-FFF2-40B4-BE49-F238E27FC236}">
                <a16:creationId xmlns:a16="http://schemas.microsoft.com/office/drawing/2014/main" id="{49152187-D46B-F24D-A1BF-4B40C2F3976B}"/>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Slide Number Placeholder 5">
            <a:extLst>
              <a:ext uri="{FF2B5EF4-FFF2-40B4-BE49-F238E27FC236}">
                <a16:creationId xmlns:a16="http://schemas.microsoft.com/office/drawing/2014/main" id="{A0EAA128-386C-3D4D-AF7A-239BAC1EAFFF}"/>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18719077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 you Slide">
    <p:bg>
      <p:bgPr>
        <a:solidFill>
          <a:srgbClr val="020F39"/>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ED3A902-08E6-4940-8AB6-BBBA10A4C2C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pic>
        <p:nvPicPr>
          <p:cNvPr id="11" name="Picture 10" descr="Shape&#10;&#10;Description automatically generated with medium confidence">
            <a:extLst>
              <a:ext uri="{FF2B5EF4-FFF2-40B4-BE49-F238E27FC236}">
                <a16:creationId xmlns:a16="http://schemas.microsoft.com/office/drawing/2014/main" id="{9ED4791B-E88B-EC40-A89A-A7B2AFE41FD4}"/>
              </a:ext>
            </a:extLst>
          </p:cNvPr>
          <p:cNvPicPr>
            <a:picLocks noChangeAspect="1"/>
          </p:cNvPicPr>
          <p:nvPr userDrawn="1"/>
        </p:nvPicPr>
        <p:blipFill rotWithShape="1">
          <a:blip r:embed="rId3" cstate="email">
            <a:alphaModFix amt="5000"/>
            <a:lum bright="70000" contrast="-70000"/>
            <a:extLst>
              <a:ext uri="{BEBA8EAE-BF5A-486C-A8C5-ECC9F3942E4B}">
                <a14:imgProps xmlns:a14="http://schemas.microsoft.com/office/drawing/2010/main">
                  <a14:imgLayer r:embed="rId4">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sp>
        <p:nvSpPr>
          <p:cNvPr id="8" name="Title 1">
            <a:extLst>
              <a:ext uri="{FF2B5EF4-FFF2-40B4-BE49-F238E27FC236}">
                <a16:creationId xmlns:a16="http://schemas.microsoft.com/office/drawing/2014/main" id="{39D101DC-63B4-3F48-BE78-C27B22BFECDC}"/>
              </a:ext>
            </a:extLst>
          </p:cNvPr>
          <p:cNvSpPr>
            <a:spLocks noGrp="1"/>
          </p:cNvSpPr>
          <p:nvPr>
            <p:ph type="title"/>
          </p:nvPr>
        </p:nvSpPr>
        <p:spPr>
          <a:xfrm>
            <a:off x="585488" y="5394326"/>
            <a:ext cx="6687879" cy="762310"/>
          </a:xfrm>
          <a:prstGeom prst="rect">
            <a:avLst/>
          </a:prstGeom>
        </p:spPr>
        <p:txBody>
          <a:bodyPr/>
          <a:lstStyle>
            <a:lvl1pPr>
              <a:defRPr sz="3500" b="0" i="0">
                <a:solidFill>
                  <a:schemeClr val="bg1"/>
                </a:solidFill>
                <a:latin typeface="Arial" panose="020B0604020202020204" pitchFamily="34" charset="0"/>
                <a:ea typeface="Roboto Slab" pitchFamily="2" charset="0"/>
                <a:cs typeface="Arial" panose="020B0604020202020204" pitchFamily="34" charset="0"/>
              </a:defRPr>
            </a:lvl1pPr>
          </a:lstStyle>
          <a:p>
            <a:r>
              <a:rPr lang="en-US" dirty="0"/>
              <a:t>Click to edit Master title style</a:t>
            </a:r>
          </a:p>
        </p:txBody>
      </p:sp>
      <p:sp>
        <p:nvSpPr>
          <p:cNvPr id="14" name="Oval 13">
            <a:extLst>
              <a:ext uri="{FF2B5EF4-FFF2-40B4-BE49-F238E27FC236}">
                <a16:creationId xmlns:a16="http://schemas.microsoft.com/office/drawing/2014/main" id="{A1C87B22-4130-EC46-926B-A150664A2C17}"/>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5">
            <a:extLst>
              <a:ext uri="{FF2B5EF4-FFF2-40B4-BE49-F238E27FC236}">
                <a16:creationId xmlns:a16="http://schemas.microsoft.com/office/drawing/2014/main" id="{3158CD07-EEA8-E640-B1E1-32A847039177}"/>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3564650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 Slide 3">
    <p:spTree>
      <p:nvGrpSpPr>
        <p:cNvPr id="1" name=""/>
        <p:cNvGrpSpPr/>
        <p:nvPr/>
      </p:nvGrpSpPr>
      <p:grpSpPr>
        <a:xfrm>
          <a:off x="0" y="0"/>
          <a:ext cx="0" cy="0"/>
          <a:chOff x="0" y="0"/>
          <a:chExt cx="0" cy="0"/>
        </a:xfrm>
      </p:grpSpPr>
      <p:pic>
        <p:nvPicPr>
          <p:cNvPr id="10" name="Picture 9" descr="Shape&#10;&#10;Description automatically generated with medium confidence">
            <a:extLst>
              <a:ext uri="{FF2B5EF4-FFF2-40B4-BE49-F238E27FC236}">
                <a16:creationId xmlns:a16="http://schemas.microsoft.com/office/drawing/2014/main" id="{73C6CCDC-1D55-004A-9842-F6862B46E58E}"/>
              </a:ext>
            </a:extLst>
          </p:cNvPr>
          <p:cNvPicPr>
            <a:picLocks noChangeAspect="1"/>
          </p:cNvPicPr>
          <p:nvPr userDrawn="1"/>
        </p:nvPicPr>
        <p:blipFill rotWithShape="1">
          <a:blip r:embed="rId2" cstate="email">
            <a:alphaModFix amt="5000"/>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6657"/>
                    </a14:imgEffect>
                    <a14:imgEffect>
                      <a14:saturation sat="0"/>
                    </a14:imgEffect>
                  </a14:imgLayer>
                </a14:imgProps>
              </a:ext>
              <a:ext uri="{28A0092B-C50C-407E-A947-70E740481C1C}">
                <a14:useLocalDpi xmlns:a14="http://schemas.microsoft.com/office/drawing/2010/main"/>
              </a:ext>
            </a:extLst>
          </a:blip>
          <a:srcRect t="-2"/>
          <a:stretch/>
        </p:blipFill>
        <p:spPr>
          <a:xfrm rot="10800000">
            <a:off x="7273365" y="0"/>
            <a:ext cx="4918635" cy="5174005"/>
          </a:xfrm>
          <a:prstGeom prst="rect">
            <a:avLst/>
          </a:prstGeom>
          <a:noFill/>
        </p:spPr>
      </p:pic>
      <p:sp>
        <p:nvSpPr>
          <p:cNvPr id="11" name="Title 1">
            <a:extLst>
              <a:ext uri="{FF2B5EF4-FFF2-40B4-BE49-F238E27FC236}">
                <a16:creationId xmlns:a16="http://schemas.microsoft.com/office/drawing/2014/main" id="{5F9FC1DA-A0B8-614C-9382-C9860E32EF0C}"/>
              </a:ext>
            </a:extLst>
          </p:cNvPr>
          <p:cNvSpPr>
            <a:spLocks noGrp="1"/>
          </p:cNvSpPr>
          <p:nvPr>
            <p:ph type="ctrTitle"/>
          </p:nvPr>
        </p:nvSpPr>
        <p:spPr>
          <a:xfrm>
            <a:off x="3949256" y="4153249"/>
            <a:ext cx="7492672" cy="793920"/>
          </a:xfrm>
          <a:prstGeom prst="rect">
            <a:avLst/>
          </a:prstGeom>
        </p:spPr>
        <p:txBody>
          <a:bodyPr anchor="t">
            <a:normAutofit/>
          </a:bodyPr>
          <a:lstStyle>
            <a:lvl1pPr algn="l">
              <a:defRPr sz="4000" b="0" i="0">
                <a:latin typeface="Arial" panose="020B0604020202020204" pitchFamily="34" charset="0"/>
                <a:ea typeface="Roboto Slab" pitchFamily="2" charset="0"/>
                <a:cs typeface="Arial" panose="020B0604020202020204" pitchFamily="34" charset="0"/>
              </a:defRPr>
            </a:lvl1pPr>
          </a:lstStyle>
          <a:p>
            <a:r>
              <a:rPr lang="en-US" dirty="0"/>
              <a:t>Click to edit Master title style</a:t>
            </a:r>
          </a:p>
        </p:txBody>
      </p:sp>
      <p:sp>
        <p:nvSpPr>
          <p:cNvPr id="12" name="Subtitle 2">
            <a:extLst>
              <a:ext uri="{FF2B5EF4-FFF2-40B4-BE49-F238E27FC236}">
                <a16:creationId xmlns:a16="http://schemas.microsoft.com/office/drawing/2014/main" id="{AF9CE36C-49E7-C74B-93A8-2C3A8E71D03B}"/>
              </a:ext>
            </a:extLst>
          </p:cNvPr>
          <p:cNvSpPr>
            <a:spLocks noGrp="1"/>
          </p:cNvSpPr>
          <p:nvPr>
            <p:ph type="subTitle" idx="1"/>
          </p:nvPr>
        </p:nvSpPr>
        <p:spPr>
          <a:xfrm>
            <a:off x="3949256" y="4979086"/>
            <a:ext cx="7987476" cy="672247"/>
          </a:xfrm>
          <a:prstGeom prst="rect">
            <a:avLst/>
          </a:prstGeom>
        </p:spPr>
        <p:txBody>
          <a:bodyPr>
            <a:normAutofit/>
          </a:bodyPr>
          <a:lstStyle>
            <a:lvl1pPr marL="0" indent="0" algn="l">
              <a:buNone/>
              <a:defRPr sz="28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4" name="Picture 13" descr="Logo&#10;&#10;Description automatically generated">
            <a:extLst>
              <a:ext uri="{FF2B5EF4-FFF2-40B4-BE49-F238E27FC236}">
                <a16:creationId xmlns:a16="http://schemas.microsoft.com/office/drawing/2014/main" id="{DA59D751-B3B7-0F40-86D4-55BAECEF3A3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748733" y="1867488"/>
            <a:ext cx="6571955" cy="1914439"/>
          </a:xfrm>
          <a:prstGeom prst="rect">
            <a:avLst/>
          </a:prstGeom>
        </p:spPr>
      </p:pic>
    </p:spTree>
    <p:extLst>
      <p:ext uri="{BB962C8B-B14F-4D97-AF65-F5344CB8AC3E}">
        <p14:creationId xmlns:p14="http://schemas.microsoft.com/office/powerpoint/2010/main" val="2788738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Blu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55689B2-9F1D-214B-8D2B-6FC0EF7A28D6}"/>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1730857"/>
            <a:ext cx="5135528" cy="5127143"/>
          </a:xfrm>
          <a:prstGeom prst="rect">
            <a:avLst/>
          </a:prstGeom>
        </p:spPr>
      </p:pic>
      <p:sp>
        <p:nvSpPr>
          <p:cNvPr id="9" name="Oval 8">
            <a:extLst>
              <a:ext uri="{FF2B5EF4-FFF2-40B4-BE49-F238E27FC236}">
                <a16:creationId xmlns:a16="http://schemas.microsoft.com/office/drawing/2014/main" id="{718CED8E-B2EC-5645-977B-B28048157369}"/>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Text, logo&#10;&#10;Description automatically generated">
            <a:extLst>
              <a:ext uri="{FF2B5EF4-FFF2-40B4-BE49-F238E27FC236}">
                <a16:creationId xmlns:a16="http://schemas.microsoft.com/office/drawing/2014/main" id="{4717A1EA-FF38-7B40-9FC9-A221D8DC6A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4" name="Title 1">
            <a:extLst>
              <a:ext uri="{FF2B5EF4-FFF2-40B4-BE49-F238E27FC236}">
                <a16:creationId xmlns:a16="http://schemas.microsoft.com/office/drawing/2014/main" id="{5BAA5261-7A1A-2C44-B096-94A5837E4AB9}"/>
              </a:ext>
            </a:extLst>
          </p:cNvPr>
          <p:cNvSpPr>
            <a:spLocks noGrp="1"/>
          </p:cNvSpPr>
          <p:nvPr>
            <p:ph type="title"/>
          </p:nvPr>
        </p:nvSpPr>
        <p:spPr>
          <a:xfrm>
            <a:off x="765544" y="365126"/>
            <a:ext cx="10679062" cy="762310"/>
          </a:xfrm>
          <a:prstGeom prst="rect">
            <a:avLst/>
          </a:prstGeom>
        </p:spPr>
        <p:txBody>
          <a:bodyPr/>
          <a:lstStyle>
            <a:lvl1pPr>
              <a:defRPr sz="3800" b="0" i="0">
                <a:solidFill>
                  <a:schemeClr val="tx2"/>
                </a:solidFill>
                <a:latin typeface="Arial" panose="020B0604020202020204" pitchFamily="34" charset="0"/>
                <a:ea typeface="Roboto Slab" pitchFamily="2" charset="0"/>
                <a:cs typeface="Arial" panose="020B0604020202020204" pitchFamily="34" charset="0"/>
              </a:defRPr>
            </a:lvl1pPr>
          </a:lstStyle>
          <a:p>
            <a:r>
              <a:rPr lang="en-US" dirty="0"/>
              <a:t>Click to edit Master title style</a:t>
            </a:r>
          </a:p>
        </p:txBody>
      </p:sp>
      <p:sp>
        <p:nvSpPr>
          <p:cNvPr id="15" name="Content Placeholder 2">
            <a:extLst>
              <a:ext uri="{FF2B5EF4-FFF2-40B4-BE49-F238E27FC236}">
                <a16:creationId xmlns:a16="http://schemas.microsoft.com/office/drawing/2014/main" id="{CCAF0111-DE26-914F-B19C-B5F0063DBD4B}"/>
              </a:ext>
            </a:extLst>
          </p:cNvPr>
          <p:cNvSpPr>
            <a:spLocks noGrp="1"/>
          </p:cNvSpPr>
          <p:nvPr>
            <p:ph idx="1" hasCustomPrompt="1"/>
          </p:nvPr>
        </p:nvSpPr>
        <p:spPr>
          <a:xfrm>
            <a:off x="765544" y="1368735"/>
            <a:ext cx="1067906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72E79535-EB88-604E-B3C1-9A71B536E4A7}"/>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2580523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Blue + Imag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55689B2-9F1D-214B-8D2B-6FC0EF7A28D6}"/>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1730857"/>
            <a:ext cx="5135528" cy="5127143"/>
          </a:xfrm>
          <a:prstGeom prst="rect">
            <a:avLst/>
          </a:prstGeom>
        </p:spPr>
      </p:pic>
      <p:pic>
        <p:nvPicPr>
          <p:cNvPr id="13" name="Picture 12" descr="Text, logo&#10;&#10;Description automatically generated">
            <a:extLst>
              <a:ext uri="{FF2B5EF4-FFF2-40B4-BE49-F238E27FC236}">
                <a16:creationId xmlns:a16="http://schemas.microsoft.com/office/drawing/2014/main" id="{4717A1EA-FF38-7B40-9FC9-A221D8DC6A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4" name="Title 1">
            <a:extLst>
              <a:ext uri="{FF2B5EF4-FFF2-40B4-BE49-F238E27FC236}">
                <a16:creationId xmlns:a16="http://schemas.microsoft.com/office/drawing/2014/main" id="{5BAA5261-7A1A-2C44-B096-94A5837E4AB9}"/>
              </a:ext>
            </a:extLst>
          </p:cNvPr>
          <p:cNvSpPr>
            <a:spLocks noGrp="1"/>
          </p:cNvSpPr>
          <p:nvPr>
            <p:ph type="title"/>
          </p:nvPr>
        </p:nvSpPr>
        <p:spPr>
          <a:xfrm>
            <a:off x="765543" y="365126"/>
            <a:ext cx="6570921" cy="762310"/>
          </a:xfrm>
          <a:prstGeom prst="rect">
            <a:avLst/>
          </a:prstGeom>
        </p:spPr>
        <p:txBody>
          <a:bodyPr/>
          <a:lstStyle>
            <a:lvl1pPr>
              <a:defRPr sz="3800" b="0" i="0">
                <a:solidFill>
                  <a:schemeClr val="tx2"/>
                </a:solidFill>
                <a:latin typeface="Arial" panose="020B0604020202020204" pitchFamily="34" charset="0"/>
                <a:ea typeface="Roboto Slab" pitchFamily="2" charset="0"/>
                <a:cs typeface="Arial" panose="020B0604020202020204" pitchFamily="34" charset="0"/>
              </a:defRPr>
            </a:lvl1pPr>
          </a:lstStyle>
          <a:p>
            <a:r>
              <a:rPr lang="en-US" dirty="0"/>
              <a:t>Click to edit Master title style</a:t>
            </a:r>
          </a:p>
        </p:txBody>
      </p:sp>
      <p:sp>
        <p:nvSpPr>
          <p:cNvPr id="10" name="Oval 9">
            <a:extLst>
              <a:ext uri="{FF2B5EF4-FFF2-40B4-BE49-F238E27FC236}">
                <a16:creationId xmlns:a16="http://schemas.microsoft.com/office/drawing/2014/main" id="{29AF6EDE-ED4D-DE4C-9C9F-B477778F6CF3}"/>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5">
            <a:extLst>
              <a:ext uri="{FF2B5EF4-FFF2-40B4-BE49-F238E27FC236}">
                <a16:creationId xmlns:a16="http://schemas.microsoft.com/office/drawing/2014/main" id="{B826BF21-DAAF-1547-A0EC-6C578E992FAC}"/>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6" name="Content Placeholder 2">
            <a:extLst>
              <a:ext uri="{FF2B5EF4-FFF2-40B4-BE49-F238E27FC236}">
                <a16:creationId xmlns:a16="http://schemas.microsoft.com/office/drawing/2014/main" id="{670B7A42-804D-4247-8E02-4A0B0D9A0282}"/>
              </a:ext>
            </a:extLst>
          </p:cNvPr>
          <p:cNvSpPr>
            <a:spLocks noGrp="1"/>
          </p:cNvSpPr>
          <p:nvPr>
            <p:ph idx="1" hasCustomPrompt="1"/>
          </p:nvPr>
        </p:nvSpPr>
        <p:spPr>
          <a:xfrm>
            <a:off x="765544" y="1368735"/>
            <a:ext cx="561054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08845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Blue + Backgroun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55689B2-9F1D-214B-8D2B-6FC0EF7A28D6}"/>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1730857"/>
            <a:ext cx="5135528" cy="5127143"/>
          </a:xfrm>
          <a:prstGeom prst="rect">
            <a:avLst/>
          </a:prstGeom>
        </p:spPr>
      </p:pic>
      <p:pic>
        <p:nvPicPr>
          <p:cNvPr id="13" name="Picture 12" descr="Text, logo&#10;&#10;Description automatically generated">
            <a:extLst>
              <a:ext uri="{FF2B5EF4-FFF2-40B4-BE49-F238E27FC236}">
                <a16:creationId xmlns:a16="http://schemas.microsoft.com/office/drawing/2014/main" id="{4717A1EA-FF38-7B40-9FC9-A221D8DC6A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4" name="Title 1">
            <a:extLst>
              <a:ext uri="{FF2B5EF4-FFF2-40B4-BE49-F238E27FC236}">
                <a16:creationId xmlns:a16="http://schemas.microsoft.com/office/drawing/2014/main" id="{5BAA5261-7A1A-2C44-B096-94A5837E4AB9}"/>
              </a:ext>
            </a:extLst>
          </p:cNvPr>
          <p:cNvSpPr>
            <a:spLocks noGrp="1"/>
          </p:cNvSpPr>
          <p:nvPr>
            <p:ph type="title"/>
          </p:nvPr>
        </p:nvSpPr>
        <p:spPr>
          <a:xfrm>
            <a:off x="765544" y="365126"/>
            <a:ext cx="6624084" cy="762310"/>
          </a:xfrm>
          <a:prstGeom prst="rect">
            <a:avLst/>
          </a:prstGeom>
        </p:spPr>
        <p:txBody>
          <a:bodyPr/>
          <a:lstStyle>
            <a:lvl1pPr>
              <a:defRPr sz="3800" b="0" i="0">
                <a:solidFill>
                  <a:schemeClr val="tx2"/>
                </a:solidFill>
                <a:latin typeface="Arial" panose="020B0604020202020204" pitchFamily="34" charset="0"/>
                <a:ea typeface="Roboto Slab" pitchFamily="2" charset="0"/>
                <a:cs typeface="Arial" panose="020B0604020202020204" pitchFamily="34" charset="0"/>
              </a:defRPr>
            </a:lvl1pPr>
          </a:lstStyle>
          <a:p>
            <a:r>
              <a:rPr lang="en-US" dirty="0"/>
              <a:t>Click to edit Master title style</a:t>
            </a:r>
          </a:p>
        </p:txBody>
      </p:sp>
      <p:sp>
        <p:nvSpPr>
          <p:cNvPr id="10" name="Oval 9">
            <a:extLst>
              <a:ext uri="{FF2B5EF4-FFF2-40B4-BE49-F238E27FC236}">
                <a16:creationId xmlns:a16="http://schemas.microsoft.com/office/drawing/2014/main" id="{29AF6EDE-ED4D-DE4C-9C9F-B477778F6CF3}"/>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5">
            <a:extLst>
              <a:ext uri="{FF2B5EF4-FFF2-40B4-BE49-F238E27FC236}">
                <a16:creationId xmlns:a16="http://schemas.microsoft.com/office/drawing/2014/main" id="{B826BF21-DAAF-1547-A0EC-6C578E992FAC}"/>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9" name="Content Placeholder 2">
            <a:extLst>
              <a:ext uri="{FF2B5EF4-FFF2-40B4-BE49-F238E27FC236}">
                <a16:creationId xmlns:a16="http://schemas.microsoft.com/office/drawing/2014/main" id="{681C3E73-869E-7941-91C9-411FBB562137}"/>
              </a:ext>
            </a:extLst>
          </p:cNvPr>
          <p:cNvSpPr>
            <a:spLocks noGrp="1"/>
          </p:cNvSpPr>
          <p:nvPr>
            <p:ph idx="1" hasCustomPrompt="1"/>
          </p:nvPr>
        </p:nvSpPr>
        <p:spPr>
          <a:xfrm>
            <a:off x="765544" y="1368735"/>
            <a:ext cx="561054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Oval 14">
            <a:extLst>
              <a:ext uri="{FF2B5EF4-FFF2-40B4-BE49-F238E27FC236}">
                <a16:creationId xmlns:a16="http://schemas.microsoft.com/office/drawing/2014/main" id="{7C151FBD-AC78-D141-A06C-DDA0547B14FF}"/>
              </a:ext>
            </a:extLst>
          </p:cNvPr>
          <p:cNvSpPr/>
          <p:nvPr userDrawn="1"/>
        </p:nvSpPr>
        <p:spPr>
          <a:xfrm>
            <a:off x="6687879" y="-722477"/>
            <a:ext cx="8803758" cy="88037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4957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Teal">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55689B2-9F1D-214B-8D2B-6FC0EF7A28D6}"/>
              </a:ext>
            </a:extLst>
          </p:cNvPr>
          <p:cNvPicPr>
            <a:picLocks noChangeAspect="1"/>
          </p:cNvPicPr>
          <p:nvPr userDrawn="1"/>
        </p:nvPicPr>
        <p:blipFill rotWithShape="1">
          <a:blip r:embed="rId2" cstate="email">
            <a:alphaModFix amt="10000"/>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0" y="1730857"/>
            <a:ext cx="5135528" cy="5127143"/>
          </a:xfrm>
          <a:prstGeom prst="rect">
            <a:avLst/>
          </a:prstGeom>
        </p:spPr>
      </p:pic>
      <p:pic>
        <p:nvPicPr>
          <p:cNvPr id="13" name="Picture 12" descr="Text, logo&#10;&#10;Description automatically generated">
            <a:extLst>
              <a:ext uri="{FF2B5EF4-FFF2-40B4-BE49-F238E27FC236}">
                <a16:creationId xmlns:a16="http://schemas.microsoft.com/office/drawing/2014/main" id="{4717A1EA-FF38-7B40-9FC9-A221D8DC6A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5" name="Title 1">
            <a:extLst>
              <a:ext uri="{FF2B5EF4-FFF2-40B4-BE49-F238E27FC236}">
                <a16:creationId xmlns:a16="http://schemas.microsoft.com/office/drawing/2014/main" id="{5224C225-D204-D844-B8C3-D5DF66D949AF}"/>
              </a:ext>
            </a:extLst>
          </p:cNvPr>
          <p:cNvSpPr>
            <a:spLocks noGrp="1"/>
          </p:cNvSpPr>
          <p:nvPr>
            <p:ph type="title"/>
          </p:nvPr>
        </p:nvSpPr>
        <p:spPr>
          <a:xfrm>
            <a:off x="765544" y="365126"/>
            <a:ext cx="10679062" cy="762310"/>
          </a:xfrm>
          <a:prstGeom prst="rect">
            <a:avLst/>
          </a:prstGeom>
        </p:spPr>
        <p:txBody>
          <a:bodyPr/>
          <a:lstStyle>
            <a:lvl1pPr>
              <a:defRPr sz="3800" b="0" i="0">
                <a:solidFill>
                  <a:schemeClr val="accent1"/>
                </a:solidFill>
                <a:latin typeface="Arial" panose="020B0604020202020204" pitchFamily="34" charset="0"/>
                <a:ea typeface="Roboto Slab" pitchFamily="2" charset="0"/>
                <a:cs typeface="Arial" panose="020B0604020202020204" pitchFamily="34" charset="0"/>
              </a:defRPr>
            </a:lvl1pPr>
          </a:lstStyle>
          <a:p>
            <a:r>
              <a:rPr lang="en-US" dirty="0"/>
              <a:t>Click to edit Master title style</a:t>
            </a:r>
          </a:p>
        </p:txBody>
      </p:sp>
      <p:sp>
        <p:nvSpPr>
          <p:cNvPr id="8" name="Oval 7">
            <a:extLst>
              <a:ext uri="{FF2B5EF4-FFF2-40B4-BE49-F238E27FC236}">
                <a16:creationId xmlns:a16="http://schemas.microsoft.com/office/drawing/2014/main" id="{B0B16ABD-AE6B-D54D-946A-616A92E42B77}"/>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 name="Slide Number Placeholder 5">
            <a:extLst>
              <a:ext uri="{FF2B5EF4-FFF2-40B4-BE49-F238E27FC236}">
                <a16:creationId xmlns:a16="http://schemas.microsoft.com/office/drawing/2014/main" id="{F5BA6D8C-A454-444E-B240-F2A5E6A7B914}"/>
              </a:ext>
            </a:extLst>
          </p:cNvPr>
          <p:cNvSpPr>
            <a:spLocks noGrp="1"/>
          </p:cNvSpPr>
          <p:nvPr>
            <p:ph type="sldNum" sz="quarter" idx="12"/>
          </p:nvPr>
        </p:nvSpPr>
        <p:spPr>
          <a:xfrm>
            <a:off x="11444606" y="6376399"/>
            <a:ext cx="492125" cy="274324"/>
          </a:xfrm>
        </p:spPr>
        <p:txBody>
          <a:bodyPr/>
          <a:lstStyle>
            <a:lvl1pPr>
              <a:defRPr>
                <a:solidFill>
                  <a:schemeClr val="bg1"/>
                </a:solidFill>
                <a:latin typeface="Roboto" panose="02000000000000000000" pitchFamily="2" charset="0"/>
                <a:ea typeface="Roboto" panose="02000000000000000000" pitchFamily="2" charset="0"/>
              </a:defRPr>
            </a:lvl1pPr>
          </a:lstStyle>
          <a:p>
            <a:fld id="{CDCB46B4-79E8-1449-8D45-8ACF439F73AA}" type="slidenum">
              <a:rPr lang="en-US" smtClean="0"/>
              <a:pPr/>
              <a:t>‹#›</a:t>
            </a:fld>
            <a:endParaRPr lang="en-US" dirty="0"/>
          </a:p>
        </p:txBody>
      </p:sp>
      <p:sp>
        <p:nvSpPr>
          <p:cNvPr id="11" name="Content Placeholder 2">
            <a:extLst>
              <a:ext uri="{FF2B5EF4-FFF2-40B4-BE49-F238E27FC236}">
                <a16:creationId xmlns:a16="http://schemas.microsoft.com/office/drawing/2014/main" id="{D2106608-286B-CE45-9F0A-689F994B06A8}"/>
              </a:ext>
            </a:extLst>
          </p:cNvPr>
          <p:cNvSpPr>
            <a:spLocks noGrp="1"/>
          </p:cNvSpPr>
          <p:nvPr>
            <p:ph idx="1" hasCustomPrompt="1"/>
          </p:nvPr>
        </p:nvSpPr>
        <p:spPr>
          <a:xfrm>
            <a:off x="765544" y="1368735"/>
            <a:ext cx="1067906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67833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Teal + Imag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55689B2-9F1D-214B-8D2B-6FC0EF7A28D6}"/>
              </a:ext>
            </a:extLst>
          </p:cNvPr>
          <p:cNvPicPr>
            <a:picLocks noChangeAspect="1"/>
          </p:cNvPicPr>
          <p:nvPr userDrawn="1"/>
        </p:nvPicPr>
        <p:blipFill rotWithShape="1">
          <a:blip r:embed="rId2" cstate="email">
            <a:alphaModFix amt="10000"/>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0" y="1730857"/>
            <a:ext cx="5135528" cy="5127143"/>
          </a:xfrm>
          <a:prstGeom prst="rect">
            <a:avLst/>
          </a:prstGeom>
        </p:spPr>
      </p:pic>
      <p:pic>
        <p:nvPicPr>
          <p:cNvPr id="13" name="Picture 12" descr="Text, logo&#10;&#10;Description automatically generated">
            <a:extLst>
              <a:ext uri="{FF2B5EF4-FFF2-40B4-BE49-F238E27FC236}">
                <a16:creationId xmlns:a16="http://schemas.microsoft.com/office/drawing/2014/main" id="{4717A1EA-FF38-7B40-9FC9-A221D8DC6A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5" name="Title 1">
            <a:extLst>
              <a:ext uri="{FF2B5EF4-FFF2-40B4-BE49-F238E27FC236}">
                <a16:creationId xmlns:a16="http://schemas.microsoft.com/office/drawing/2014/main" id="{06132635-48EC-5F42-94D5-9F656E297C9D}"/>
              </a:ext>
            </a:extLst>
          </p:cNvPr>
          <p:cNvSpPr>
            <a:spLocks noGrp="1"/>
          </p:cNvSpPr>
          <p:nvPr>
            <p:ph type="title"/>
          </p:nvPr>
        </p:nvSpPr>
        <p:spPr>
          <a:xfrm>
            <a:off x="765543" y="365126"/>
            <a:ext cx="6453963" cy="762310"/>
          </a:xfrm>
          <a:prstGeom prst="rect">
            <a:avLst/>
          </a:prstGeom>
        </p:spPr>
        <p:txBody>
          <a:bodyPr/>
          <a:lstStyle>
            <a:lvl1pPr>
              <a:defRPr sz="3800" b="0" i="0">
                <a:solidFill>
                  <a:schemeClr val="accent1"/>
                </a:solidFill>
                <a:latin typeface="Arial" panose="020B0604020202020204" pitchFamily="34" charset="0"/>
                <a:ea typeface="Roboto Slab" pitchFamily="2" charset="0"/>
                <a:cs typeface="Arial" panose="020B0604020202020204" pitchFamily="34" charset="0"/>
              </a:defRPr>
            </a:lvl1pPr>
          </a:lstStyle>
          <a:p>
            <a:r>
              <a:rPr lang="en-US" dirty="0"/>
              <a:t>Click to edit Master title style</a:t>
            </a:r>
          </a:p>
        </p:txBody>
      </p:sp>
      <p:sp>
        <p:nvSpPr>
          <p:cNvPr id="8" name="Oval 7">
            <a:extLst>
              <a:ext uri="{FF2B5EF4-FFF2-40B4-BE49-F238E27FC236}">
                <a16:creationId xmlns:a16="http://schemas.microsoft.com/office/drawing/2014/main" id="{91CD2878-125B-E043-A94C-AB70870A7CB8}"/>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5">
            <a:extLst>
              <a:ext uri="{FF2B5EF4-FFF2-40B4-BE49-F238E27FC236}">
                <a16:creationId xmlns:a16="http://schemas.microsoft.com/office/drawing/2014/main" id="{1E809F75-662A-3B4C-9E95-2CE849847199}"/>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1" name="Content Placeholder 2">
            <a:extLst>
              <a:ext uri="{FF2B5EF4-FFF2-40B4-BE49-F238E27FC236}">
                <a16:creationId xmlns:a16="http://schemas.microsoft.com/office/drawing/2014/main" id="{5C5EE776-6067-C949-969F-F7B1B9D670CC}"/>
              </a:ext>
            </a:extLst>
          </p:cNvPr>
          <p:cNvSpPr>
            <a:spLocks noGrp="1"/>
          </p:cNvSpPr>
          <p:nvPr>
            <p:ph idx="1" hasCustomPrompt="1"/>
          </p:nvPr>
        </p:nvSpPr>
        <p:spPr>
          <a:xfrm>
            <a:off x="765544" y="1368735"/>
            <a:ext cx="5007935"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66166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Orange">
    <p:spTree>
      <p:nvGrpSpPr>
        <p:cNvPr id="1" name=""/>
        <p:cNvGrpSpPr/>
        <p:nvPr/>
      </p:nvGrpSpPr>
      <p:grpSpPr>
        <a:xfrm>
          <a:off x="0" y="0"/>
          <a:ext cx="0" cy="0"/>
          <a:chOff x="0" y="0"/>
          <a:chExt cx="0" cy="0"/>
        </a:xfrm>
      </p:grpSpPr>
      <p:pic>
        <p:nvPicPr>
          <p:cNvPr id="13" name="Picture 12" descr="Shape&#10;&#10;Description automatically generated with medium confidence">
            <a:extLst>
              <a:ext uri="{FF2B5EF4-FFF2-40B4-BE49-F238E27FC236}">
                <a16:creationId xmlns:a16="http://schemas.microsoft.com/office/drawing/2014/main" id="{D0561D6B-CFE6-C94D-84BB-BCB12230FC89}"/>
              </a:ext>
            </a:extLst>
          </p:cNvPr>
          <p:cNvPicPr>
            <a:picLocks noChangeAspect="1"/>
          </p:cNvPicPr>
          <p:nvPr userDrawn="1"/>
        </p:nvPicPr>
        <p:blipFill rotWithShape="1">
          <a:blip r:embed="rId2" cstate="email">
            <a:duotone>
              <a:schemeClr val="accent3">
                <a:shade val="45000"/>
                <a:satMod val="135000"/>
              </a:schemeClr>
              <a:prstClr val="white"/>
            </a:duotone>
            <a:alphaModFix amt="6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pic>
        <p:nvPicPr>
          <p:cNvPr id="18" name="Picture 17" descr="Text, logo&#10;&#10;Description automatically generated">
            <a:extLst>
              <a:ext uri="{FF2B5EF4-FFF2-40B4-BE49-F238E27FC236}">
                <a16:creationId xmlns:a16="http://schemas.microsoft.com/office/drawing/2014/main" id="{858B11CB-7E43-A847-8E20-16BCE9D09F3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9" name="Title 1">
            <a:extLst>
              <a:ext uri="{FF2B5EF4-FFF2-40B4-BE49-F238E27FC236}">
                <a16:creationId xmlns:a16="http://schemas.microsoft.com/office/drawing/2014/main" id="{8E547958-6AF6-5841-9423-874E22BFD0E3}"/>
              </a:ext>
            </a:extLst>
          </p:cNvPr>
          <p:cNvSpPr>
            <a:spLocks noGrp="1"/>
          </p:cNvSpPr>
          <p:nvPr>
            <p:ph type="title"/>
          </p:nvPr>
        </p:nvSpPr>
        <p:spPr>
          <a:xfrm>
            <a:off x="765544" y="365126"/>
            <a:ext cx="10679062" cy="762310"/>
          </a:xfrm>
          <a:prstGeom prst="rect">
            <a:avLst/>
          </a:prstGeom>
        </p:spPr>
        <p:txBody>
          <a:bodyPr/>
          <a:lstStyle>
            <a:lvl1pPr>
              <a:defRPr sz="3800" b="0" i="0">
                <a:solidFill>
                  <a:srgbClr val="FF4A00"/>
                </a:solidFill>
                <a:latin typeface="Arial" panose="020B0604020202020204" pitchFamily="34" charset="0"/>
                <a:ea typeface="Roboto Slab" pitchFamily="2" charset="0"/>
                <a:cs typeface="Arial" panose="020B0604020202020204" pitchFamily="34" charset="0"/>
              </a:defRPr>
            </a:lvl1pPr>
          </a:lstStyle>
          <a:p>
            <a:r>
              <a:rPr lang="en-US" dirty="0"/>
              <a:t>Click to edit Master title style</a:t>
            </a:r>
          </a:p>
        </p:txBody>
      </p:sp>
      <p:sp>
        <p:nvSpPr>
          <p:cNvPr id="8" name="Oval 7">
            <a:extLst>
              <a:ext uri="{FF2B5EF4-FFF2-40B4-BE49-F238E27FC236}">
                <a16:creationId xmlns:a16="http://schemas.microsoft.com/office/drawing/2014/main" id="{829A7B9F-88AB-9E4D-BCD1-7EB802811B77}"/>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895AF550-1832-FD4B-8272-BB8DD7E89AB8}"/>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0" name="Content Placeholder 2">
            <a:extLst>
              <a:ext uri="{FF2B5EF4-FFF2-40B4-BE49-F238E27FC236}">
                <a16:creationId xmlns:a16="http://schemas.microsoft.com/office/drawing/2014/main" id="{FEC62F57-15EC-2947-AD88-112593BB036F}"/>
              </a:ext>
            </a:extLst>
          </p:cNvPr>
          <p:cNvSpPr>
            <a:spLocks noGrp="1"/>
          </p:cNvSpPr>
          <p:nvPr>
            <p:ph idx="1" hasCustomPrompt="1"/>
          </p:nvPr>
        </p:nvSpPr>
        <p:spPr>
          <a:xfrm>
            <a:off x="765544" y="1368735"/>
            <a:ext cx="1067906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90333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2F41639-85BF-A349-A9F5-C8D4A6338916}"/>
              </a:ext>
            </a:extLst>
          </p:cNvPr>
          <p:cNvSpPr>
            <a:spLocks noGrp="1"/>
          </p:cNvSpPr>
          <p:nvPr>
            <p:ph type="sldNum" sz="quarter" idx="4"/>
          </p:nvPr>
        </p:nvSpPr>
        <p:spPr>
          <a:xfrm>
            <a:off x="11444606" y="6447611"/>
            <a:ext cx="492125" cy="274324"/>
          </a:xfrm>
          <a:prstGeom prst="rect">
            <a:avLst/>
          </a:prstGeom>
        </p:spPr>
        <p:txBody>
          <a:bodyPr vert="horz" lIns="91440" tIns="45720" rIns="91440" bIns="45720" rtlCol="0" anchor="ctr"/>
          <a:lstStyle>
            <a:lvl1pPr algn="ctr">
              <a:defRPr sz="1100">
                <a:solidFill>
                  <a:schemeClr val="tx1"/>
                </a:solidFill>
                <a:latin typeface="Helvetica" pitchFamily="2" charset="0"/>
                <a:ea typeface="Roboto" panose="02000000000000000000" pitchFamily="2"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10995733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Lst>
  <p:hf hdr="0" ftr="0" dt="0"/>
  <p:txStyles>
    <p:titleStyle>
      <a:lvl1pPr algn="l" defTabSz="914400" rtl="0" eaLnBrk="1" latinLnBrk="0" hangingPunct="1">
        <a:lnSpc>
          <a:spcPct val="100000"/>
        </a:lnSpc>
        <a:spcBef>
          <a:spcPct val="0"/>
        </a:spcBef>
        <a:buNone/>
        <a:defRPr sz="3500" b="0" i="0" kern="1200">
          <a:solidFill>
            <a:srgbClr val="022077"/>
          </a:solidFill>
          <a:latin typeface="Acumin Pro Light" panose="020B0404020202020204" pitchFamily="34" charset="77"/>
          <a:ea typeface="Roboto Slab"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Acumin Pro Light" panose="020B0404020202020204" pitchFamily="34" charset="77"/>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cumin Pro Light" panose="020B0404020202020204" pitchFamily="34" charset="77"/>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cumin Pro Light" panose="020B0404020202020204" pitchFamily="34" charset="77"/>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cumin Pro Light" panose="020B0404020202020204" pitchFamily="34" charset="77"/>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cumin Pro Light" panose="020B0404020202020204" pitchFamily="34" charset="77"/>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C634F0-3747-4F5B-83A3-28C6C18FBCF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0" y="10"/>
            <a:ext cx="12191980" cy="3722904"/>
          </a:xfrm>
          <a:prstGeom prst="rect">
            <a:avLst/>
          </a:prstGeom>
          <a:noFill/>
        </p:spPr>
      </p:pic>
      <p:sp>
        <p:nvSpPr>
          <p:cNvPr id="3" name="Title 2">
            <a:extLst>
              <a:ext uri="{FF2B5EF4-FFF2-40B4-BE49-F238E27FC236}">
                <a16:creationId xmlns:a16="http://schemas.microsoft.com/office/drawing/2014/main" id="{BBD450AC-481C-BB49-8EFB-D32C040E893D}"/>
              </a:ext>
            </a:extLst>
          </p:cNvPr>
          <p:cNvSpPr>
            <a:spLocks noGrp="1"/>
          </p:cNvSpPr>
          <p:nvPr>
            <p:ph type="title"/>
          </p:nvPr>
        </p:nvSpPr>
        <p:spPr>
          <a:xfrm>
            <a:off x="831850" y="4484957"/>
            <a:ext cx="9724390" cy="756903"/>
          </a:xfrm>
        </p:spPr>
        <p:txBody>
          <a:bodyPr anchor="t">
            <a:normAutofit/>
          </a:bodyPr>
          <a:lstStyle/>
          <a:p>
            <a:r>
              <a:rPr lang="en-US" dirty="0"/>
              <a:t>December 2022 Featured Project</a:t>
            </a:r>
          </a:p>
        </p:txBody>
      </p:sp>
      <p:sp>
        <p:nvSpPr>
          <p:cNvPr id="4" name="Subtitle 3">
            <a:extLst>
              <a:ext uri="{FF2B5EF4-FFF2-40B4-BE49-F238E27FC236}">
                <a16:creationId xmlns:a16="http://schemas.microsoft.com/office/drawing/2014/main" id="{23AFE6E0-2BD0-674F-8BB3-28A894D2A2A1}"/>
              </a:ext>
            </a:extLst>
          </p:cNvPr>
          <p:cNvSpPr>
            <a:spLocks noGrp="1"/>
          </p:cNvSpPr>
          <p:nvPr>
            <p:ph type="body" idx="1"/>
          </p:nvPr>
        </p:nvSpPr>
        <p:spPr>
          <a:xfrm>
            <a:off x="831850" y="5247153"/>
            <a:ext cx="6879276" cy="643291"/>
          </a:xfrm>
        </p:spPr>
        <p:txBody>
          <a:bodyPr>
            <a:normAutofit/>
          </a:bodyPr>
          <a:lstStyle/>
          <a:p>
            <a:pPr marR="0" lvl="0">
              <a:spcBef>
                <a:spcPts val="0"/>
              </a:spcBef>
              <a:spcAft>
                <a:spcPts val="600"/>
              </a:spcAft>
            </a:pPr>
            <a:r>
              <a:rPr lang="en-US" sz="2000" dirty="0">
                <a:effectLst/>
              </a:rPr>
              <a:t>Holistic interventions in support of girls’ education in India</a:t>
            </a:r>
          </a:p>
        </p:txBody>
      </p:sp>
      <p:sp>
        <p:nvSpPr>
          <p:cNvPr id="10" name="Slide Number Placeholder 4">
            <a:extLst>
              <a:ext uri="{FF2B5EF4-FFF2-40B4-BE49-F238E27FC236}">
                <a16:creationId xmlns:a16="http://schemas.microsoft.com/office/drawing/2014/main" id="{DF981CFA-6CCC-495A-BFE8-2B114A00DD90}"/>
              </a:ext>
            </a:extLst>
          </p:cNvPr>
          <p:cNvSpPr>
            <a:spLocks noGrp="1"/>
          </p:cNvSpPr>
          <p:nvPr>
            <p:ph type="sldNum" sz="quarter" idx="12"/>
          </p:nvPr>
        </p:nvSpPr>
        <p:spPr>
          <a:xfrm>
            <a:off x="11444606" y="6376399"/>
            <a:ext cx="492125" cy="274324"/>
          </a:xfrm>
        </p:spPr>
        <p:txBody>
          <a:bodyPr anchor="ctr">
            <a:normAutofit/>
          </a:bodyPr>
          <a:lstStyle/>
          <a:p>
            <a:pPr>
              <a:spcAft>
                <a:spcPts val="600"/>
              </a:spcAft>
            </a:pPr>
            <a:fld id="{CDCB46B4-79E8-1449-8D45-8ACF439F73AA}" type="slidenum">
              <a:rPr lang="en-US" smtClean="0"/>
              <a:pPr>
                <a:spcAft>
                  <a:spcPts val="600"/>
                </a:spcAft>
              </a:pPr>
              <a:t>1</a:t>
            </a:fld>
            <a:endParaRPr lang="en-US" dirty="0"/>
          </a:p>
        </p:txBody>
      </p:sp>
    </p:spTree>
    <p:extLst>
      <p:ext uri="{BB962C8B-B14F-4D97-AF65-F5344CB8AC3E}">
        <p14:creationId xmlns:p14="http://schemas.microsoft.com/office/powerpoint/2010/main" val="1418139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hidden="1">
            <a:extLst>
              <a:ext uri="{FF2B5EF4-FFF2-40B4-BE49-F238E27FC236}">
                <a16:creationId xmlns:a16="http://schemas.microsoft.com/office/drawing/2014/main" id="{ED553998-5243-4AED-9C50-426D41D4982B}"/>
              </a:ext>
            </a:extLst>
          </p:cNvPr>
          <p:cNvSpPr>
            <a:spLocks noGrp="1"/>
          </p:cNvSpPr>
          <p:nvPr>
            <p:ph type="sldNum" sz="quarter" idx="12"/>
          </p:nvPr>
        </p:nvSpPr>
        <p:spPr>
          <a:xfrm>
            <a:off x="11444606" y="6376399"/>
            <a:ext cx="492125" cy="274324"/>
          </a:xfrm>
        </p:spPr>
        <p:txBody>
          <a:bodyPr anchor="ctr">
            <a:normAutofit/>
          </a:bodyPr>
          <a:lstStyle/>
          <a:p>
            <a:pPr>
              <a:spcAft>
                <a:spcPts val="600"/>
              </a:spcAft>
            </a:pPr>
            <a:fld id="{CDCB46B4-79E8-1449-8D45-8ACF439F73AA}" type="slidenum">
              <a:rPr lang="en-US" smtClean="0"/>
              <a:pPr>
                <a:spcAft>
                  <a:spcPts val="600"/>
                </a:spcAft>
              </a:pPr>
              <a:t>10</a:t>
            </a:fld>
            <a:endParaRPr lang="en-US" dirty="0"/>
          </a:p>
        </p:txBody>
      </p:sp>
      <p:pic>
        <p:nvPicPr>
          <p:cNvPr id="4" name="Picture Placeholder 3"/>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12500" b="12500"/>
          <a:stretch>
            <a:fillRect/>
          </a:stretch>
        </p:blipFill>
        <p:spPr>
          <a:xfrm>
            <a:off x="0" y="0"/>
            <a:ext cx="13256380" cy="7456714"/>
          </a:xfrm>
        </p:spPr>
      </p:pic>
    </p:spTree>
    <p:extLst>
      <p:ext uri="{BB962C8B-B14F-4D97-AF65-F5344CB8AC3E}">
        <p14:creationId xmlns:p14="http://schemas.microsoft.com/office/powerpoint/2010/main" val="3218976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89E3596-618B-2A43-A0B2-D20F9F29321A}"/>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Arial" panose="020B0604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B230F534-48C5-0644-8D51-448DD5EBA73C}"/>
              </a:ext>
            </a:extLst>
          </p:cNvPr>
          <p:cNvSpPr>
            <a:spLocks noGrp="1"/>
          </p:cNvSpPr>
          <p:nvPr>
            <p:ph idx="1"/>
          </p:nvPr>
        </p:nvSpPr>
        <p:spPr>
          <a:xfrm>
            <a:off x="182880" y="1477559"/>
            <a:ext cx="5349240" cy="5052505"/>
          </a:xfrm>
        </p:spPr>
        <p:txBody>
          <a:bodyPr lIns="91440" tIns="45720" rIns="91440" bIns="45720" anchor="t"/>
          <a:lstStyle/>
          <a:p>
            <a:pPr marR="0" lvl="0">
              <a:lnSpc>
                <a:spcPct val="110000"/>
              </a:lnSpc>
              <a:spcBef>
                <a:spcPts val="0"/>
              </a:spcBef>
              <a:spcAft>
                <a:spcPts val="0"/>
              </a:spcAft>
            </a:pPr>
            <a:r>
              <a:rPr lang="en-US" sz="2800" b="1" dirty="0">
                <a:effectLst/>
                <a:latin typeface="Arial" panose="020B0604020202020204" pitchFamily="34" charset="0"/>
                <a:ea typeface="Arial" panose="020B0604020202020204" pitchFamily="34" charset="0"/>
                <a:cs typeface="Times New Roman" panose="02020603050405020304" pitchFamily="18" charset="0"/>
              </a:rPr>
              <a:t>School Support Project for Adolescent Girls </a:t>
            </a:r>
          </a:p>
          <a:p>
            <a:pPr marR="0" lvl="0">
              <a:lnSpc>
                <a:spcPct val="110000"/>
              </a:lnSpc>
              <a:spcBef>
                <a:spcPts val="0"/>
              </a:spcBef>
              <a:spcAft>
                <a:spcPts val="0"/>
              </a:spcAft>
            </a:pPr>
            <a:r>
              <a:rPr lang="en-US" sz="2800" dirty="0">
                <a:effectLst/>
                <a:latin typeface="Arial" panose="020B0604020202020204" pitchFamily="34" charset="0"/>
                <a:ea typeface="Arial" panose="020B0604020202020204" pitchFamily="34" charset="0"/>
                <a:cs typeface="Times New Roman" panose="02020603050405020304" pitchFamily="18" charset="0"/>
              </a:rPr>
              <a:t>(Kolkata, West Bengal, India)</a:t>
            </a:r>
            <a:endParaRPr lang="en-US" sz="2400" dirty="0">
              <a:effectLst/>
              <a:latin typeface="Arial" panose="020B0604020202020204" pitchFamily="34" charset="0"/>
              <a:ea typeface="Arial" panose="020B0604020202020204" pitchFamily="34" charset="0"/>
              <a:cs typeface="Times New Roman" panose="02020603050405020304" pitchFamily="18" charset="0"/>
            </a:endParaRPr>
          </a:p>
          <a:p>
            <a:pPr marR="0" lvl="0">
              <a:lnSpc>
                <a:spcPct val="110000"/>
              </a:lnSpc>
              <a:spcBef>
                <a:spcPts val="0"/>
              </a:spcBef>
            </a:pPr>
            <a:endParaRPr lang="en-US" dirty="0">
              <a:ea typeface="Arial" panose="020B0604020202020204" pitchFamily="34" charset="0"/>
            </a:endParaRPr>
          </a:p>
          <a:p>
            <a:pPr marR="0" lvl="0">
              <a:lnSpc>
                <a:spcPct val="110000"/>
              </a:lnSpc>
              <a:spcBef>
                <a:spcPts val="0"/>
              </a:spcBef>
              <a:spcAft>
                <a:spcPts val="0"/>
              </a:spcAft>
            </a:pPr>
            <a:r>
              <a:rPr lang="en-US" sz="2400" dirty="0">
                <a:effectLst/>
                <a:latin typeface="Arial" panose="020B0604020202020204" pitchFamily="34" charset="0"/>
                <a:ea typeface="Arial" panose="020B0604020202020204" pitchFamily="34" charset="0"/>
                <a:cs typeface="Times New Roman" panose="02020603050405020304" pitchFamily="18" charset="0"/>
              </a:rPr>
              <a:t>The mission of Ek Tara is to </a:t>
            </a:r>
            <a:r>
              <a:rPr lang="en-US" sz="2400" b="1" dirty="0">
                <a:effectLst/>
                <a:latin typeface="Arial" panose="020B0604020202020204" pitchFamily="34" charset="0"/>
                <a:ea typeface="Arial" panose="020B0604020202020204" pitchFamily="34" charset="0"/>
                <a:cs typeface="Times New Roman" panose="02020603050405020304" pitchFamily="18" charset="0"/>
              </a:rPr>
              <a:t>educate</a:t>
            </a:r>
            <a:r>
              <a:rPr lang="en-US" sz="2400" dirty="0">
                <a:effectLst/>
                <a:latin typeface="Arial" panose="020B0604020202020204" pitchFamily="34" charset="0"/>
                <a:ea typeface="Arial" panose="020B0604020202020204" pitchFamily="34" charset="0"/>
                <a:cs typeface="Times New Roman" panose="02020603050405020304" pitchFamily="18" charset="0"/>
              </a:rPr>
              <a:t>, </a:t>
            </a:r>
            <a:r>
              <a:rPr lang="en-US" sz="2400" b="1" dirty="0">
                <a:effectLst/>
                <a:latin typeface="Arial" panose="020B0604020202020204" pitchFamily="34" charset="0"/>
                <a:ea typeface="Arial" panose="020B0604020202020204" pitchFamily="34" charset="0"/>
                <a:cs typeface="Times New Roman" panose="02020603050405020304" pitchFamily="18" charset="0"/>
              </a:rPr>
              <a:t>engage</a:t>
            </a:r>
            <a:r>
              <a:rPr lang="en-US" sz="2400" dirty="0">
                <a:effectLst/>
                <a:latin typeface="Arial" panose="020B0604020202020204" pitchFamily="34" charset="0"/>
                <a:ea typeface="Arial" panose="020B0604020202020204" pitchFamily="34" charset="0"/>
                <a:cs typeface="Times New Roman" panose="02020603050405020304" pitchFamily="18" charset="0"/>
              </a:rPr>
              <a:t>, and </a:t>
            </a:r>
            <a:r>
              <a:rPr lang="en-US" sz="2400" b="1" dirty="0">
                <a:effectLst/>
                <a:latin typeface="Arial" panose="020B0604020202020204" pitchFamily="34" charset="0"/>
                <a:ea typeface="Arial" panose="020B0604020202020204" pitchFamily="34" charset="0"/>
                <a:cs typeface="Times New Roman" panose="02020603050405020304" pitchFamily="18" charset="0"/>
              </a:rPr>
              <a:t>empower </a:t>
            </a:r>
            <a:r>
              <a:rPr lang="en-US" sz="2400" dirty="0">
                <a:effectLst/>
                <a:latin typeface="Arial" panose="020B0604020202020204" pitchFamily="34" charset="0"/>
                <a:ea typeface="Arial" panose="020B0604020202020204" pitchFamily="34" charset="0"/>
                <a:cs typeface="Times New Roman" panose="02020603050405020304" pitchFamily="18" charset="0"/>
              </a:rPr>
              <a:t>girls and women from marginalized, urban, low-income settlements to become agents of change.</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10000"/>
              </a:lnSpc>
              <a:spcBef>
                <a:spcPts val="0"/>
              </a:spcBef>
              <a:buFont typeface="Arial" panose="020B0604020202020204" pitchFamily="34" charset="0"/>
              <a:buChar char="•"/>
            </a:pPr>
            <a:endParaRPr lang="en-US" dirty="0">
              <a:ea typeface="Arial" panose="020B0604020202020204" pitchFamily="34" charset="0"/>
            </a:endParaRPr>
          </a:p>
        </p:txBody>
      </p:sp>
      <p:sp>
        <p:nvSpPr>
          <p:cNvPr id="7" name="Title 6">
            <a:extLst>
              <a:ext uri="{FF2B5EF4-FFF2-40B4-BE49-F238E27FC236}">
                <a16:creationId xmlns:a16="http://schemas.microsoft.com/office/drawing/2014/main" id="{255247F9-CE35-4DC6-AFAD-35D0C4778F40}"/>
              </a:ext>
            </a:extLst>
          </p:cNvPr>
          <p:cNvSpPr>
            <a:spLocks noGrp="1"/>
          </p:cNvSpPr>
          <p:nvPr>
            <p:ph type="title"/>
          </p:nvPr>
        </p:nvSpPr>
        <p:spPr>
          <a:xfrm>
            <a:off x="182880" y="514183"/>
            <a:ext cx="10567978" cy="738546"/>
          </a:xfrm>
        </p:spPr>
        <p:txBody>
          <a:bodyPr/>
          <a:lstStyle/>
          <a:p>
            <a:r>
              <a:rPr lang="en-US" sz="3600" b="1" dirty="0"/>
              <a:t>Introducing </a:t>
            </a:r>
            <a:r>
              <a:rPr lang="en-US" sz="3600" b="1" dirty="0">
                <a:effectLst/>
                <a:latin typeface="Arial" panose="020B0604020202020204" pitchFamily="34" charset="0"/>
                <a:ea typeface="Arial" panose="020B0604020202020204" pitchFamily="34" charset="0"/>
                <a:cs typeface="Times New Roman" panose="02020603050405020304" pitchFamily="18" charset="0"/>
              </a:rPr>
              <a:t>Ek Tara</a:t>
            </a:r>
            <a:endParaRPr lang="en-US" sz="3600" b="1" dirty="0"/>
          </a:p>
        </p:txBody>
      </p:sp>
      <p:pic>
        <p:nvPicPr>
          <p:cNvPr id="11" name="Picture 10">
            <a:extLst>
              <a:ext uri="{FF2B5EF4-FFF2-40B4-BE49-F238E27FC236}">
                <a16:creationId xmlns:a16="http://schemas.microsoft.com/office/drawing/2014/main" id="{6A46DBD6-3753-4AD6-BCEE-692930DA2DB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7246" t="-12594" r="-25188" b="-5347"/>
          <a:stretch/>
        </p:blipFill>
        <p:spPr>
          <a:xfrm>
            <a:off x="5694421" y="-878685"/>
            <a:ext cx="8502864" cy="8229600"/>
          </a:xfrm>
          <a:prstGeom prst="ellipse">
            <a:avLst/>
          </a:prstGeom>
          <a:scene3d>
            <a:camera prst="orthographicFront">
              <a:rot lat="0" lon="0" rev="0"/>
            </a:camera>
            <a:lightRig rig="threePt" dir="t"/>
          </a:scene3d>
        </p:spPr>
      </p:pic>
    </p:spTree>
    <p:extLst>
      <p:ext uri="{BB962C8B-B14F-4D97-AF65-F5344CB8AC3E}">
        <p14:creationId xmlns:p14="http://schemas.microsoft.com/office/powerpoint/2010/main" val="3093843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2BB8C2-BFE6-4E1C-B8D0-C715A3C5531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443941" y="307091"/>
            <a:ext cx="2952343" cy="3243693"/>
          </a:xfrm>
          <a:prstGeom prst="rect">
            <a:avLst/>
          </a:prstGeom>
          <a:ln w="38100">
            <a:solidFill>
              <a:schemeClr val="accent4"/>
            </a:solidFill>
          </a:ln>
        </p:spPr>
      </p:pic>
      <p:sp>
        <p:nvSpPr>
          <p:cNvPr id="3" name="Slide Number Placeholder 2">
            <a:extLst>
              <a:ext uri="{FF2B5EF4-FFF2-40B4-BE49-F238E27FC236}">
                <a16:creationId xmlns:a16="http://schemas.microsoft.com/office/drawing/2014/main" id="{38649D17-B229-0049-94B5-6EEEF5C03962}"/>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6" name="Title 1">
            <a:extLst>
              <a:ext uri="{FF2B5EF4-FFF2-40B4-BE49-F238E27FC236}">
                <a16:creationId xmlns:a16="http://schemas.microsoft.com/office/drawing/2014/main" id="{53AA9E19-BFCF-6E4B-9670-79C286BD7A3F}"/>
              </a:ext>
            </a:extLst>
          </p:cNvPr>
          <p:cNvSpPr>
            <a:spLocks noGrp="1"/>
          </p:cNvSpPr>
          <p:nvPr>
            <p:ph type="title"/>
          </p:nvPr>
        </p:nvSpPr>
        <p:spPr>
          <a:xfrm>
            <a:off x="255269" y="236466"/>
            <a:ext cx="6946998" cy="762310"/>
          </a:xfrm>
        </p:spPr>
        <p:txBody>
          <a:bodyPr/>
          <a:lstStyle/>
          <a:p>
            <a:r>
              <a:rPr lang="en-US" sz="4400" b="1" dirty="0"/>
              <a:t>About India</a:t>
            </a:r>
          </a:p>
        </p:txBody>
      </p:sp>
      <p:sp>
        <p:nvSpPr>
          <p:cNvPr id="7" name="Content Placeholder 3">
            <a:extLst>
              <a:ext uri="{FF2B5EF4-FFF2-40B4-BE49-F238E27FC236}">
                <a16:creationId xmlns:a16="http://schemas.microsoft.com/office/drawing/2014/main" id="{A2205593-1008-E146-9B32-019765398443}"/>
              </a:ext>
            </a:extLst>
          </p:cNvPr>
          <p:cNvSpPr>
            <a:spLocks noGrp="1"/>
          </p:cNvSpPr>
          <p:nvPr>
            <p:ph idx="1"/>
          </p:nvPr>
        </p:nvSpPr>
        <p:spPr>
          <a:xfrm>
            <a:off x="198708" y="1182657"/>
            <a:ext cx="6305787" cy="4236553"/>
          </a:xfrm>
        </p:spPr>
        <p:txBody>
          <a:bodyPr lIns="91440" tIns="45720" rIns="91440" bIns="45720" anchor="t"/>
          <a:lstStyle/>
          <a:p>
            <a:pPr marL="342900" marR="0" lvl="0" indent="-342900">
              <a:lnSpc>
                <a:spcPct val="110000"/>
              </a:lnSpc>
              <a:spcBef>
                <a:spcPts val="0"/>
              </a:spcBef>
              <a:spcAft>
                <a:spcPts val="0"/>
              </a:spcAft>
              <a:buFont typeface="Symbol" panose="05050102010706020507" pitchFamily="18" charset="2"/>
              <a:buChar char=""/>
            </a:pPr>
            <a:r>
              <a:rPr lang="en-US" sz="2400" dirty="0">
                <a:effectLst/>
                <a:latin typeface="Arial" panose="020B0604020202020204" pitchFamily="34" charset="0"/>
                <a:ea typeface="Arial" panose="020B0604020202020204" pitchFamily="34" charset="0"/>
              </a:rPr>
              <a:t>Population of almost 1.4 billion; </a:t>
            </a:r>
            <a:r>
              <a:rPr lang="en-US" dirty="0">
                <a:effectLst/>
                <a:latin typeface="Arial" panose="020B0604020202020204" pitchFamily="34" charset="0"/>
                <a:ea typeface="Arial" panose="020B0604020202020204" pitchFamily="34" charset="0"/>
                <a:cs typeface="Arial" panose="020B0604020202020204" pitchFamily="34" charset="0"/>
              </a:rPr>
              <a:t>360 million live in squalid conditions, among the most impoverished in the world</a:t>
            </a:r>
            <a:endParaRPr lang="en-US"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10000"/>
              </a:lnSpc>
              <a:spcBef>
                <a:spcPts val="0"/>
              </a:spcBef>
              <a:spcAft>
                <a:spcPts val="0"/>
              </a:spcAft>
              <a:buFont typeface="Symbol" panose="05050102010706020507" pitchFamily="18" charset="2"/>
              <a:buChar char=""/>
            </a:pPr>
            <a:endParaRPr lang="en-US"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10000"/>
              </a:lnSpc>
              <a:spcBef>
                <a:spcPts val="0"/>
              </a:spcBef>
              <a:spcAft>
                <a:spcPts val="0"/>
              </a:spcAft>
              <a:buFont typeface="Symbol" panose="05050102010706020507" pitchFamily="18" charset="2"/>
              <a:buChar char=""/>
            </a:pPr>
            <a:r>
              <a:rPr lang="en-US" sz="2400" dirty="0">
                <a:effectLst/>
                <a:latin typeface="Arial" panose="020B0604020202020204" pitchFamily="34" charset="0"/>
                <a:ea typeface="Arial" panose="020B0604020202020204" pitchFamily="34" charset="0"/>
              </a:rPr>
              <a:t>Low-income settlements are home to millions</a:t>
            </a:r>
          </a:p>
          <a:p>
            <a:pPr marL="342900" marR="0" lvl="0" indent="-342900">
              <a:lnSpc>
                <a:spcPct val="110000"/>
              </a:lnSpc>
              <a:spcBef>
                <a:spcPts val="0"/>
              </a:spcBef>
              <a:spcAft>
                <a:spcPts val="0"/>
              </a:spcAft>
              <a:buFont typeface="Symbol" panose="05050102010706020507" pitchFamily="18" charset="2"/>
              <a:buChar char=""/>
            </a:pPr>
            <a:endParaRPr lang="en-US" dirty="0">
              <a:ea typeface="Arial" panose="020B0604020202020204" pitchFamily="34" charset="0"/>
              <a:cs typeface="Times New Roman" panose="02020603050405020304" pitchFamily="18" charset="0"/>
            </a:endParaRPr>
          </a:p>
          <a:p>
            <a:pPr marL="342900" marR="0" lvl="0" indent="-342900">
              <a:lnSpc>
                <a:spcPct val="110000"/>
              </a:lnSpc>
              <a:spcBef>
                <a:spcPts val="0"/>
              </a:spcBef>
              <a:spcAft>
                <a:spcPts val="0"/>
              </a:spcAft>
              <a:buFont typeface="Symbol" panose="05050102010706020507" pitchFamily="18" charset="2"/>
              <a:buChar char=""/>
            </a:pPr>
            <a:r>
              <a:rPr lang="en-US" sz="2400" dirty="0">
                <a:effectLst/>
                <a:latin typeface="Arial" panose="020B0604020202020204" pitchFamily="34" charset="0"/>
                <a:ea typeface="Arial" panose="020B0604020202020204" pitchFamily="34" charset="0"/>
              </a:rPr>
              <a:t>Rampant discrimination against women and girls</a:t>
            </a:r>
          </a:p>
          <a:p>
            <a:pPr marL="342900" marR="0" lvl="0" indent="-342900">
              <a:lnSpc>
                <a:spcPct val="110000"/>
              </a:lnSpc>
              <a:spcBef>
                <a:spcPts val="0"/>
              </a:spcBef>
              <a:spcAft>
                <a:spcPts val="0"/>
              </a:spcAft>
              <a:buFont typeface="Symbol" panose="05050102010706020507" pitchFamily="18" charset="2"/>
              <a:buChar char=""/>
            </a:pPr>
            <a:endParaRPr lang="en-US" dirty="0">
              <a:ea typeface="Arial" panose="020B0604020202020204" pitchFamily="34" charset="0"/>
              <a:cs typeface="Times New Roman" panose="02020603050405020304" pitchFamily="18" charset="0"/>
            </a:endParaRPr>
          </a:p>
          <a:p>
            <a:pPr marL="342900" marR="0" lvl="0" indent="-342900">
              <a:lnSpc>
                <a:spcPct val="110000"/>
              </a:lnSpc>
              <a:spcBef>
                <a:spcPts val="0"/>
              </a:spcBef>
              <a:spcAft>
                <a:spcPts val="0"/>
              </a:spcAft>
              <a:buFont typeface="Symbol" panose="05050102010706020507" pitchFamily="18" charset="2"/>
              <a:buChar char=""/>
            </a:pPr>
            <a:r>
              <a:rPr lang="en-US" sz="2400" dirty="0">
                <a:effectLst/>
                <a:latin typeface="Arial" panose="020B0604020202020204" pitchFamily="34" charset="0"/>
                <a:ea typeface="Arial" panose="020B0604020202020204" pitchFamily="34" charset="0"/>
              </a:rPr>
              <a:t>Kolkata: second largest city in India and  the primary business, commercial, and financial hub of East India</a:t>
            </a:r>
            <a:endParaRPr lang="en-US" sz="2400" dirty="0">
              <a:effectLst/>
              <a:latin typeface="Arial" panose="020B0604020202020204" pitchFamily="34" charset="0"/>
              <a:ea typeface="Arial" panose="020B060402020202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5019A719-7DC7-EE46-A98B-3A74C9B3E16F}"/>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6295253" y="2724346"/>
            <a:ext cx="4666806" cy="3506772"/>
          </a:xfrm>
          <a:prstGeom prst="rect">
            <a:avLst/>
          </a:prstGeom>
          <a:ln w="38100">
            <a:solidFill>
              <a:schemeClr val="accent4"/>
            </a:solidFill>
          </a:ln>
        </p:spPr>
      </p:pic>
      <p:sp>
        <p:nvSpPr>
          <p:cNvPr id="2" name="Oval 1"/>
          <p:cNvSpPr/>
          <p:nvPr/>
        </p:nvSpPr>
        <p:spPr>
          <a:xfrm>
            <a:off x="9557657" y="4321629"/>
            <a:ext cx="182880" cy="1828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079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770BB-9E74-B947-8542-BDB89DBC8210}"/>
              </a:ext>
            </a:extLst>
          </p:cNvPr>
          <p:cNvSpPr>
            <a:spLocks noGrp="1"/>
          </p:cNvSpPr>
          <p:nvPr>
            <p:ph type="title"/>
          </p:nvPr>
        </p:nvSpPr>
        <p:spPr>
          <a:xfrm>
            <a:off x="386870" y="155113"/>
            <a:ext cx="10396149" cy="762310"/>
          </a:xfrm>
        </p:spPr>
        <p:txBody>
          <a:bodyPr/>
          <a:lstStyle/>
          <a:p>
            <a:r>
              <a:rPr lang="en-US" sz="4000" b="1" dirty="0"/>
              <a:t>Life challenges for women </a:t>
            </a:r>
            <a:r>
              <a:rPr lang="en-US" sz="4000" b="1" dirty="0" smtClean="0"/>
              <a:t/>
            </a:r>
            <a:br>
              <a:rPr lang="en-US" sz="4000" b="1" dirty="0" smtClean="0"/>
            </a:br>
            <a:r>
              <a:rPr lang="en-US" sz="4000" b="1" dirty="0" smtClean="0"/>
              <a:t>in </a:t>
            </a:r>
            <a:r>
              <a:rPr lang="en-US" sz="4000" b="1" dirty="0"/>
              <a:t>India</a:t>
            </a:r>
          </a:p>
        </p:txBody>
      </p:sp>
      <p:sp>
        <p:nvSpPr>
          <p:cNvPr id="3" name="Slide Number Placeholder 2">
            <a:extLst>
              <a:ext uri="{FF2B5EF4-FFF2-40B4-BE49-F238E27FC236}">
                <a16:creationId xmlns:a16="http://schemas.microsoft.com/office/drawing/2014/main" id="{FDFF429A-5AB8-8C40-80D4-902E4C22C00E}"/>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5" name="Content Placeholder 3">
            <a:extLst>
              <a:ext uri="{FF2B5EF4-FFF2-40B4-BE49-F238E27FC236}">
                <a16:creationId xmlns:a16="http://schemas.microsoft.com/office/drawing/2014/main" id="{9370E7B5-B41F-184D-BE9C-E546BC86F796}"/>
              </a:ext>
            </a:extLst>
          </p:cNvPr>
          <p:cNvSpPr>
            <a:spLocks noGrp="1"/>
          </p:cNvSpPr>
          <p:nvPr>
            <p:ph idx="1"/>
          </p:nvPr>
        </p:nvSpPr>
        <p:spPr>
          <a:xfrm>
            <a:off x="181952" y="1403263"/>
            <a:ext cx="6732518" cy="5110298"/>
          </a:xfrm>
        </p:spPr>
        <p:txBody>
          <a:bodyPr lIns="91440" tIns="45720" rIns="91440" bIns="45720" anchor="t"/>
          <a:lstStyle/>
          <a:p>
            <a:pPr marL="285750" indent="-285750">
              <a:lnSpc>
                <a:spcPct val="100000"/>
              </a:lnSpc>
              <a:spcBef>
                <a:spcPts val="600"/>
              </a:spcBef>
              <a:spcAft>
                <a:spcPts val="600"/>
              </a:spcAft>
              <a:buFont typeface="Arial" panose="020B0604020202020204" pitchFamily="34" charset="0"/>
              <a:buChar char="•"/>
            </a:pPr>
            <a:r>
              <a:rPr lang="en-US" sz="2400" dirty="0">
                <a:effectLst/>
                <a:latin typeface="Arial" panose="020B0604020202020204" pitchFamily="34" charset="0"/>
                <a:ea typeface="Arial" panose="020B0604020202020204" pitchFamily="34" charset="0"/>
              </a:rPr>
              <a:t>Girls in low-income settlements are relegated to the bottom of society with nearly no rights or choices</a:t>
            </a:r>
          </a:p>
          <a:p>
            <a:pPr marL="285750" indent="-285750">
              <a:lnSpc>
                <a:spcPct val="100000"/>
              </a:lnSpc>
              <a:spcBef>
                <a:spcPts val="600"/>
              </a:spcBef>
              <a:spcAft>
                <a:spcPts val="600"/>
              </a:spcAft>
              <a:buFont typeface="Arial" panose="020B0604020202020204" pitchFamily="34" charset="0"/>
              <a:buChar char="•"/>
            </a:pPr>
            <a:r>
              <a:rPr lang="en-US" dirty="0">
                <a:ea typeface="Arial" panose="020B0604020202020204" pitchFamily="34" charset="0"/>
              </a:rPr>
              <a:t>Challenges include </a:t>
            </a:r>
            <a:r>
              <a:rPr lang="en-US" dirty="0">
                <a:effectLst/>
                <a:latin typeface="Arial" panose="020B0604020202020204" pitchFamily="34" charset="0"/>
                <a:ea typeface="Arial" panose="020B0604020202020204" pitchFamily="34" charset="0"/>
              </a:rPr>
              <a:t>early child marriage, poor health and hygiene conditions, class discrimination, general lack of safety</a:t>
            </a:r>
          </a:p>
          <a:p>
            <a:pPr marL="285750" indent="-285750">
              <a:lnSpc>
                <a:spcPct val="100000"/>
              </a:lnSpc>
              <a:spcBef>
                <a:spcPts val="600"/>
              </a:spcBef>
              <a:spcAft>
                <a:spcPts val="600"/>
              </a:spcAft>
              <a:buFont typeface="Arial" panose="020B0604020202020204" pitchFamily="34" charset="0"/>
              <a:buChar char="•"/>
            </a:pPr>
            <a:r>
              <a:rPr lang="en-US" dirty="0">
                <a:effectLst/>
                <a:latin typeface="Arial" panose="020B0604020202020204" pitchFamily="34" charset="0"/>
                <a:ea typeface="Arial" panose="020B0604020202020204" pitchFamily="34" charset="0"/>
              </a:rPr>
              <a:t>Girls lack quality, accessible schools, </a:t>
            </a:r>
            <a:r>
              <a:rPr lang="en-US" sz="2400" dirty="0">
                <a:effectLst/>
                <a:latin typeface="Arial" panose="020B0604020202020204" pitchFamily="34" charset="0"/>
                <a:ea typeface="Arial" panose="020B0604020202020204" pitchFamily="34" charset="0"/>
              </a:rPr>
              <a:t>access to proper nutrition, and safe, clean spaces</a:t>
            </a:r>
          </a:p>
          <a:p>
            <a:pPr marL="285750" indent="-285750">
              <a:lnSpc>
                <a:spcPct val="100000"/>
              </a:lnSpc>
              <a:spcBef>
                <a:spcPts val="600"/>
              </a:spcBef>
              <a:spcAft>
                <a:spcPts val="600"/>
              </a:spcAft>
              <a:buFont typeface="Arial" panose="020B0604020202020204" pitchFamily="34" charset="0"/>
              <a:buChar char="•"/>
            </a:pPr>
            <a:r>
              <a:rPr lang="en-US" dirty="0">
                <a:ea typeface="Arial" panose="020B0604020202020204" pitchFamily="34" charset="0"/>
              </a:rPr>
              <a:t>Drop-out rate for girls as high as 57% in some areas</a:t>
            </a:r>
          </a:p>
          <a:p>
            <a:pPr marL="285750" indent="-285750">
              <a:lnSpc>
                <a:spcPct val="100000"/>
              </a:lnSpc>
              <a:spcBef>
                <a:spcPts val="600"/>
              </a:spcBef>
              <a:spcAft>
                <a:spcPts val="600"/>
              </a:spcAft>
              <a:buFont typeface="Arial" panose="020B0604020202020204" pitchFamily="34" charset="0"/>
              <a:buChar char="•"/>
            </a:pPr>
            <a:r>
              <a:rPr lang="en-US" dirty="0">
                <a:ea typeface="Arial" panose="020B0604020202020204" pitchFamily="34" charset="0"/>
              </a:rPr>
              <a:t>Girls are at risk for </a:t>
            </a:r>
            <a:r>
              <a:rPr lang="en-US" sz="2400" dirty="0">
                <a:effectLst/>
                <a:latin typeface="Arial" panose="020B0604020202020204" pitchFamily="34" charset="0"/>
                <a:ea typeface="Arial" panose="020B0604020202020204" pitchFamily="34" charset="0"/>
              </a:rPr>
              <a:t>early pregnancy, trafficking, violence, and poverty</a:t>
            </a:r>
            <a:endParaRPr lang="en-US" dirty="0">
              <a:ea typeface="Arial" panose="020B0604020202020204" pitchFamily="34" charset="0"/>
            </a:endParaRPr>
          </a:p>
          <a:p>
            <a:pPr marL="285750" indent="-285750">
              <a:lnSpc>
                <a:spcPct val="100000"/>
              </a:lnSpc>
              <a:spcBef>
                <a:spcPts val="600"/>
              </a:spcBef>
              <a:spcAft>
                <a:spcPts val="600"/>
              </a:spcAft>
              <a:buFont typeface="Arial" panose="020B0604020202020204" pitchFamily="34" charset="0"/>
              <a:buChar char="•"/>
            </a:pPr>
            <a:endParaRPr lang="en-US" dirty="0">
              <a:effectLst/>
              <a:latin typeface="Arial" panose="020B0604020202020204" pitchFamily="34" charset="0"/>
              <a:ea typeface="Arial" panose="020B0604020202020204" pitchFamily="34" charset="0"/>
            </a:endParaRPr>
          </a:p>
          <a:p>
            <a:pPr marL="285750" indent="-285750">
              <a:lnSpc>
                <a:spcPct val="100000"/>
              </a:lnSpc>
              <a:spcBef>
                <a:spcPts val="600"/>
              </a:spcBef>
              <a:spcAft>
                <a:spcPts val="600"/>
              </a:spcAft>
              <a:buFont typeface="Arial" panose="020B0604020202020204" pitchFamily="34" charset="0"/>
              <a:buChar char="•"/>
            </a:pPr>
            <a:endParaRPr lang="en-US" dirty="0">
              <a:solidFill>
                <a:schemeClr val="tx1"/>
              </a:solidFill>
              <a:effectLst/>
              <a:latin typeface="Arial" panose="020B0604020202020204" pitchFamily="34" charset="0"/>
              <a:ea typeface="Arial" panose="020B0604020202020204" pitchFamily="34" charset="0"/>
            </a:endParaRPr>
          </a:p>
        </p:txBody>
      </p:sp>
      <p:pic>
        <p:nvPicPr>
          <p:cNvPr id="7" name="Picture 6">
            <a:extLst>
              <a:ext uri="{FF2B5EF4-FFF2-40B4-BE49-F238E27FC236}">
                <a16:creationId xmlns:a16="http://schemas.microsoft.com/office/drawing/2014/main" id="{9F862373-FCCD-0247-9B3B-AE8455D43CFB}"/>
              </a:ext>
            </a:extLst>
          </p:cNvPr>
          <p:cNvPicPr>
            <a:picLocks noChangeAspect="1"/>
          </p:cNvPicPr>
          <p:nvPr/>
        </p:nvPicPr>
        <p:blipFill rotWithShape="1">
          <a:blip r:embed="rId3">
            <a:extLst>
              <a:ext uri="{28A0092B-C50C-407E-A947-70E740481C1C}">
                <a14:useLocalDpi xmlns:a14="http://schemas.microsoft.com/office/drawing/2010/main" val="0"/>
              </a:ext>
            </a:extLst>
          </a:blip>
          <a:srcRect l="33631" t="2513" r="-8632" b="-2513"/>
          <a:stretch/>
        </p:blipFill>
        <p:spPr>
          <a:xfrm>
            <a:off x="6852876" y="-330727"/>
            <a:ext cx="8229600" cy="8229600"/>
          </a:xfrm>
          <a:prstGeom prst="ellipse">
            <a:avLst/>
          </a:prstGeom>
        </p:spPr>
      </p:pic>
    </p:spTree>
    <p:extLst>
      <p:ext uri="{BB962C8B-B14F-4D97-AF65-F5344CB8AC3E}">
        <p14:creationId xmlns:p14="http://schemas.microsoft.com/office/powerpoint/2010/main" val="294983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15800-946A-F54F-8334-1F8A5B4FEDA7}"/>
              </a:ext>
            </a:extLst>
          </p:cNvPr>
          <p:cNvSpPr>
            <a:spLocks noGrp="1"/>
          </p:cNvSpPr>
          <p:nvPr>
            <p:ph type="title"/>
          </p:nvPr>
        </p:nvSpPr>
        <p:spPr>
          <a:xfrm>
            <a:off x="524975" y="339959"/>
            <a:ext cx="10679062" cy="762310"/>
          </a:xfrm>
        </p:spPr>
        <p:txBody>
          <a:bodyPr/>
          <a:lstStyle/>
          <a:p>
            <a:r>
              <a:rPr lang="en-US" sz="4400" b="1" dirty="0"/>
              <a:t>The Project</a:t>
            </a:r>
          </a:p>
        </p:txBody>
      </p:sp>
      <p:sp>
        <p:nvSpPr>
          <p:cNvPr id="3" name="Slide Number Placeholder 2">
            <a:extLst>
              <a:ext uri="{FF2B5EF4-FFF2-40B4-BE49-F238E27FC236}">
                <a16:creationId xmlns:a16="http://schemas.microsoft.com/office/drawing/2014/main" id="{E1A57764-3B40-7B49-914D-F886D878FEE8}"/>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100" b="0" i="0" u="none" strike="noStrike" kern="1200" cap="none" spc="0" normalizeH="0" baseline="0" noProof="0" dirty="0">
              <a:ln>
                <a:noFill/>
              </a:ln>
              <a:solidFill>
                <a:srgbClr val="FFFFFF"/>
              </a:solidFill>
              <a:effectLst/>
              <a:uLnTx/>
              <a:uFillTx/>
              <a:latin typeface="Roboto" panose="02000000000000000000" pitchFamily="2" charset="0"/>
              <a:cs typeface="+mn-cs"/>
            </a:endParaRPr>
          </a:p>
        </p:txBody>
      </p:sp>
      <p:sp>
        <p:nvSpPr>
          <p:cNvPr id="4" name="Content Placeholder 3">
            <a:extLst>
              <a:ext uri="{FF2B5EF4-FFF2-40B4-BE49-F238E27FC236}">
                <a16:creationId xmlns:a16="http://schemas.microsoft.com/office/drawing/2014/main" id="{5425BAC1-466C-C645-82B6-A9D3611DCA7F}"/>
              </a:ext>
            </a:extLst>
          </p:cNvPr>
          <p:cNvSpPr>
            <a:spLocks noGrp="1"/>
          </p:cNvSpPr>
          <p:nvPr>
            <p:ph idx="1"/>
          </p:nvPr>
        </p:nvSpPr>
        <p:spPr>
          <a:xfrm>
            <a:off x="524975" y="1231357"/>
            <a:ext cx="10832345" cy="5274130"/>
          </a:xfrm>
        </p:spPr>
        <p:txBody>
          <a:bodyPr/>
          <a:lstStyle/>
          <a:p>
            <a:pPr marR="0">
              <a:lnSpc>
                <a:spcPct val="107000"/>
              </a:lnSpc>
              <a:spcBef>
                <a:spcPts val="0"/>
              </a:spcBef>
              <a:spcAft>
                <a:spcPts val="0"/>
              </a:spcAft>
            </a:pPr>
            <a:r>
              <a:rPr lang="en-US" sz="2400" dirty="0">
                <a:effectLst/>
                <a:latin typeface="Arial" panose="020B0604020202020204" pitchFamily="34" charset="0"/>
                <a:ea typeface="Arial" panose="020B0604020202020204" pitchFamily="34" charset="0"/>
                <a:cs typeface="Times New Roman" panose="02020603050405020304" pitchFamily="18" charset="0"/>
              </a:rPr>
              <a:t>Helps children from low-income settlements complete secondary level of education so they can enroll in college or vocational programs and ultimately get vocational jobs</a:t>
            </a:r>
          </a:p>
          <a:p>
            <a:pPr marR="0">
              <a:lnSpc>
                <a:spcPct val="107000"/>
              </a:lnSpc>
              <a:spcBef>
                <a:spcPts val="0"/>
              </a:spcBef>
              <a:spcAft>
                <a:spcPts val="0"/>
              </a:spcAft>
            </a:pPr>
            <a:endParaRPr lang="en-US" b="1" dirty="0">
              <a:effectLst/>
              <a:latin typeface="Arial" panose="020B0604020202020204" pitchFamily="34" charset="0"/>
              <a:ea typeface="Arial" panose="020B0604020202020204" pitchFamily="34" charset="0"/>
            </a:endParaRPr>
          </a:p>
          <a:p>
            <a:pPr marL="342900" marR="0" indent="-342900">
              <a:lnSpc>
                <a:spcPct val="107000"/>
              </a:lnSpc>
              <a:spcBef>
                <a:spcPts val="0"/>
              </a:spcBef>
              <a:spcAft>
                <a:spcPts val="0"/>
              </a:spcAft>
              <a:buFont typeface="Arial" panose="020B0604020202020204" pitchFamily="34" charset="0"/>
              <a:buChar char="•"/>
            </a:pPr>
            <a:r>
              <a:rPr lang="en-US" dirty="0">
                <a:effectLst/>
                <a:latin typeface="Arial" panose="020B0604020202020204" pitchFamily="34" charset="0"/>
                <a:ea typeface="Arial" panose="020B0604020202020204" pitchFamily="34" charset="0"/>
                <a:cs typeface="Times New Roman" panose="02020603050405020304" pitchFamily="18" charset="0"/>
              </a:rPr>
              <a:t>Monitoring of regular attendance in school, academic performance, and non-academic engagement including health, hygiene, and meals</a:t>
            </a:r>
          </a:p>
          <a:p>
            <a:pPr marL="342900" marR="0" indent="-342900">
              <a:lnSpc>
                <a:spcPct val="107000"/>
              </a:lnSpc>
              <a:spcBef>
                <a:spcPts val="0"/>
              </a:spcBef>
              <a:spcAft>
                <a:spcPts val="0"/>
              </a:spcAft>
              <a:buFont typeface="Arial" panose="020B0604020202020204" pitchFamily="34" charset="0"/>
              <a:buChar char="•"/>
            </a:pPr>
            <a:endParaRPr lang="en-US" dirty="0">
              <a:effectLst/>
              <a:latin typeface="Arial" panose="020B0604020202020204" pitchFamily="34" charset="0"/>
              <a:ea typeface="Arial" panose="020B0604020202020204" pitchFamily="34" charset="0"/>
              <a:cs typeface="Times New Roman" panose="02020603050405020304" pitchFamily="18" charset="0"/>
            </a:endParaRPr>
          </a:p>
          <a:p>
            <a:pPr marL="342900" marR="0" indent="-342900">
              <a:lnSpc>
                <a:spcPct val="107000"/>
              </a:lnSpc>
              <a:spcBef>
                <a:spcPts val="0"/>
              </a:spcBef>
              <a:spcAft>
                <a:spcPts val="0"/>
              </a:spcAft>
              <a:buFont typeface="Arial" panose="020B0604020202020204" pitchFamily="34" charset="0"/>
              <a:buChar char="•"/>
            </a:pPr>
            <a:r>
              <a:rPr lang="en-US" dirty="0">
                <a:effectLst/>
                <a:latin typeface="Arial" panose="020B0604020202020204" pitchFamily="34" charset="0"/>
                <a:ea typeface="Arial" panose="020B0604020202020204" pitchFamily="34" charset="0"/>
                <a:cs typeface="Times New Roman" panose="02020603050405020304" pitchFamily="18" charset="0"/>
              </a:rPr>
              <a:t>Enrollment in leading schools based on their academic competencies </a:t>
            </a:r>
          </a:p>
          <a:p>
            <a:pPr marL="342900" marR="0" indent="-342900">
              <a:lnSpc>
                <a:spcPct val="107000"/>
              </a:lnSpc>
              <a:spcBef>
                <a:spcPts val="0"/>
              </a:spcBef>
              <a:spcAft>
                <a:spcPts val="0"/>
              </a:spcAft>
              <a:buFont typeface="Arial" panose="020B0604020202020204" pitchFamily="34" charset="0"/>
              <a:buChar char="•"/>
            </a:pPr>
            <a:endParaRPr lang="en-US" dirty="0">
              <a:ea typeface="Arial" panose="020B0604020202020204" pitchFamily="34" charset="0"/>
              <a:cs typeface="Times New Roman" panose="02020603050405020304" pitchFamily="18" charset="0"/>
            </a:endParaRPr>
          </a:p>
          <a:p>
            <a:pPr marL="342900" marR="0" indent="-342900">
              <a:lnSpc>
                <a:spcPct val="107000"/>
              </a:lnSpc>
              <a:spcBef>
                <a:spcPts val="0"/>
              </a:spcBef>
              <a:spcAft>
                <a:spcPts val="0"/>
              </a:spcAft>
              <a:buFont typeface="Arial" panose="020B0604020202020204" pitchFamily="34" charset="0"/>
              <a:buChar char="•"/>
            </a:pPr>
            <a:r>
              <a:rPr lang="en-US" dirty="0">
                <a:ea typeface="Arial" panose="020B0604020202020204" pitchFamily="34" charset="0"/>
                <a:cs typeface="Times New Roman" panose="02020603050405020304" pitchFamily="18" charset="0"/>
              </a:rPr>
              <a:t>G</a:t>
            </a:r>
            <a:r>
              <a:rPr lang="en-US" dirty="0">
                <a:effectLst/>
                <a:latin typeface="Arial" panose="020B0604020202020204" pitchFamily="34" charset="0"/>
                <a:ea typeface="Arial" panose="020B0604020202020204" pitchFamily="34" charset="0"/>
                <a:cs typeface="Times New Roman" panose="02020603050405020304" pitchFamily="18" charset="0"/>
              </a:rPr>
              <a:t>rowth plan including access to co-curricular activities, leadership training, participation in events and activities to expand knowledge and worldview</a:t>
            </a:r>
          </a:p>
          <a:p>
            <a:pPr marL="342900" marR="0" indent="-342900">
              <a:lnSpc>
                <a:spcPct val="107000"/>
              </a:lnSpc>
              <a:spcBef>
                <a:spcPts val="0"/>
              </a:spcBef>
              <a:spcAft>
                <a:spcPts val="0"/>
              </a:spcAft>
              <a:buFont typeface="Arial" panose="020B0604020202020204" pitchFamily="34" charset="0"/>
              <a:buChar char="•"/>
            </a:pPr>
            <a:endParaRPr lang="en-US" dirty="0">
              <a:ea typeface="Arial" panose="020B0604020202020204" pitchFamily="34" charset="0"/>
              <a:cs typeface="Times New Roman" panose="02020603050405020304" pitchFamily="18" charset="0"/>
            </a:endParaRPr>
          </a:p>
          <a:p>
            <a:pPr marL="342900" marR="0" indent="-342900">
              <a:lnSpc>
                <a:spcPct val="107000"/>
              </a:lnSpc>
              <a:spcBef>
                <a:spcPts val="0"/>
              </a:spcBef>
              <a:spcAft>
                <a:spcPts val="0"/>
              </a:spcAft>
              <a:buFont typeface="Arial" panose="020B0604020202020204" pitchFamily="34" charset="0"/>
              <a:buChar char="•"/>
            </a:pPr>
            <a:r>
              <a:rPr lang="en-US" dirty="0">
                <a:ea typeface="Arial" panose="020B0604020202020204" pitchFamily="34" charset="0"/>
                <a:cs typeface="Times New Roman" panose="02020603050405020304" pitchFamily="18" charset="0"/>
              </a:rPr>
              <a:t>P</a:t>
            </a:r>
            <a:r>
              <a:rPr lang="en-US" dirty="0">
                <a:effectLst/>
                <a:latin typeface="Arial" panose="020B0604020202020204" pitchFamily="34" charset="0"/>
                <a:ea typeface="Arial" panose="020B0604020202020204" pitchFamily="34" charset="0"/>
                <a:cs typeface="Times New Roman" panose="02020603050405020304" pitchFamily="18" charset="0"/>
              </a:rPr>
              <a:t>arental participation and capacity building</a:t>
            </a:r>
          </a:p>
          <a:p>
            <a:pPr marL="342900" marR="0" indent="-342900">
              <a:lnSpc>
                <a:spcPct val="107000"/>
              </a:lnSpc>
              <a:spcBef>
                <a:spcPts val="0"/>
              </a:spcBef>
              <a:spcAft>
                <a:spcPts val="0"/>
              </a:spcAft>
              <a:buFont typeface="Arial" panose="020B0604020202020204" pitchFamily="34" charset="0"/>
              <a:buChar char="•"/>
            </a:pPr>
            <a:endParaRPr lang="en-US" dirty="0">
              <a:effectLst/>
              <a:latin typeface="Arial" panose="020B0604020202020204" pitchFamily="34" charset="0"/>
              <a:ea typeface="Arial" panose="020B0604020202020204" pitchFamily="34" charset="0"/>
              <a:cs typeface="Times New Roman" panose="02020603050405020304" pitchFamily="18" charset="0"/>
            </a:endParaRPr>
          </a:p>
          <a:p>
            <a:pPr marR="0">
              <a:lnSpc>
                <a:spcPct val="107000"/>
              </a:lnSpc>
              <a:spcBef>
                <a:spcPts val="0"/>
              </a:spcBef>
              <a:spcAft>
                <a:spcPts val="0"/>
              </a:spcAft>
            </a:pPr>
            <a:endParaRPr lang="en-US" dirty="0">
              <a:ea typeface="Arial" panose="020B0604020202020204" pitchFamily="34" charset="0"/>
            </a:endParaRPr>
          </a:p>
          <a:p>
            <a:pPr marR="0">
              <a:lnSpc>
                <a:spcPct val="107000"/>
              </a:lnSpc>
              <a:spcBef>
                <a:spcPts val="0"/>
              </a:spcBef>
              <a:spcAft>
                <a:spcPts val="0"/>
              </a:spcAft>
            </a:pPr>
            <a:endParaRPr lang="en-US"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243331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15800-946A-F54F-8334-1F8A5B4FEDA7}"/>
              </a:ext>
            </a:extLst>
          </p:cNvPr>
          <p:cNvSpPr>
            <a:spLocks noGrp="1"/>
          </p:cNvSpPr>
          <p:nvPr>
            <p:ph type="title"/>
          </p:nvPr>
        </p:nvSpPr>
        <p:spPr>
          <a:xfrm>
            <a:off x="524975" y="339959"/>
            <a:ext cx="10679062" cy="762310"/>
          </a:xfrm>
        </p:spPr>
        <p:txBody>
          <a:bodyPr/>
          <a:lstStyle/>
          <a:p>
            <a:r>
              <a:rPr lang="en-US" sz="4400" b="1" dirty="0"/>
              <a:t>The Project</a:t>
            </a:r>
          </a:p>
        </p:txBody>
      </p:sp>
      <p:sp>
        <p:nvSpPr>
          <p:cNvPr id="3" name="Slide Number Placeholder 2">
            <a:extLst>
              <a:ext uri="{FF2B5EF4-FFF2-40B4-BE49-F238E27FC236}">
                <a16:creationId xmlns:a16="http://schemas.microsoft.com/office/drawing/2014/main" id="{E1A57764-3B40-7B49-914D-F886D878FEE8}"/>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100" b="0" i="0" u="none" strike="noStrike" kern="1200" cap="none" spc="0" normalizeH="0" baseline="0" noProof="0" dirty="0">
              <a:ln>
                <a:noFill/>
              </a:ln>
              <a:solidFill>
                <a:srgbClr val="FFFFFF"/>
              </a:solidFill>
              <a:effectLst/>
              <a:uLnTx/>
              <a:uFillTx/>
              <a:latin typeface="Roboto" panose="02000000000000000000" pitchFamily="2" charset="0"/>
              <a:cs typeface="+mn-cs"/>
            </a:endParaRPr>
          </a:p>
        </p:txBody>
      </p:sp>
      <p:sp>
        <p:nvSpPr>
          <p:cNvPr id="4" name="Content Placeholder 3">
            <a:extLst>
              <a:ext uri="{FF2B5EF4-FFF2-40B4-BE49-F238E27FC236}">
                <a16:creationId xmlns:a16="http://schemas.microsoft.com/office/drawing/2014/main" id="{5425BAC1-466C-C645-82B6-A9D3611DCA7F}"/>
              </a:ext>
            </a:extLst>
          </p:cNvPr>
          <p:cNvSpPr>
            <a:spLocks noGrp="1"/>
          </p:cNvSpPr>
          <p:nvPr>
            <p:ph idx="1"/>
          </p:nvPr>
        </p:nvSpPr>
        <p:spPr>
          <a:xfrm>
            <a:off x="524974" y="1102269"/>
            <a:ext cx="10832345" cy="5274130"/>
          </a:xfrm>
        </p:spPr>
        <p:txBody>
          <a:bodyPr/>
          <a:lstStyle/>
          <a:p>
            <a:pPr marL="0" marR="0">
              <a:lnSpc>
                <a:spcPct val="110000"/>
              </a:lnSpc>
              <a:spcBef>
                <a:spcPts val="0"/>
              </a:spcBef>
              <a:spcAft>
                <a:spcPts val="1200"/>
              </a:spcAft>
            </a:pPr>
            <a:r>
              <a:rPr lang="en-US" dirty="0">
                <a:ea typeface="Arial" panose="020B0604020202020204" pitchFamily="34" charset="0"/>
                <a:cs typeface="Times New Roman" panose="02020603050405020304" pitchFamily="18" charset="0"/>
              </a:rPr>
              <a:t>Holistic p</a:t>
            </a:r>
            <a:r>
              <a:rPr lang="en-US" sz="2400" dirty="0">
                <a:effectLst/>
                <a:latin typeface="Arial" panose="020B0604020202020204" pitchFamily="34" charset="0"/>
                <a:ea typeface="Arial" panose="020B0604020202020204" pitchFamily="34" charset="0"/>
                <a:cs typeface="Times New Roman" panose="02020603050405020304" pitchFamily="18" charset="0"/>
              </a:rPr>
              <a:t>rogram interventions begin early and include </a:t>
            </a:r>
          </a:p>
          <a:p>
            <a:pPr marL="342900" marR="0" indent="-342900">
              <a:lnSpc>
                <a:spcPct val="110000"/>
              </a:lnSpc>
              <a:spcBef>
                <a:spcPts val="0"/>
              </a:spcBef>
              <a:buFont typeface="Arial" panose="020B0604020202020204" pitchFamily="34" charset="0"/>
              <a:buChar char="•"/>
            </a:pPr>
            <a:r>
              <a:rPr lang="en-US" sz="2400" dirty="0">
                <a:effectLst/>
                <a:latin typeface="Arial" panose="020B0604020202020204" pitchFamily="34" charset="0"/>
                <a:ea typeface="Arial" panose="020B0604020202020204" pitchFamily="34" charset="0"/>
                <a:cs typeface="Times New Roman" panose="02020603050405020304" pitchFamily="18" charset="0"/>
              </a:rPr>
              <a:t>social skills</a:t>
            </a:r>
          </a:p>
          <a:p>
            <a:pPr marL="342900" marR="0" indent="-342900">
              <a:lnSpc>
                <a:spcPct val="110000"/>
              </a:lnSpc>
              <a:spcBef>
                <a:spcPts val="0"/>
              </a:spcBef>
              <a:buFont typeface="Arial" panose="020B0604020202020204" pitchFamily="34" charset="0"/>
              <a:buChar char="•"/>
            </a:pPr>
            <a:r>
              <a:rPr lang="en-US" sz="2400" dirty="0">
                <a:effectLst/>
                <a:latin typeface="Arial" panose="020B0604020202020204" pitchFamily="34" charset="0"/>
                <a:ea typeface="Arial" panose="020B0604020202020204" pitchFamily="34" charset="0"/>
                <a:cs typeface="Times New Roman" panose="02020603050405020304" pitchFamily="18" charset="0"/>
              </a:rPr>
              <a:t>academic skills</a:t>
            </a:r>
          </a:p>
          <a:p>
            <a:pPr marL="342900" marR="0" indent="-342900">
              <a:lnSpc>
                <a:spcPct val="110000"/>
              </a:lnSpc>
              <a:spcBef>
                <a:spcPts val="0"/>
              </a:spcBef>
              <a:buFont typeface="Arial" panose="020B0604020202020204" pitchFamily="34" charset="0"/>
              <a:buChar char="•"/>
            </a:pPr>
            <a:r>
              <a:rPr lang="en-US" sz="2400" dirty="0">
                <a:effectLst/>
                <a:latin typeface="Arial" panose="020B0604020202020204" pitchFamily="34" charset="0"/>
                <a:ea typeface="Arial" panose="020B0604020202020204" pitchFamily="34" charset="0"/>
                <a:cs typeface="Times New Roman" panose="02020603050405020304" pitchFamily="18" charset="0"/>
              </a:rPr>
              <a:t>sports</a:t>
            </a:r>
            <a:endParaRPr lang="en-US" dirty="0">
              <a:ea typeface="Arial" panose="020B0604020202020204" pitchFamily="34" charset="0"/>
              <a:cs typeface="Times New Roman" panose="02020603050405020304" pitchFamily="18" charset="0"/>
            </a:endParaRPr>
          </a:p>
          <a:p>
            <a:pPr marL="342900" marR="0" indent="-342900">
              <a:lnSpc>
                <a:spcPct val="110000"/>
              </a:lnSpc>
              <a:spcBef>
                <a:spcPts val="0"/>
              </a:spcBef>
              <a:buFont typeface="Arial" panose="020B0604020202020204" pitchFamily="34" charset="0"/>
              <a:buChar char="•"/>
            </a:pPr>
            <a:r>
              <a:rPr lang="en-US" sz="2400" dirty="0">
                <a:effectLst/>
                <a:latin typeface="Arial" panose="020B0604020202020204" pitchFamily="34" charset="0"/>
                <a:ea typeface="Arial" panose="020B0604020202020204" pitchFamily="34" charset="0"/>
                <a:cs typeface="Times New Roman" panose="02020603050405020304" pitchFamily="18" charset="0"/>
              </a:rPr>
              <a:t>creative arts</a:t>
            </a:r>
          </a:p>
          <a:p>
            <a:pPr marL="342900" marR="0" indent="-342900">
              <a:lnSpc>
                <a:spcPct val="110000"/>
              </a:lnSpc>
              <a:spcBef>
                <a:spcPts val="0"/>
              </a:spcBef>
              <a:buFont typeface="Arial" panose="020B0604020202020204" pitchFamily="34" charset="0"/>
              <a:buChar char="•"/>
            </a:pPr>
            <a:r>
              <a:rPr lang="en-US" sz="2400" dirty="0">
                <a:effectLst/>
                <a:latin typeface="Arial" panose="020B0604020202020204" pitchFamily="34" charset="0"/>
                <a:ea typeface="Arial" panose="020B0604020202020204" pitchFamily="34" charset="0"/>
                <a:cs typeface="Times New Roman" panose="02020603050405020304" pitchFamily="18" charset="0"/>
              </a:rPr>
              <a:t>health and wellbeing</a:t>
            </a:r>
          </a:p>
          <a:p>
            <a:pPr marL="342900" marR="0" indent="-342900">
              <a:lnSpc>
                <a:spcPct val="110000"/>
              </a:lnSpc>
              <a:spcBef>
                <a:spcPts val="0"/>
              </a:spcBef>
              <a:buFont typeface="Arial" panose="020B0604020202020204" pitchFamily="34" charset="0"/>
              <a:buChar char="•"/>
            </a:pPr>
            <a:r>
              <a:rPr lang="en-US" sz="2400" dirty="0">
                <a:effectLst/>
                <a:latin typeface="Arial" panose="020B0604020202020204" pitchFamily="34" charset="0"/>
                <a:ea typeface="Arial" panose="020B0604020202020204" pitchFamily="34" charset="0"/>
                <a:cs typeface="Times New Roman" panose="02020603050405020304" pitchFamily="18" charset="0"/>
              </a:rPr>
              <a:t>parental engagement</a:t>
            </a:r>
          </a:p>
          <a:p>
            <a:pPr marL="342900" marR="0" indent="-342900">
              <a:lnSpc>
                <a:spcPct val="110000"/>
              </a:lnSpc>
              <a:spcBef>
                <a:spcPts val="0"/>
              </a:spcBef>
              <a:buFont typeface="Arial" panose="020B0604020202020204" pitchFamily="34" charset="0"/>
              <a:buChar char="•"/>
            </a:pPr>
            <a:endParaRPr lang="en-US" sz="2400" dirty="0">
              <a:effectLst/>
              <a:latin typeface="Arial" panose="020B0604020202020204" pitchFamily="34" charset="0"/>
              <a:ea typeface="Arial" panose="020B0604020202020204" pitchFamily="34" charset="0"/>
              <a:cs typeface="Times New Roman" panose="02020603050405020304" pitchFamily="18" charset="0"/>
            </a:endParaRPr>
          </a:p>
          <a:p>
            <a:pPr marR="0">
              <a:lnSpc>
                <a:spcPct val="110000"/>
              </a:lnSpc>
              <a:spcBef>
                <a:spcPts val="0"/>
              </a:spcBef>
              <a:spcAft>
                <a:spcPts val="1200"/>
              </a:spcAft>
            </a:pPr>
            <a:r>
              <a:rPr lang="en-US" sz="2400" dirty="0">
                <a:effectLst/>
                <a:latin typeface="Arial" panose="020B0604020202020204" pitchFamily="34" charset="0"/>
                <a:ea typeface="Arial" panose="020B0604020202020204" pitchFamily="34" charset="0"/>
                <a:cs typeface="Times New Roman" panose="02020603050405020304" pitchFamily="18" charset="0"/>
              </a:rPr>
              <a:t>They are designed to build a supportive community invested in the long-term academic goals for girls, with follow-through on tertiary level education and job attainment.</a:t>
            </a:r>
          </a:p>
          <a:p>
            <a:pPr marR="0">
              <a:lnSpc>
                <a:spcPct val="110000"/>
              </a:lnSpc>
              <a:spcBef>
                <a:spcPts val="0"/>
              </a:spcBef>
              <a:spcAft>
                <a:spcPts val="1200"/>
              </a:spcAft>
            </a:pPr>
            <a:r>
              <a:rPr lang="en-US" b="1" cap="small" dirty="0">
                <a:solidFill>
                  <a:srgbClr val="009094"/>
                </a:solidFill>
                <a:effectLst/>
                <a:latin typeface="Arial" panose="020B0604020202020204" pitchFamily="34" charset="0"/>
                <a:ea typeface="Times New Roman" panose="02020603050405020304" pitchFamily="18" charset="0"/>
                <a:cs typeface="Times New Roman" panose="02020603050405020304" pitchFamily="18" charset="0"/>
              </a:rPr>
              <a:t>Direct Impact: </a:t>
            </a:r>
            <a:r>
              <a:rPr lang="en-US" sz="2400" b="1" cap="small" dirty="0">
                <a:solidFill>
                  <a:srgbClr val="009094"/>
                </a:solidFill>
                <a:effectLst/>
                <a:latin typeface="Arial" panose="020B0604020202020204" pitchFamily="34" charset="0"/>
                <a:ea typeface="Times New Roman" panose="02020603050405020304" pitchFamily="18" charset="0"/>
                <a:cs typeface="Times New Roman" panose="02020603050405020304" pitchFamily="18" charset="0"/>
              </a:rPr>
              <a:t>80; Indirect Impact: 750 </a:t>
            </a:r>
            <a:endParaRPr lang="en-US" b="1"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07000"/>
              </a:lnSpc>
              <a:spcBef>
                <a:spcPts val="0"/>
              </a:spcBef>
              <a:spcAft>
                <a:spcPts val="0"/>
              </a:spcAft>
            </a:pPr>
            <a:endParaRPr lang="en-US"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736086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26A1C-2770-664C-960D-0D42ACF31609}"/>
              </a:ext>
            </a:extLst>
          </p:cNvPr>
          <p:cNvSpPr>
            <a:spLocks noGrp="1"/>
          </p:cNvSpPr>
          <p:nvPr>
            <p:ph type="title"/>
          </p:nvPr>
        </p:nvSpPr>
        <p:spPr/>
        <p:txBody>
          <a:bodyPr/>
          <a:lstStyle/>
          <a:p>
            <a:r>
              <a:rPr lang="en-US" sz="4400" b="1" dirty="0"/>
              <a:t>Budget</a:t>
            </a:r>
          </a:p>
        </p:txBody>
      </p:sp>
      <p:sp>
        <p:nvSpPr>
          <p:cNvPr id="4" name="Slide Number Placeholder 3">
            <a:extLst>
              <a:ext uri="{FF2B5EF4-FFF2-40B4-BE49-F238E27FC236}">
                <a16:creationId xmlns:a16="http://schemas.microsoft.com/office/drawing/2014/main" id="{299888EB-2754-6C47-B4FB-D44D40FA8B0E}"/>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Arial" panose="020B0604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D72CB38D-156E-FD3D-339D-33FC769CAA00}"/>
              </a:ext>
            </a:extLst>
          </p:cNvPr>
          <p:cNvGraphicFramePr>
            <a:graphicFrameLocks noGrp="1"/>
          </p:cNvGraphicFramePr>
          <p:nvPr>
            <p:extLst>
              <p:ext uri="{D42A27DB-BD31-4B8C-83A1-F6EECF244321}">
                <p14:modId xmlns:p14="http://schemas.microsoft.com/office/powerpoint/2010/main" val="2449431310"/>
              </p:ext>
            </p:extLst>
          </p:nvPr>
        </p:nvGraphicFramePr>
        <p:xfrm>
          <a:off x="765545" y="1225410"/>
          <a:ext cx="10679062" cy="5435540"/>
        </p:xfrm>
        <a:graphic>
          <a:graphicData uri="http://schemas.openxmlformats.org/drawingml/2006/table">
            <a:tbl>
              <a:tblPr firstRow="1" firstCol="1" lastRow="1" lastCol="1" bandRow="1" bandCol="1"/>
              <a:tblGrid>
                <a:gridCol w="2501274">
                  <a:extLst>
                    <a:ext uri="{9D8B030D-6E8A-4147-A177-3AD203B41FA5}">
                      <a16:colId xmlns:a16="http://schemas.microsoft.com/office/drawing/2014/main" val="1515119443"/>
                    </a:ext>
                  </a:extLst>
                </a:gridCol>
                <a:gridCol w="6713725">
                  <a:extLst>
                    <a:ext uri="{9D8B030D-6E8A-4147-A177-3AD203B41FA5}">
                      <a16:colId xmlns:a16="http://schemas.microsoft.com/office/drawing/2014/main" val="1825781027"/>
                    </a:ext>
                  </a:extLst>
                </a:gridCol>
                <a:gridCol w="1464063">
                  <a:extLst>
                    <a:ext uri="{9D8B030D-6E8A-4147-A177-3AD203B41FA5}">
                      <a16:colId xmlns:a16="http://schemas.microsoft.com/office/drawing/2014/main" val="1613624402"/>
                    </a:ext>
                  </a:extLst>
                </a:gridCol>
              </a:tblGrid>
              <a:tr h="347472">
                <a:tc>
                  <a:txBody>
                    <a:bodyPr/>
                    <a:lstStyle/>
                    <a:p>
                      <a:pPr marL="452120" marR="452755" indent="0" algn="ctr">
                        <a:spcBef>
                          <a:spcPts val="240"/>
                        </a:spcBef>
                        <a:spcAft>
                          <a:spcPts val="0"/>
                        </a:spcAft>
                      </a:pPr>
                      <a:r>
                        <a:rPr lang="en-US" sz="28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Item</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12700" cap="flat" cmpd="sng" algn="ctr">
                      <a:solidFill>
                        <a:srgbClr val="FFFFFF"/>
                      </a:solidFill>
                      <a:prstDash val="solid"/>
                      <a:round/>
                      <a:headEnd type="none" w="med" len="med"/>
                      <a:tailEnd type="none" w="med" len="med"/>
                    </a:lnR>
                    <a:lnT>
                      <a:noFill/>
                    </a:lnT>
                    <a:lnB w="38100" cap="flat" cmpd="sng" algn="ctr">
                      <a:solidFill>
                        <a:srgbClr val="FFFFFF"/>
                      </a:solidFill>
                      <a:prstDash val="solid"/>
                      <a:round/>
                      <a:headEnd type="none" w="med" len="med"/>
                      <a:tailEnd type="none" w="med" len="med"/>
                    </a:lnB>
                    <a:solidFill>
                      <a:srgbClr val="009093"/>
                    </a:solidFill>
                  </a:tcPr>
                </a:tc>
                <a:tc>
                  <a:txBody>
                    <a:bodyPr/>
                    <a:lstStyle/>
                    <a:p>
                      <a:pPr marL="1822450" marR="1820545" indent="0" algn="ctr">
                        <a:spcBef>
                          <a:spcPts val="240"/>
                        </a:spcBef>
                        <a:spcAft>
                          <a:spcPts val="0"/>
                        </a:spcAft>
                      </a:pPr>
                      <a:r>
                        <a:rPr lang="en-US" sz="28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Description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38100" cap="flat" cmpd="sng" algn="ctr">
                      <a:solidFill>
                        <a:srgbClr val="FFFFFF"/>
                      </a:solidFill>
                      <a:prstDash val="solid"/>
                      <a:round/>
                      <a:headEnd type="none" w="med" len="med"/>
                      <a:tailEnd type="none" w="med" len="med"/>
                    </a:lnB>
                    <a:solidFill>
                      <a:srgbClr val="009093"/>
                    </a:solidFill>
                  </a:tcPr>
                </a:tc>
                <a:tc>
                  <a:txBody>
                    <a:bodyPr/>
                    <a:lstStyle/>
                    <a:p>
                      <a:pPr marL="45720" marR="50165" indent="0" algn="ctr">
                        <a:spcBef>
                          <a:spcPts val="240"/>
                        </a:spcBef>
                        <a:spcAft>
                          <a:spcPts val="0"/>
                        </a:spcAft>
                      </a:pPr>
                      <a:r>
                        <a:rPr lang="en-US" sz="28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Cost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FFFFFF"/>
                      </a:solidFill>
                      <a:prstDash val="solid"/>
                      <a:round/>
                      <a:headEnd type="none" w="med" len="med"/>
                      <a:tailEnd type="none" w="med" len="med"/>
                    </a:lnL>
                    <a:lnR>
                      <a:noFill/>
                    </a:lnR>
                    <a:lnT>
                      <a:noFill/>
                    </a:lnT>
                    <a:lnB w="38100" cap="flat" cmpd="sng" algn="ctr">
                      <a:solidFill>
                        <a:srgbClr val="FFFFFF"/>
                      </a:solidFill>
                      <a:prstDash val="solid"/>
                      <a:round/>
                      <a:headEnd type="none" w="med" len="med"/>
                      <a:tailEnd type="none" w="med" len="med"/>
                    </a:lnB>
                    <a:solidFill>
                      <a:srgbClr val="009093"/>
                    </a:solidFill>
                  </a:tcPr>
                </a:tc>
                <a:extLst>
                  <a:ext uri="{0D108BD9-81ED-4DB2-BD59-A6C34878D82A}">
                    <a16:rowId xmlns:a16="http://schemas.microsoft.com/office/drawing/2014/main" val="4084183866"/>
                  </a:ext>
                </a:extLst>
              </a:tr>
              <a:tr h="518091">
                <a:tc>
                  <a:txBody>
                    <a:bodyPr/>
                    <a:lstStyle/>
                    <a:p>
                      <a:pPr marL="0" marR="198755" indent="0" algn="ctr">
                        <a:lnSpc>
                          <a:spcPct val="110000"/>
                        </a:lnSpc>
                        <a:spcBef>
                          <a:spcPts val="0"/>
                        </a:spcBef>
                        <a:spcAft>
                          <a:spcPts val="0"/>
                        </a:spcAft>
                      </a:pPr>
                      <a:r>
                        <a:rPr lang="en-US" sz="20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School Fees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DBDC"/>
                    </a:solidFill>
                  </a:tcPr>
                </a:tc>
                <a:tc>
                  <a:txBody>
                    <a:bodyPr/>
                    <a:lstStyle/>
                    <a:p>
                      <a:pPr marL="0" marR="0" indent="0" algn="ctr">
                        <a:lnSpc>
                          <a:spcPct val="110000"/>
                        </a:lnSpc>
                        <a:spcBef>
                          <a:spcPts val="0"/>
                        </a:spcBef>
                        <a:spcAft>
                          <a:spcPts val="0"/>
                        </a:spcAft>
                      </a:pPr>
                      <a:r>
                        <a:rPr lang="en-US" sz="20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Monthly </a:t>
                      </a:r>
                      <a:r>
                        <a:rPr lang="en-US" sz="2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fees, registration, computer class fee, exam fees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10000"/>
                        </a:lnSpc>
                        <a:spcBef>
                          <a:spcPts val="0"/>
                        </a:spcBef>
                        <a:spcAft>
                          <a:spcPts val="0"/>
                        </a:spcAft>
                      </a:pPr>
                      <a:r>
                        <a:rPr lang="en-US" sz="2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and other school costs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DBDC"/>
                    </a:solidFill>
                  </a:tcPr>
                </a:tc>
                <a:tc>
                  <a:txBody>
                    <a:bodyPr/>
                    <a:lstStyle/>
                    <a:p>
                      <a:pPr marL="0" marR="50165" indent="0" algn="r">
                        <a:spcBef>
                          <a:spcPts val="5"/>
                        </a:spcBef>
                        <a:spcAft>
                          <a:spcPts val="0"/>
                        </a:spcAft>
                      </a:pPr>
                      <a:r>
                        <a:rPr lang="en-US" sz="20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2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r>
                        <a:rPr lang="en-US" sz="20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17,550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FFFFFF"/>
                      </a:solidFill>
                      <a:prstDash val="solid"/>
                      <a:round/>
                      <a:headEnd type="none" w="med" len="med"/>
                      <a:tailEnd type="none" w="med" len="med"/>
                    </a:lnL>
                    <a:lnR>
                      <a:no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DBDC"/>
                    </a:solidFill>
                  </a:tcPr>
                </a:tc>
                <a:extLst>
                  <a:ext uri="{0D108BD9-81ED-4DB2-BD59-A6C34878D82A}">
                    <a16:rowId xmlns:a16="http://schemas.microsoft.com/office/drawing/2014/main" val="456280300"/>
                  </a:ext>
                </a:extLst>
              </a:tr>
              <a:tr h="456156">
                <a:tc>
                  <a:txBody>
                    <a:bodyPr/>
                    <a:lstStyle/>
                    <a:p>
                      <a:pPr marL="0" marR="0" indent="0" algn="ctr">
                        <a:spcBef>
                          <a:spcPts val="35"/>
                        </a:spcBef>
                        <a:spcAft>
                          <a:spcPts val="0"/>
                        </a:spcAft>
                      </a:pPr>
                      <a:r>
                        <a:rPr lang="en-US" sz="20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Books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6E6"/>
                    </a:solidFill>
                  </a:tcPr>
                </a:tc>
                <a:tc>
                  <a:txBody>
                    <a:bodyPr/>
                    <a:lstStyle/>
                    <a:p>
                      <a:pPr marL="0" marR="0" indent="0" algn="ctr">
                        <a:spcBef>
                          <a:spcPts val="35"/>
                        </a:spcBef>
                        <a:spcAft>
                          <a:spcPts val="0"/>
                        </a:spcAft>
                      </a:pPr>
                      <a:r>
                        <a:rPr lang="en-US" sz="20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Textbooks</a:t>
                      </a:r>
                      <a:r>
                        <a:rPr lang="en-US" sz="2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workbooks, copies, stationery items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6E6"/>
                    </a:solidFill>
                  </a:tcPr>
                </a:tc>
                <a:tc>
                  <a:txBody>
                    <a:bodyPr/>
                    <a:lstStyle/>
                    <a:p>
                      <a:pPr marL="0" marR="50165" indent="0" algn="r">
                        <a:spcBef>
                          <a:spcPts val="5"/>
                        </a:spcBef>
                        <a:spcAft>
                          <a:spcPts val="0"/>
                        </a:spcAft>
                      </a:pPr>
                      <a:r>
                        <a:rPr lang="en-US" sz="2000" dirty="0">
                          <a:effectLst/>
                          <a:latin typeface="Arial" panose="020B0604020202020204" pitchFamily="34" charset="0"/>
                          <a:ea typeface="Arial" panose="020B0604020202020204" pitchFamily="34" charset="0"/>
                          <a:cs typeface="Times New Roman" panose="02020603050405020304" pitchFamily="18" charset="0"/>
                        </a:rPr>
                        <a:t> </a:t>
                      </a:r>
                      <a:r>
                        <a:rPr lang="en-US" sz="20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$6,933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6E6"/>
                    </a:solidFill>
                  </a:tcPr>
                </a:tc>
                <a:extLst>
                  <a:ext uri="{0D108BD9-81ED-4DB2-BD59-A6C34878D82A}">
                    <a16:rowId xmlns:a16="http://schemas.microsoft.com/office/drawing/2014/main" val="1811333884"/>
                  </a:ext>
                </a:extLst>
              </a:tr>
              <a:tr h="544635">
                <a:tc>
                  <a:txBody>
                    <a:bodyPr/>
                    <a:lstStyle/>
                    <a:p>
                      <a:pPr marL="0" marR="0" indent="0" algn="ctr">
                        <a:spcBef>
                          <a:spcPts val="35"/>
                        </a:spcBef>
                        <a:spcAft>
                          <a:spcPts val="0"/>
                        </a:spcAft>
                      </a:pPr>
                      <a:r>
                        <a:rPr lang="en-US" sz="20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Transportation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DBDC"/>
                    </a:solidFill>
                  </a:tcPr>
                </a:tc>
                <a:tc>
                  <a:txBody>
                    <a:bodyPr/>
                    <a:lstStyle/>
                    <a:p>
                      <a:pPr marL="0" marR="0" indent="0" algn="ctr">
                        <a:spcBef>
                          <a:spcPts val="35"/>
                        </a:spcBef>
                        <a:spcAft>
                          <a:spcPts val="0"/>
                        </a:spcAft>
                      </a:pPr>
                      <a:r>
                        <a:rPr lang="en-US" sz="20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Daily </a:t>
                      </a:r>
                      <a:r>
                        <a:rPr lang="en-US" sz="2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cost of transportation to and from school/cost of online education (either will be supported)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DBDC"/>
                    </a:solidFill>
                  </a:tcPr>
                </a:tc>
                <a:tc>
                  <a:txBody>
                    <a:bodyPr/>
                    <a:lstStyle/>
                    <a:p>
                      <a:pPr marL="0" marR="50165" indent="0" algn="r">
                        <a:spcBef>
                          <a:spcPts val="5"/>
                        </a:spcBef>
                        <a:spcAft>
                          <a:spcPts val="0"/>
                        </a:spcAft>
                      </a:pPr>
                      <a:r>
                        <a:rPr lang="en-US" sz="20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$10,240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DBDC"/>
                    </a:solidFill>
                  </a:tcPr>
                </a:tc>
                <a:extLst>
                  <a:ext uri="{0D108BD9-81ED-4DB2-BD59-A6C34878D82A}">
                    <a16:rowId xmlns:a16="http://schemas.microsoft.com/office/drawing/2014/main" val="3852540207"/>
                  </a:ext>
                </a:extLst>
              </a:tr>
              <a:tr h="588875">
                <a:tc>
                  <a:txBody>
                    <a:bodyPr/>
                    <a:lstStyle/>
                    <a:p>
                      <a:pPr marL="0" marR="0" indent="0" algn="ctr">
                        <a:spcBef>
                          <a:spcPts val="35"/>
                        </a:spcBef>
                        <a:spcAft>
                          <a:spcPts val="0"/>
                        </a:spcAft>
                      </a:pPr>
                      <a:r>
                        <a:rPr lang="en-US" sz="20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Staff</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6E6"/>
                    </a:solidFill>
                  </a:tcPr>
                </a:tc>
                <a:tc>
                  <a:txBody>
                    <a:bodyPr/>
                    <a:lstStyle/>
                    <a:p>
                      <a:pPr marL="0" marR="0" indent="0" algn="ctr">
                        <a:spcBef>
                          <a:spcPts val="35"/>
                        </a:spcBef>
                        <a:spcAft>
                          <a:spcPts val="0"/>
                        </a:spcAft>
                      </a:pPr>
                      <a:r>
                        <a:rPr lang="en-US" sz="20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Project </a:t>
                      </a:r>
                      <a:r>
                        <a:rPr lang="en-US" sz="2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coordinator, homework support teachers, co-curricular activity teachers (music, art, martial arts)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6E6"/>
                    </a:solidFill>
                  </a:tcPr>
                </a:tc>
                <a:tc>
                  <a:txBody>
                    <a:bodyPr/>
                    <a:lstStyle/>
                    <a:p>
                      <a:pPr marL="0" marR="50165" indent="0" algn="r">
                        <a:spcBef>
                          <a:spcPts val="5"/>
                        </a:spcBef>
                        <a:spcAft>
                          <a:spcPts val="0"/>
                        </a:spcAft>
                      </a:pPr>
                      <a:r>
                        <a:rPr lang="en-US" sz="2000" dirty="0">
                          <a:effectLst/>
                          <a:latin typeface="Arial" panose="020B0604020202020204" pitchFamily="34" charset="0"/>
                          <a:ea typeface="Arial" panose="020B0604020202020204" pitchFamily="34" charset="0"/>
                          <a:cs typeface="Times New Roman" panose="02020603050405020304" pitchFamily="18" charset="0"/>
                        </a:rPr>
                        <a:t> </a:t>
                      </a:r>
                      <a:r>
                        <a:rPr lang="en-US" sz="20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r>
                        <a:rPr lang="en-US" sz="2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10,400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6E6"/>
                    </a:solidFill>
                  </a:tcPr>
                </a:tc>
                <a:extLst>
                  <a:ext uri="{0D108BD9-81ED-4DB2-BD59-A6C34878D82A}">
                    <a16:rowId xmlns:a16="http://schemas.microsoft.com/office/drawing/2014/main" val="2947396198"/>
                  </a:ext>
                </a:extLst>
              </a:tr>
              <a:tr h="544635">
                <a:tc>
                  <a:txBody>
                    <a:bodyPr/>
                    <a:lstStyle/>
                    <a:p>
                      <a:pPr marL="0" marR="0" indent="0" algn="ctr">
                        <a:spcBef>
                          <a:spcPts val="35"/>
                        </a:spcBef>
                        <a:spcAft>
                          <a:spcPts val="0"/>
                        </a:spcAft>
                      </a:pPr>
                      <a:r>
                        <a:rPr lang="en-US" sz="20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Leadership </a:t>
                      </a:r>
                      <a:r>
                        <a:rPr lang="en-US" sz="2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Training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DBDC"/>
                    </a:solidFill>
                  </a:tcPr>
                </a:tc>
                <a:tc>
                  <a:txBody>
                    <a:bodyPr/>
                    <a:lstStyle/>
                    <a:p>
                      <a:pPr marL="0" marR="0" indent="0" algn="ctr">
                        <a:spcBef>
                          <a:spcPts val="35"/>
                        </a:spcBef>
                        <a:spcAft>
                          <a:spcPts val="0"/>
                        </a:spcAft>
                      </a:pPr>
                      <a:r>
                        <a:rPr lang="en-US" sz="20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Monthly </a:t>
                      </a:r>
                      <a:r>
                        <a:rPr lang="en-US" sz="2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workshops for students (leadership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spcBef>
                          <a:spcPts val="35"/>
                        </a:spcBef>
                        <a:spcAft>
                          <a:spcPts val="0"/>
                        </a:spcAft>
                      </a:pPr>
                      <a:r>
                        <a:rPr lang="en-US" sz="2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development, including public speaking and problem solving)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DBDC"/>
                    </a:solidFill>
                  </a:tcPr>
                </a:tc>
                <a:tc>
                  <a:txBody>
                    <a:bodyPr/>
                    <a:lstStyle/>
                    <a:p>
                      <a:pPr marL="0" marR="50165" indent="0" algn="r">
                        <a:spcBef>
                          <a:spcPts val="5"/>
                        </a:spcBef>
                        <a:spcAft>
                          <a:spcPts val="0"/>
                        </a:spcAft>
                      </a:pPr>
                      <a:r>
                        <a:rPr lang="en-US" sz="20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r>
                        <a:rPr lang="en-US" sz="2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1,600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DBDC"/>
                    </a:solidFill>
                  </a:tcPr>
                </a:tc>
                <a:extLst>
                  <a:ext uri="{0D108BD9-81ED-4DB2-BD59-A6C34878D82A}">
                    <a16:rowId xmlns:a16="http://schemas.microsoft.com/office/drawing/2014/main" val="1048820259"/>
                  </a:ext>
                </a:extLst>
              </a:tr>
              <a:tr h="593298">
                <a:tc>
                  <a:txBody>
                    <a:bodyPr/>
                    <a:lstStyle/>
                    <a:p>
                      <a:pPr marL="0" marR="0" indent="0" algn="ctr">
                        <a:spcBef>
                          <a:spcPts val="35"/>
                        </a:spcBef>
                        <a:spcAft>
                          <a:spcPts val="0"/>
                        </a:spcAft>
                      </a:pPr>
                      <a:r>
                        <a:rPr lang="en-US" sz="20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Health/Hygiene</a:t>
                      </a:r>
                      <a:r>
                        <a:rPr lang="en-US" sz="2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spcBef>
                          <a:spcPts val="35"/>
                        </a:spcBef>
                        <a:spcAft>
                          <a:spcPts val="0"/>
                        </a:spcAft>
                      </a:pPr>
                      <a:r>
                        <a:rPr lang="en-US" sz="2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Parent Capacity Building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6E6"/>
                    </a:solidFill>
                  </a:tcPr>
                </a:tc>
                <a:tc>
                  <a:txBody>
                    <a:bodyPr/>
                    <a:lstStyle/>
                    <a:p>
                      <a:pPr marL="0" marR="0" indent="0" algn="ctr">
                        <a:spcBef>
                          <a:spcPts val="35"/>
                        </a:spcBef>
                        <a:spcAft>
                          <a:spcPts val="0"/>
                        </a:spcAft>
                      </a:pPr>
                      <a:r>
                        <a:rPr lang="en-US" sz="20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Quarterly </a:t>
                      </a:r>
                      <a:r>
                        <a:rPr lang="en-US" sz="2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health checks, periodic health and hygiene kits, parent capacity building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6E6"/>
                    </a:solidFill>
                  </a:tcPr>
                </a:tc>
                <a:tc>
                  <a:txBody>
                    <a:bodyPr/>
                    <a:lstStyle/>
                    <a:p>
                      <a:pPr marL="0" marR="50165" indent="0" algn="r">
                        <a:spcBef>
                          <a:spcPts val="5"/>
                        </a:spcBef>
                        <a:spcAft>
                          <a:spcPts val="0"/>
                        </a:spcAft>
                      </a:pPr>
                      <a:r>
                        <a:rPr lang="en-US" sz="2000" dirty="0">
                          <a:effectLst/>
                          <a:latin typeface="Arial" panose="020B0604020202020204" pitchFamily="34" charset="0"/>
                          <a:ea typeface="Arial" panose="020B0604020202020204" pitchFamily="34" charset="0"/>
                          <a:cs typeface="Times New Roman" panose="02020603050405020304" pitchFamily="18" charset="0"/>
                        </a:rPr>
                        <a:t> </a:t>
                      </a:r>
                      <a:r>
                        <a:rPr lang="en-US" sz="20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$1,337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6E6"/>
                    </a:solidFill>
                  </a:tcPr>
                </a:tc>
                <a:extLst>
                  <a:ext uri="{0D108BD9-81ED-4DB2-BD59-A6C34878D82A}">
                    <a16:rowId xmlns:a16="http://schemas.microsoft.com/office/drawing/2014/main" val="969435206"/>
                  </a:ext>
                </a:extLst>
              </a:tr>
              <a:tr h="494006">
                <a:tc>
                  <a:txBody>
                    <a:bodyPr/>
                    <a:lstStyle/>
                    <a:p>
                      <a:pPr marL="0" marR="0" indent="0" algn="ctr">
                        <a:spcBef>
                          <a:spcPts val="35"/>
                        </a:spcBef>
                        <a:spcAft>
                          <a:spcPts val="0"/>
                        </a:spcAft>
                      </a:pPr>
                      <a:r>
                        <a:rPr lang="en-US" sz="20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Administrative </a:t>
                      </a:r>
                      <a:r>
                        <a:rPr lang="en-US" sz="2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Costs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DBDC"/>
                    </a:solidFill>
                  </a:tcPr>
                </a:tc>
                <a:tc>
                  <a:txBody>
                    <a:bodyPr/>
                    <a:lstStyle/>
                    <a:p>
                      <a:pPr marL="0" marR="0" indent="0" algn="ctr">
                        <a:spcBef>
                          <a:spcPts val="35"/>
                        </a:spcBef>
                        <a:spcAft>
                          <a:spcPts val="0"/>
                        </a:spcAft>
                      </a:pPr>
                      <a:r>
                        <a:rPr lang="en-US" sz="20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Portion </a:t>
                      </a:r>
                      <a:r>
                        <a:rPr lang="en-US" sz="2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of electricity, rent, and overhead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DBDC"/>
                    </a:solidFill>
                  </a:tcPr>
                </a:tc>
                <a:tc>
                  <a:txBody>
                    <a:bodyPr/>
                    <a:lstStyle/>
                    <a:p>
                      <a:pPr marL="0" marR="50165" indent="0" algn="r">
                        <a:spcBef>
                          <a:spcPts val="5"/>
                        </a:spcBef>
                        <a:spcAft>
                          <a:spcPts val="0"/>
                        </a:spcAft>
                      </a:pPr>
                      <a:r>
                        <a:rPr lang="en-US" sz="20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$1,138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DBDC"/>
                    </a:solidFill>
                  </a:tcPr>
                </a:tc>
                <a:extLst>
                  <a:ext uri="{0D108BD9-81ED-4DB2-BD59-A6C34878D82A}">
                    <a16:rowId xmlns:a16="http://schemas.microsoft.com/office/drawing/2014/main" val="834947382"/>
                  </a:ext>
                </a:extLst>
              </a:tr>
              <a:tr h="358830">
                <a:tc>
                  <a:txBody>
                    <a:bodyPr/>
                    <a:lstStyle/>
                    <a:p>
                      <a:pPr marL="0" marR="452755" indent="0" algn="ctr">
                        <a:spcBef>
                          <a:spcPts val="65"/>
                        </a:spcBef>
                        <a:spcAft>
                          <a:spcPts val="0"/>
                        </a:spcAft>
                      </a:pPr>
                      <a:r>
                        <a:rPr lang="en-US" sz="2200" b="1"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TOTAL</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BFBFBF"/>
                    </a:solidFill>
                  </a:tcPr>
                </a:tc>
                <a:tc>
                  <a:txBody>
                    <a:bodyPr/>
                    <a:lstStyle/>
                    <a:p>
                      <a:pPr marL="0" marR="0" indent="0" algn="ctr">
                        <a:spcBef>
                          <a:spcPts val="0"/>
                        </a:spcBef>
                        <a:spcAft>
                          <a:spcPts val="0"/>
                        </a:spcAft>
                      </a:pPr>
                      <a:r>
                        <a:rPr lang="en-US" sz="2200" dirty="0">
                          <a:effectLst/>
                          <a:latin typeface="Arial" panose="020B0604020202020204" pitchFamily="34" charset="0"/>
                          <a:ea typeface="Arial" panose="020B0604020202020204" pitchFamily="34" charset="0"/>
                          <a:cs typeface="Times New Roman" panose="02020603050405020304" pitchFamily="18"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BFBFBF"/>
                    </a:solidFill>
                  </a:tcPr>
                </a:tc>
                <a:tc>
                  <a:txBody>
                    <a:bodyPr/>
                    <a:lstStyle/>
                    <a:p>
                      <a:pPr marL="0" marR="50165" indent="0" algn="r">
                        <a:spcBef>
                          <a:spcPts val="65"/>
                        </a:spcBef>
                        <a:spcAft>
                          <a:spcPts val="0"/>
                        </a:spcAft>
                      </a:pPr>
                      <a:r>
                        <a:rPr lang="en-US" sz="2200" b="1" dirty="0">
                          <a:effectLst/>
                          <a:latin typeface="Arial" panose="020B0604020202020204" pitchFamily="34" charset="0"/>
                          <a:ea typeface="Arial" panose="020B0604020202020204" pitchFamily="34" charset="0"/>
                          <a:cs typeface="Times New Roman" panose="02020603050405020304" pitchFamily="18" charset="0"/>
                        </a:rPr>
                        <a:t> </a:t>
                      </a:r>
                      <a:r>
                        <a:rPr lang="en-US" sz="2200" b="1"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r>
                        <a:rPr lang="en-US" sz="2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49,198</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a:noFill/>
                    </a:lnB>
                    <a:solidFill>
                      <a:srgbClr val="BFBFBF"/>
                    </a:solidFill>
                  </a:tcPr>
                </a:tc>
                <a:extLst>
                  <a:ext uri="{0D108BD9-81ED-4DB2-BD59-A6C34878D82A}">
                    <a16:rowId xmlns:a16="http://schemas.microsoft.com/office/drawing/2014/main" val="3930493707"/>
                  </a:ext>
                </a:extLst>
              </a:tr>
            </a:tbl>
          </a:graphicData>
        </a:graphic>
      </p:graphicFrame>
    </p:spTree>
    <p:extLst>
      <p:ext uri="{BB962C8B-B14F-4D97-AF65-F5344CB8AC3E}">
        <p14:creationId xmlns:p14="http://schemas.microsoft.com/office/powerpoint/2010/main" val="1558819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AE97C-B900-2B4A-8A4A-7B6A6C4E1BDB}"/>
              </a:ext>
            </a:extLst>
          </p:cNvPr>
          <p:cNvSpPr>
            <a:spLocks noGrp="1"/>
          </p:cNvSpPr>
          <p:nvPr>
            <p:ph type="title"/>
          </p:nvPr>
        </p:nvSpPr>
        <p:spPr>
          <a:xfrm>
            <a:off x="196200" y="204129"/>
            <a:ext cx="10679062" cy="762310"/>
          </a:xfrm>
        </p:spPr>
        <p:txBody>
          <a:bodyPr/>
          <a:lstStyle/>
          <a:p>
            <a:r>
              <a:rPr lang="en-US" sz="4400" b="1" dirty="0"/>
              <a:t>About Ek Tara</a:t>
            </a:r>
          </a:p>
        </p:txBody>
      </p:sp>
      <p:sp>
        <p:nvSpPr>
          <p:cNvPr id="3" name="Slide Number Placeholder 2">
            <a:extLst>
              <a:ext uri="{FF2B5EF4-FFF2-40B4-BE49-F238E27FC236}">
                <a16:creationId xmlns:a16="http://schemas.microsoft.com/office/drawing/2014/main" id="{A924D0F1-6A68-AA42-AAA2-7DDBDCFEEBA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5" name="Content Placeholder 3">
            <a:extLst>
              <a:ext uri="{FF2B5EF4-FFF2-40B4-BE49-F238E27FC236}">
                <a16:creationId xmlns:a16="http://schemas.microsoft.com/office/drawing/2014/main" id="{683C186D-BB03-8140-B825-AD1A011CD5F4}"/>
              </a:ext>
            </a:extLst>
          </p:cNvPr>
          <p:cNvSpPr>
            <a:spLocks noGrp="1"/>
          </p:cNvSpPr>
          <p:nvPr>
            <p:ph idx="1"/>
          </p:nvPr>
        </p:nvSpPr>
        <p:spPr>
          <a:xfrm>
            <a:off x="473434" y="1045140"/>
            <a:ext cx="10679062" cy="5087966"/>
          </a:xfrm>
        </p:spPr>
        <p:txBody>
          <a:bodyPr/>
          <a:lstStyle/>
          <a:p>
            <a:pPr marL="342900" marR="0" indent="-342900">
              <a:spcBef>
                <a:spcPts val="0"/>
              </a:spcBef>
              <a:buFont typeface="Arial" panose="020B0604020202020204" pitchFamily="34" charset="0"/>
              <a:buChar char="•"/>
            </a:pPr>
            <a:r>
              <a:rPr lang="en-US" sz="2400" dirty="0">
                <a:effectLst/>
                <a:latin typeface="Arial" panose="020B0604020202020204" pitchFamily="34" charset="0"/>
                <a:ea typeface="Times New Roman" panose="02020603050405020304" pitchFamily="18" charset="0"/>
              </a:rPr>
              <a:t>Founded in 2011 by Vinita Saraf and Namrata Sureka</a:t>
            </a:r>
          </a:p>
          <a:p>
            <a:pPr marL="342900" marR="0" indent="-342900">
              <a:spcBef>
                <a:spcPts val="0"/>
              </a:spcBef>
              <a:buFont typeface="Arial" panose="020B0604020202020204" pitchFamily="34" charset="0"/>
              <a:buChar char="•"/>
            </a:pPr>
            <a:endParaRPr lang="en-US" dirty="0">
              <a:ea typeface="Times New Roman" panose="02020603050405020304" pitchFamily="18" charset="0"/>
            </a:endParaRPr>
          </a:p>
          <a:p>
            <a:pPr marL="342900" marR="0" indent="-342900">
              <a:spcBef>
                <a:spcPts val="0"/>
              </a:spcBef>
              <a:buFont typeface="Arial" panose="020B0604020202020204" pitchFamily="34" charset="0"/>
              <a:buChar char="•"/>
            </a:pPr>
            <a:r>
              <a:rPr lang="en-US" dirty="0">
                <a:ea typeface="Times New Roman" panose="02020603050405020304" pitchFamily="18" charset="0"/>
              </a:rPr>
              <a:t>H</a:t>
            </a:r>
            <a:r>
              <a:rPr lang="en-US" sz="2400" dirty="0">
                <a:effectLst/>
                <a:latin typeface="Arial" panose="020B0604020202020204" pitchFamily="34" charset="0"/>
                <a:ea typeface="Times New Roman" panose="02020603050405020304" pitchFamily="18" charset="0"/>
              </a:rPr>
              <a:t>as reached more than 40,000 children in low-income settlements in partnership with approximately 70 organizations, schools, and individuals across India</a:t>
            </a:r>
          </a:p>
          <a:p>
            <a:pPr marL="342900" marR="0" indent="-342900">
              <a:spcBef>
                <a:spcPts val="0"/>
              </a:spcBef>
              <a:buFont typeface="Arial" panose="020B0604020202020204" pitchFamily="34" charset="0"/>
              <a:buChar char="•"/>
            </a:pPr>
            <a:endParaRPr lang="en-US" dirty="0">
              <a:ea typeface="Arial" panose="020B0604020202020204" pitchFamily="34" charset="0"/>
            </a:endParaRPr>
          </a:p>
          <a:p>
            <a:pPr marL="342900" marR="0" indent="-342900">
              <a:spcBef>
                <a:spcPts val="0"/>
              </a:spcBef>
              <a:buFont typeface="Arial" panose="020B0604020202020204" pitchFamily="34" charset="0"/>
              <a:buChar char="•"/>
            </a:pPr>
            <a:r>
              <a:rPr lang="en-US" dirty="0">
                <a:ea typeface="Arial" panose="020B0604020202020204" pitchFamily="34" charset="0"/>
              </a:rPr>
              <a:t>H</a:t>
            </a:r>
            <a:r>
              <a:rPr lang="en-US" sz="2400" dirty="0">
                <a:effectLst/>
                <a:latin typeface="Arial" panose="020B0604020202020204" pitchFamily="34" charset="0"/>
                <a:ea typeface="Arial" panose="020B0604020202020204" pitchFamily="34" charset="0"/>
              </a:rPr>
              <a:t>as worked with nearly 1,000 families and impacted the lives of more than 5,000 individuals through direct and indirect programs</a:t>
            </a:r>
          </a:p>
          <a:p>
            <a:pPr marR="0">
              <a:spcBef>
                <a:spcPts val="0"/>
              </a:spcBef>
            </a:pPr>
            <a:endParaRPr lang="en-US" sz="2400" dirty="0">
              <a:effectLst/>
              <a:latin typeface="Arial" panose="020B0604020202020204" pitchFamily="34" charset="0"/>
              <a:ea typeface="Arial" panose="020B0604020202020204" pitchFamily="34" charset="0"/>
            </a:endParaRPr>
          </a:p>
          <a:p>
            <a:pPr marL="342900" marR="0" indent="-342900">
              <a:spcBef>
                <a:spcPts val="0"/>
              </a:spcBef>
              <a:buFont typeface="Arial" panose="020B0604020202020204" pitchFamily="34" charset="0"/>
              <a:buChar char="•"/>
            </a:pPr>
            <a:r>
              <a:rPr lang="en-US" sz="2400" dirty="0">
                <a:effectLst/>
                <a:latin typeface="Arial" panose="020B0604020202020204" pitchFamily="34" charset="0"/>
                <a:ea typeface="Arial" panose="020B0604020202020204" pitchFamily="34" charset="0"/>
                <a:cs typeface="Times New Roman" panose="02020603050405020304" pitchFamily="18" charset="0"/>
              </a:rPr>
              <a:t>In the past 10 years, 98 percent of girls have graduated from Ek Tara projects ranging from primary to secondary levels of education</a:t>
            </a:r>
          </a:p>
          <a:p>
            <a:pPr marL="342900" marR="0" indent="-342900">
              <a:spcBef>
                <a:spcPts val="0"/>
              </a:spcBef>
              <a:buFont typeface="Arial" panose="020B0604020202020204" pitchFamily="34" charset="0"/>
              <a:buChar char="•"/>
            </a:pPr>
            <a:endParaRPr lang="en-US" dirty="0">
              <a:ea typeface="Times New Roman" panose="02020603050405020304" pitchFamily="18" charset="0"/>
              <a:cs typeface="Times New Roman" panose="02020603050405020304" pitchFamily="18" charset="0"/>
            </a:endParaRPr>
          </a:p>
          <a:p>
            <a:pPr marL="342900" marR="0" indent="-342900">
              <a:spcBef>
                <a:spcPts val="0"/>
              </a:spcBef>
              <a:buFont typeface="Arial" panose="020B0604020202020204" pitchFamily="34" charset="0"/>
              <a:buChar char="•"/>
            </a:pPr>
            <a:r>
              <a:rPr lang="en-US" sz="2400" dirty="0">
                <a:effectLst/>
                <a:latin typeface="Arial" panose="020B0604020202020204" pitchFamily="34" charset="0"/>
                <a:ea typeface="Arial" panose="020B0604020202020204" pitchFamily="34" charset="0"/>
                <a:cs typeface="Times New Roman" panose="02020603050405020304" pitchFamily="18" charset="0"/>
              </a:rPr>
              <a:t>Girls develop strong academic foundation leading them to secure positions in formal schools</a:t>
            </a:r>
          </a:p>
          <a:p>
            <a:pPr marL="342900" marR="0" indent="-342900">
              <a:spcBef>
                <a:spcPts val="0"/>
              </a:spcBef>
              <a:buFont typeface="Arial" panose="020B0604020202020204" pitchFamily="34" charset="0"/>
              <a:buChar char="•"/>
            </a:pPr>
            <a:endParaRPr lang="en-US" dirty="0">
              <a:ea typeface="Arial" panose="020B0604020202020204" pitchFamily="34" charset="0"/>
              <a:cs typeface="Times New Roman" panose="02020603050405020304" pitchFamily="18" charset="0"/>
            </a:endParaRPr>
          </a:p>
          <a:p>
            <a:pPr marL="342900" marR="0" indent="-342900">
              <a:spcBef>
                <a:spcPts val="0"/>
              </a:spcBef>
              <a:buFont typeface="Arial" panose="020B0604020202020204" pitchFamily="34" charset="0"/>
              <a:buChar char="•"/>
            </a:pPr>
            <a:r>
              <a:rPr lang="en-US" sz="2400" dirty="0">
                <a:effectLst/>
                <a:latin typeface="Arial" panose="020B0604020202020204" pitchFamily="34" charset="0"/>
                <a:ea typeface="Arial" panose="020B0604020202020204" pitchFamily="34" charset="0"/>
                <a:cs typeface="Times New Roman" panose="02020603050405020304" pitchFamily="18" charset="0"/>
              </a:rPr>
              <a:t>Marked improvements noted in Foundational Literacy and Numeracy and overall classroom performance</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98885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D412A-8E08-EE43-988A-31DBBD63BD95}"/>
              </a:ext>
            </a:extLst>
          </p:cNvPr>
          <p:cNvSpPr>
            <a:spLocks noGrp="1"/>
          </p:cNvSpPr>
          <p:nvPr>
            <p:ph type="title"/>
          </p:nvPr>
        </p:nvSpPr>
        <p:spPr>
          <a:xfrm>
            <a:off x="446762" y="206013"/>
            <a:ext cx="6964326" cy="762310"/>
          </a:xfrm>
        </p:spPr>
        <p:txBody>
          <a:bodyPr/>
          <a:lstStyle/>
          <a:p>
            <a:r>
              <a:rPr lang="en-US" sz="4400" b="1" dirty="0"/>
              <a:t>Share your thoughts</a:t>
            </a:r>
          </a:p>
        </p:txBody>
      </p:sp>
      <p:sp>
        <p:nvSpPr>
          <p:cNvPr id="3" name="Slide Number Placeholder 2">
            <a:extLst>
              <a:ext uri="{FF2B5EF4-FFF2-40B4-BE49-F238E27FC236}">
                <a16:creationId xmlns:a16="http://schemas.microsoft.com/office/drawing/2014/main" id="{47556920-80A9-4A43-A77E-D0E43649B9A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Arial" panose="020B0604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7" name="Content Placeholder 3">
            <a:extLst>
              <a:ext uri="{FF2B5EF4-FFF2-40B4-BE49-F238E27FC236}">
                <a16:creationId xmlns:a16="http://schemas.microsoft.com/office/drawing/2014/main" id="{FC7A3FEC-A90C-1543-AB78-311343E7ACB4}"/>
              </a:ext>
            </a:extLst>
          </p:cNvPr>
          <p:cNvSpPr>
            <a:spLocks noGrp="1"/>
          </p:cNvSpPr>
          <p:nvPr>
            <p:ph idx="1"/>
          </p:nvPr>
        </p:nvSpPr>
        <p:spPr>
          <a:xfrm>
            <a:off x="446762" y="1214088"/>
            <a:ext cx="10681486" cy="4857521"/>
          </a:xfrm>
        </p:spPr>
        <p:txBody>
          <a:bodyPr lIns="91440" tIns="45720" rIns="91440" bIns="45720" anchor="t"/>
          <a:lstStyle/>
          <a:p>
            <a:pPr marL="0" marR="0">
              <a:lnSpc>
                <a:spcPct val="110000"/>
              </a:lnSpc>
              <a:spcBef>
                <a:spcPts val="0"/>
              </a:spcBef>
              <a:spcAft>
                <a:spcPts val="1200"/>
              </a:spcAft>
            </a:pPr>
            <a:r>
              <a:rPr lang="en-US" sz="2800" dirty="0">
                <a:ea typeface="Arial" panose="020B0604020202020204" pitchFamily="34" charset="0"/>
                <a:cs typeface="Times New Roman" panose="02020603050405020304" pitchFamily="18" charset="0"/>
              </a:rPr>
              <a:t>1. </a:t>
            </a:r>
            <a:r>
              <a:rPr lang="en-US" sz="2800" dirty="0">
                <a:effectLst/>
                <a:latin typeface="Arial" panose="020B0604020202020204" pitchFamily="34" charset="0"/>
                <a:ea typeface="Arial" panose="020B0604020202020204" pitchFamily="34" charset="0"/>
                <a:cs typeface="Times New Roman" panose="02020603050405020304" pitchFamily="18" charset="0"/>
              </a:rPr>
              <a:t>How do you think this project can bolster gender equality in the community and beyond?</a:t>
            </a:r>
          </a:p>
          <a:p>
            <a:pPr marL="0" marR="0">
              <a:lnSpc>
                <a:spcPct val="110000"/>
              </a:lnSpc>
              <a:spcBef>
                <a:spcPts val="0"/>
              </a:spcBef>
              <a:spcAft>
                <a:spcPts val="1200"/>
              </a:spcAft>
            </a:pPr>
            <a:r>
              <a:rPr lang="en-US" sz="2800" dirty="0">
                <a:effectLst/>
                <a:latin typeface="Arial" panose="020B0604020202020204" pitchFamily="34" charset="0"/>
                <a:ea typeface="Arial" panose="020B0604020202020204" pitchFamily="34" charset="0"/>
                <a:cs typeface="Times New Roman" panose="02020603050405020304" pitchFamily="18" charset="0"/>
              </a:rPr>
              <a:t>2. How do you think the value placed on keeping girls in school, along with associated parent capacity building, can make a generational impact on participating families?</a:t>
            </a:r>
          </a:p>
          <a:p>
            <a:pPr marL="0" marR="0">
              <a:lnSpc>
                <a:spcPct val="110000"/>
              </a:lnSpc>
              <a:spcBef>
                <a:spcPts val="0"/>
              </a:spcBef>
              <a:spcAft>
                <a:spcPts val="1200"/>
              </a:spcAft>
            </a:pPr>
            <a:r>
              <a:rPr lang="en-US" sz="2800" dirty="0">
                <a:effectLst/>
                <a:latin typeface="Arial" panose="020B0604020202020204" pitchFamily="34" charset="0"/>
                <a:ea typeface="Arial" panose="020B0604020202020204" pitchFamily="34" charset="0"/>
                <a:cs typeface="Times New Roman" panose="02020603050405020304" pitchFamily="18" charset="0"/>
              </a:rPr>
              <a:t>3. Girls can get connected to Ek Tara as young as 3 years old. Do you think this approach evens the playing field for them more than intervening when they are adolescents? Why or why not? </a:t>
            </a:r>
          </a:p>
          <a:p>
            <a:pPr marL="0" marR="0">
              <a:lnSpc>
                <a:spcPct val="110000"/>
              </a:lnSpc>
              <a:spcBef>
                <a:spcPts val="0"/>
              </a:spcBef>
              <a:spcAft>
                <a:spcPts val="1800"/>
              </a:spcAft>
            </a:pPr>
            <a:endParaRPr lang="en-US"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0AD81A9D-2C42-476B-91C6-DC5DB280644C}"/>
              </a:ext>
            </a:extLst>
          </p:cNvPr>
          <p:cNvSpPr>
            <a:spLocks noChangeArrowheads="1"/>
          </p:cNvSpPr>
          <p:nvPr/>
        </p:nvSpPr>
        <p:spPr bwMode="auto">
          <a:xfrm>
            <a:off x="0" y="1123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6">
            <a:extLst>
              <a:ext uri="{FF2B5EF4-FFF2-40B4-BE49-F238E27FC236}">
                <a16:creationId xmlns:a16="http://schemas.microsoft.com/office/drawing/2014/main" id="{B7479B3F-A5BB-4236-B88A-409E4C31B100}"/>
              </a:ext>
            </a:extLst>
          </p:cNvPr>
          <p:cNvSpPr>
            <a:spLocks noChangeArrowheads="1"/>
          </p:cNvSpPr>
          <p:nvPr/>
        </p:nvSpPr>
        <p:spPr bwMode="auto">
          <a:xfrm>
            <a:off x="0" y="17811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Rectangle 7">
            <a:extLst>
              <a:ext uri="{FF2B5EF4-FFF2-40B4-BE49-F238E27FC236}">
                <a16:creationId xmlns:a16="http://schemas.microsoft.com/office/drawing/2014/main" id="{CD8817DA-8A1F-4347-983B-056309572064}"/>
              </a:ext>
            </a:extLst>
          </p:cNvPr>
          <p:cNvSpPr>
            <a:spLocks noChangeArrowheads="1"/>
          </p:cNvSpPr>
          <p:nvPr/>
        </p:nvSpPr>
        <p:spPr bwMode="auto">
          <a:xfrm>
            <a:off x="0" y="2438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67664281"/>
      </p:ext>
    </p:extLst>
  </p:cSld>
  <p:clrMapOvr>
    <a:masterClrMapping/>
  </p:clrMapOvr>
</p:sld>
</file>

<file path=ppt/theme/theme1.xml><?xml version="1.0" encoding="utf-8"?>
<a:theme xmlns:a="http://schemas.openxmlformats.org/drawingml/2006/main" name="1_Office Theme">
  <a:themeElements>
    <a:clrScheme name="Together Women Rise ">
      <a:dk1>
        <a:srgbClr val="000000"/>
      </a:dk1>
      <a:lt1>
        <a:srgbClr val="FFFFFF"/>
      </a:lt1>
      <a:dk2>
        <a:srgbClr val="022077"/>
      </a:dk2>
      <a:lt2>
        <a:srgbClr val="E7E6E6"/>
      </a:lt2>
      <a:accent1>
        <a:srgbClr val="009094"/>
      </a:accent1>
      <a:accent2>
        <a:srgbClr val="C2313A"/>
      </a:accent2>
      <a:accent3>
        <a:srgbClr val="FE4A00"/>
      </a:accent3>
      <a:accent4>
        <a:srgbClr val="C5F300"/>
      </a:accent4>
      <a:accent5>
        <a:srgbClr val="007A00"/>
      </a:accent5>
      <a:accent6>
        <a:srgbClr val="009094"/>
      </a:accent6>
      <a:hlink>
        <a:srgbClr val="FE4A00"/>
      </a:hlink>
      <a:folHlink>
        <a:srgbClr val="C2313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A7E5E72-7862-5D43-AF7F-60CC518D70AB}" vid="{1C668297-6492-3949-9939-005D33081C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A0286FD4C31124B87DC46649447B305" ma:contentTypeVersion="15" ma:contentTypeDescription="Create a new document." ma:contentTypeScope="" ma:versionID="3c4bcfdb071397b22a7e482f042818ef">
  <xsd:schema xmlns:xsd="http://www.w3.org/2001/XMLSchema" xmlns:xs="http://www.w3.org/2001/XMLSchema" xmlns:p="http://schemas.microsoft.com/office/2006/metadata/properties" xmlns:ns2="accf3510-8f08-46ad-8e81-d1c5d0ba3915" xmlns:ns3="a5dfa07a-3378-4c71-8781-fe3969aabe83" targetNamespace="http://schemas.microsoft.com/office/2006/metadata/properties" ma:root="true" ma:fieldsID="702760ee3b8bc2bda50275d3b370efcb" ns2:_="" ns3:_="">
    <xsd:import namespace="accf3510-8f08-46ad-8e81-d1c5d0ba3915"/>
    <xsd:import namespace="a5dfa07a-3378-4c71-8781-fe3969aabe8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cf3510-8f08-46ad-8e81-d1c5d0ba391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2" nillable="true" ma:displayName="Taxonomy Catch All Column" ma:hidden="true" ma:list="{d2b817d9-fbbf-44b1-a7a2-c0a777ff8827}" ma:internalName="TaxCatchAll" ma:showField="CatchAllData" ma:web="accf3510-8f08-46ad-8e81-d1c5d0ba391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5dfa07a-3378-4c71-8781-fe3969aabe8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d1aef4b-985b-4eed-9545-f746b3e9d40c"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accf3510-8f08-46ad-8e81-d1c5d0ba3915">
      <UserInfo>
        <DisplayName>Wendy Frattolin</DisplayName>
        <AccountId>14</AccountId>
        <AccountType/>
      </UserInfo>
    </SharedWithUsers>
    <lcf76f155ced4ddcb4097134ff3c332f xmlns="a5dfa07a-3378-4c71-8781-fe3969aabe83">
      <Terms xmlns="http://schemas.microsoft.com/office/infopath/2007/PartnerControls"/>
    </lcf76f155ced4ddcb4097134ff3c332f>
    <TaxCatchAll xmlns="accf3510-8f08-46ad-8e81-d1c5d0ba3915" xsi:nil="true"/>
  </documentManagement>
</p:properties>
</file>

<file path=customXml/itemProps1.xml><?xml version="1.0" encoding="utf-8"?>
<ds:datastoreItem xmlns:ds="http://schemas.openxmlformats.org/officeDocument/2006/customXml" ds:itemID="{0EF1D745-46D4-4D70-9655-7BFC2C5A1C7D}">
  <ds:schemaRefs>
    <ds:schemaRef ds:uri="http://schemas.microsoft.com/sharepoint/v3/contenttype/forms"/>
  </ds:schemaRefs>
</ds:datastoreItem>
</file>

<file path=customXml/itemProps2.xml><?xml version="1.0" encoding="utf-8"?>
<ds:datastoreItem xmlns:ds="http://schemas.openxmlformats.org/officeDocument/2006/customXml" ds:itemID="{9CCA4A06-CD0E-40BA-AC92-2D69C6237E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cf3510-8f08-46ad-8e81-d1c5d0ba3915"/>
    <ds:schemaRef ds:uri="a5dfa07a-3378-4c71-8781-fe3969aabe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B1D8556-6F2F-4A4C-97AA-7BBB06884C0A}">
  <ds:schemaRefs>
    <ds:schemaRef ds:uri="http://purl.org/dc/dcmitype/"/>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http://purl.org/dc/terms/"/>
    <ds:schemaRef ds:uri="a5dfa07a-3378-4c71-8781-fe3969aabe83"/>
    <ds:schemaRef ds:uri="accf3510-8f08-46ad-8e81-d1c5d0ba3915"/>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23102</TotalTime>
  <Words>2356</Words>
  <Application>Microsoft Office PowerPoint</Application>
  <PresentationFormat>Widescreen</PresentationFormat>
  <Paragraphs>160</Paragraphs>
  <Slides>10</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Acumin Pro Light</vt:lpstr>
      <vt:lpstr>Arial</vt:lpstr>
      <vt:lpstr>Calibri</vt:lpstr>
      <vt:lpstr>Helvetica</vt:lpstr>
      <vt:lpstr>Roboto</vt:lpstr>
      <vt:lpstr>Roboto Slab</vt:lpstr>
      <vt:lpstr>Symbol</vt:lpstr>
      <vt:lpstr>Times New Roman</vt:lpstr>
      <vt:lpstr>1_Office Theme</vt:lpstr>
      <vt:lpstr>December 2022 Featured Project</vt:lpstr>
      <vt:lpstr>Introducing Ek Tara</vt:lpstr>
      <vt:lpstr>About India</vt:lpstr>
      <vt:lpstr>Life challenges for women  in India</vt:lpstr>
      <vt:lpstr>The Project</vt:lpstr>
      <vt:lpstr>The Project</vt:lpstr>
      <vt:lpstr>Budget</vt:lpstr>
      <vt:lpstr>About Ek Tara</vt:lpstr>
      <vt:lpstr>Share your thoughts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Noora Health</dc:title>
  <dc:creator>Chris Worthy</dc:creator>
  <cp:lastModifiedBy>Amy West Moore</cp:lastModifiedBy>
  <cp:revision>54</cp:revision>
  <dcterms:created xsi:type="dcterms:W3CDTF">2021-03-06T21:56:16Z</dcterms:created>
  <dcterms:modified xsi:type="dcterms:W3CDTF">2022-11-14T20:09:02Z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0x010100BA0286FD4C31124B87DC46649447B305</vt:lpwstr>
  </property>
</Properties>
</file>