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69" r:id="rId5"/>
    <p:sldId id="289" r:id="rId6"/>
    <p:sldId id="317" r:id="rId7"/>
    <p:sldId id="292" r:id="rId8"/>
    <p:sldId id="291" r:id="rId9"/>
    <p:sldId id="320" r:id="rId10"/>
    <p:sldId id="301" r:id="rId11"/>
    <p:sldId id="319" r:id="rId12"/>
    <p:sldId id="296" r:id="rId13"/>
    <p:sldId id="31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077"/>
    <a:srgbClr val="009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02D3C0-F891-E1F6-771F-99573F6606B5}" v="34" dt="2023-03-14T18:01:47.585"/>
    <p1510:client id="{944EE3B1-2709-4923-9D57-BB04DAD89512}" v="23" dt="2023-02-13T21:49:26.5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613" y="562"/>
      </p:cViewPr>
      <p:guideLst/>
    </p:cSldViewPr>
  </p:slideViewPr>
  <p:notesTextViewPr>
    <p:cViewPr>
      <p:scale>
        <a:sx n="1" d="1"/>
        <a:sy n="1" d="1"/>
      </p:scale>
      <p:origin x="0" y="0"/>
    </p:cViewPr>
  </p:notesTextViewPr>
  <p:notesViewPr>
    <p:cSldViewPr snapToGrid="0">
      <p:cViewPr>
        <p:scale>
          <a:sx n="100" d="100"/>
          <a:sy n="100" d="100"/>
        </p:scale>
        <p:origin x="3552" y="-87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Worthy" userId="e6351b03c6324f9c" providerId="LiveId" clId="{944EE3B1-2709-4923-9D57-BB04DAD89512}"/>
    <pc:docChg chg="undo redo custSel modSld">
      <pc:chgData name="Chris Worthy" userId="e6351b03c6324f9c" providerId="LiveId" clId="{944EE3B1-2709-4923-9D57-BB04DAD89512}" dt="2023-02-13T21:34:20.352" v="1403" actId="6549"/>
      <pc:docMkLst>
        <pc:docMk/>
      </pc:docMkLst>
      <pc:sldChg chg="modSp mod">
        <pc:chgData name="Chris Worthy" userId="e6351b03c6324f9c" providerId="LiveId" clId="{944EE3B1-2709-4923-9D57-BB04DAD89512}" dt="2023-02-13T19:46:00.454" v="125" actId="26606"/>
        <pc:sldMkLst>
          <pc:docMk/>
          <pc:sldMk cId="1418139970" sldId="269"/>
        </pc:sldMkLst>
        <pc:spChg chg="mod">
          <ac:chgData name="Chris Worthy" userId="e6351b03c6324f9c" providerId="LiveId" clId="{944EE3B1-2709-4923-9D57-BB04DAD89512}" dt="2023-02-13T19:20:57.018" v="4" actId="20577"/>
          <ac:spMkLst>
            <pc:docMk/>
            <pc:sldMk cId="1418139970" sldId="269"/>
            <ac:spMk id="3" creationId="{BBD450AC-481C-BB49-8EFB-D32C040E893D}"/>
          </ac:spMkLst>
        </pc:spChg>
        <pc:spChg chg="mod">
          <ac:chgData name="Chris Worthy" userId="e6351b03c6324f9c" providerId="LiveId" clId="{944EE3B1-2709-4923-9D57-BB04DAD89512}" dt="2023-02-13T19:46:00.454" v="125" actId="26606"/>
          <ac:spMkLst>
            <pc:docMk/>
            <pc:sldMk cId="1418139970" sldId="269"/>
            <ac:spMk id="4" creationId="{23AFE6E0-2BD0-674F-8BB3-28A894D2A2A1}"/>
          </ac:spMkLst>
        </pc:spChg>
        <pc:picChg chg="mod">
          <ac:chgData name="Chris Worthy" userId="e6351b03c6324f9c" providerId="LiveId" clId="{944EE3B1-2709-4923-9D57-BB04DAD89512}" dt="2023-02-13T19:46:00.454" v="125" actId="26606"/>
          <ac:picMkLst>
            <pc:docMk/>
            <pc:sldMk cId="1418139970" sldId="269"/>
            <ac:picMk id="5" creationId="{C1C634F0-3747-4F5B-83A3-28C6C18FBCF4}"/>
          </ac:picMkLst>
        </pc:picChg>
      </pc:sldChg>
      <pc:sldChg chg="modSp mod modNotes">
        <pc:chgData name="Chris Worthy" userId="e6351b03c6324f9c" providerId="LiveId" clId="{944EE3B1-2709-4923-9D57-BB04DAD89512}" dt="2023-02-13T21:32:54.270" v="1398" actId="6549"/>
        <pc:sldMkLst>
          <pc:docMk/>
          <pc:sldMk cId="3093843083" sldId="289"/>
        </pc:sldMkLst>
        <pc:spChg chg="mod">
          <ac:chgData name="Chris Worthy" userId="e6351b03c6324f9c" providerId="LiveId" clId="{944EE3B1-2709-4923-9D57-BB04DAD89512}" dt="2023-02-13T19:48:34.013" v="220" actId="14100"/>
          <ac:spMkLst>
            <pc:docMk/>
            <pc:sldMk cId="3093843083" sldId="289"/>
            <ac:spMk id="4" creationId="{B230F534-48C5-0644-8D51-448DD5EBA73C}"/>
          </ac:spMkLst>
        </pc:spChg>
        <pc:spChg chg="mod">
          <ac:chgData name="Chris Worthy" userId="e6351b03c6324f9c" providerId="LiveId" clId="{944EE3B1-2709-4923-9D57-BB04DAD89512}" dt="2023-02-13T19:46:18.976" v="148" actId="20577"/>
          <ac:spMkLst>
            <pc:docMk/>
            <pc:sldMk cId="3093843083" sldId="289"/>
            <ac:spMk id="7" creationId="{255247F9-CE35-4DC6-AFAD-35D0C4778F40}"/>
          </ac:spMkLst>
        </pc:spChg>
        <pc:picChg chg="mod">
          <ac:chgData name="Chris Worthy" userId="e6351b03c6324f9c" providerId="LiveId" clId="{944EE3B1-2709-4923-9D57-BB04DAD89512}" dt="2023-02-13T19:48:39.805" v="221" actId="14100"/>
          <ac:picMkLst>
            <pc:docMk/>
            <pc:sldMk cId="3093843083" sldId="289"/>
            <ac:picMk id="11" creationId="{6A46DBD6-3753-4AD6-BCEE-692930DA2DB3}"/>
          </ac:picMkLst>
        </pc:picChg>
      </pc:sldChg>
      <pc:sldChg chg="addSp delSp modSp mod modNotes">
        <pc:chgData name="Chris Worthy" userId="e6351b03c6324f9c" providerId="LiveId" clId="{944EE3B1-2709-4923-9D57-BB04DAD89512}" dt="2023-02-13T21:26:05.766" v="1364" actId="6549"/>
        <pc:sldMkLst>
          <pc:docMk/>
          <pc:sldMk cId="2243331252" sldId="291"/>
        </pc:sldMkLst>
        <pc:spChg chg="mod">
          <ac:chgData name="Chris Worthy" userId="e6351b03c6324f9c" providerId="LiveId" clId="{944EE3B1-2709-4923-9D57-BB04DAD89512}" dt="2023-02-13T20:18:31.265" v="671" actId="20577"/>
          <ac:spMkLst>
            <pc:docMk/>
            <pc:sldMk cId="2243331252" sldId="291"/>
            <ac:spMk id="2" creationId="{94A15800-946A-F54F-8334-1F8A5B4FEDA7}"/>
          </ac:spMkLst>
        </pc:spChg>
        <pc:spChg chg="mod">
          <ac:chgData name="Chris Worthy" userId="e6351b03c6324f9c" providerId="LiveId" clId="{944EE3B1-2709-4923-9D57-BB04DAD89512}" dt="2023-02-13T21:13:50.979" v="1299" actId="6549"/>
          <ac:spMkLst>
            <pc:docMk/>
            <pc:sldMk cId="2243331252" sldId="291"/>
            <ac:spMk id="4" creationId="{5425BAC1-466C-C645-82B6-A9D3611DCA7F}"/>
          </ac:spMkLst>
        </pc:spChg>
        <pc:picChg chg="add mod">
          <ac:chgData name="Chris Worthy" userId="e6351b03c6324f9c" providerId="LiveId" clId="{944EE3B1-2709-4923-9D57-BB04DAD89512}" dt="2023-02-13T20:56:46.914" v="1073" actId="1076"/>
          <ac:picMkLst>
            <pc:docMk/>
            <pc:sldMk cId="2243331252" sldId="291"/>
            <ac:picMk id="5" creationId="{4E237552-DF30-E413-3588-C3B024354363}"/>
          </ac:picMkLst>
        </pc:picChg>
        <pc:picChg chg="add del mod">
          <ac:chgData name="Chris Worthy" userId="e6351b03c6324f9c" providerId="LiveId" clId="{944EE3B1-2709-4923-9D57-BB04DAD89512}" dt="2023-02-13T20:52:59.864" v="1052" actId="21"/>
          <ac:picMkLst>
            <pc:docMk/>
            <pc:sldMk cId="2243331252" sldId="291"/>
            <ac:picMk id="6" creationId="{18D944F9-67E4-7BE0-2E62-ED7C8682571E}"/>
          </ac:picMkLst>
        </pc:picChg>
      </pc:sldChg>
      <pc:sldChg chg="modSp mod modNotes">
        <pc:chgData name="Chris Worthy" userId="e6351b03c6324f9c" providerId="LiveId" clId="{944EE3B1-2709-4923-9D57-BB04DAD89512}" dt="2023-02-13T21:34:20.352" v="1403" actId="6549"/>
        <pc:sldMkLst>
          <pc:docMk/>
          <pc:sldMk cId="294983121" sldId="292"/>
        </pc:sldMkLst>
        <pc:spChg chg="mod">
          <ac:chgData name="Chris Worthy" userId="e6351b03c6324f9c" providerId="LiveId" clId="{944EE3B1-2709-4923-9D57-BB04DAD89512}" dt="2023-02-13T20:14:49.278" v="544" actId="20577"/>
          <ac:spMkLst>
            <pc:docMk/>
            <pc:sldMk cId="294983121" sldId="292"/>
            <ac:spMk id="2" creationId="{73B770BB-9E74-B947-8542-BDB89DBC8210}"/>
          </ac:spMkLst>
        </pc:spChg>
        <pc:spChg chg="mod">
          <ac:chgData name="Chris Worthy" userId="e6351b03c6324f9c" providerId="LiveId" clId="{944EE3B1-2709-4923-9D57-BB04DAD89512}" dt="2023-02-13T21:11:33.139" v="1287" actId="1076"/>
          <ac:spMkLst>
            <pc:docMk/>
            <pc:sldMk cId="294983121" sldId="292"/>
            <ac:spMk id="5" creationId="{9370E7B5-B41F-184D-BE9C-E546BC86F796}"/>
          </ac:spMkLst>
        </pc:spChg>
        <pc:picChg chg="mod">
          <ac:chgData name="Chris Worthy" userId="e6351b03c6324f9c" providerId="LiveId" clId="{944EE3B1-2709-4923-9D57-BB04DAD89512}" dt="2023-02-13T21:10:57.748" v="1272" actId="14100"/>
          <ac:picMkLst>
            <pc:docMk/>
            <pc:sldMk cId="294983121" sldId="292"/>
            <ac:picMk id="7" creationId="{9F862373-FCCD-0247-9B3B-AE8455D43CFB}"/>
          </ac:picMkLst>
        </pc:picChg>
      </pc:sldChg>
      <pc:sldChg chg="addSp modSp mod">
        <pc:chgData name="Chris Worthy" userId="e6351b03c6324f9c" providerId="LiveId" clId="{944EE3B1-2709-4923-9D57-BB04DAD89512}" dt="2023-02-13T20:58:31.466" v="1087" actId="14861"/>
        <pc:sldMkLst>
          <pc:docMk/>
          <pc:sldMk cId="2967664281" sldId="296"/>
        </pc:sldMkLst>
        <pc:spChg chg="mod">
          <ac:chgData name="Chris Worthy" userId="e6351b03c6324f9c" providerId="LiveId" clId="{944EE3B1-2709-4923-9D57-BB04DAD89512}" dt="2023-02-13T20:58:05.958" v="1085" actId="14100"/>
          <ac:spMkLst>
            <pc:docMk/>
            <pc:sldMk cId="2967664281" sldId="296"/>
            <ac:spMk id="7" creationId="{FC7A3FEC-A90C-1543-AB78-311343E7ACB4}"/>
          </ac:spMkLst>
        </pc:spChg>
        <pc:picChg chg="add mod">
          <ac:chgData name="Chris Worthy" userId="e6351b03c6324f9c" providerId="LiveId" clId="{944EE3B1-2709-4923-9D57-BB04DAD89512}" dt="2023-02-13T20:58:31.466" v="1087" actId="14861"/>
          <ac:picMkLst>
            <pc:docMk/>
            <pc:sldMk cId="2967664281" sldId="296"/>
            <ac:picMk id="5" creationId="{9A60CE14-D1CC-A34A-B0F0-02BE9464A02F}"/>
          </ac:picMkLst>
        </pc:picChg>
      </pc:sldChg>
      <pc:sldChg chg="addSp delSp modSp mod modClrScheme chgLayout">
        <pc:chgData name="Chris Worthy" userId="e6351b03c6324f9c" providerId="LiveId" clId="{944EE3B1-2709-4923-9D57-BB04DAD89512}" dt="2023-02-13T20:50:02.689" v="993" actId="26606"/>
        <pc:sldMkLst>
          <pc:docMk/>
          <pc:sldMk cId="1558819310" sldId="301"/>
        </pc:sldMkLst>
        <pc:spChg chg="del">
          <ac:chgData name="Chris Worthy" userId="e6351b03c6324f9c" providerId="LiveId" clId="{944EE3B1-2709-4923-9D57-BB04DAD89512}" dt="2023-02-13T20:49:35.505" v="986" actId="21"/>
          <ac:spMkLst>
            <pc:docMk/>
            <pc:sldMk cId="1558819310" sldId="301"/>
            <ac:spMk id="2" creationId="{66E26A1C-2770-664C-960D-0D42ACF31609}"/>
          </ac:spMkLst>
        </pc:spChg>
        <pc:spChg chg="mod ord modVis">
          <ac:chgData name="Chris Worthy" userId="e6351b03c6324f9c" providerId="LiveId" clId="{944EE3B1-2709-4923-9D57-BB04DAD89512}" dt="2023-02-13T20:50:02.689" v="993" actId="26606"/>
          <ac:spMkLst>
            <pc:docMk/>
            <pc:sldMk cId="1558819310" sldId="301"/>
            <ac:spMk id="4" creationId="{299888EB-2754-6C47-B4FB-D44D40FA8B0E}"/>
          </ac:spMkLst>
        </pc:spChg>
        <pc:spChg chg="add del mod">
          <ac:chgData name="Chris Worthy" userId="e6351b03c6324f9c" providerId="LiveId" clId="{944EE3B1-2709-4923-9D57-BB04DAD89512}" dt="2023-02-13T20:50:02.689" v="993" actId="26606"/>
          <ac:spMkLst>
            <pc:docMk/>
            <pc:sldMk cId="1558819310" sldId="301"/>
            <ac:spMk id="9" creationId="{E5A54CA1-5F30-4AC2-8FD5-E120BB58536F}"/>
          </ac:spMkLst>
        </pc:spChg>
        <pc:graphicFrameChg chg="add del mod modGraphic">
          <ac:chgData name="Chris Worthy" userId="e6351b03c6324f9c" providerId="LiveId" clId="{944EE3B1-2709-4923-9D57-BB04DAD89512}" dt="2023-02-13T20:49:42.379" v="987" actId="21"/>
          <ac:graphicFrameMkLst>
            <pc:docMk/>
            <pc:sldMk cId="1558819310" sldId="301"/>
            <ac:graphicFrameMk id="3" creationId="{D8EB2D0D-B718-4AC4-D3E4-ED91B6CEE368}"/>
          </ac:graphicFrameMkLst>
        </pc:graphicFrameChg>
        <pc:graphicFrameChg chg="del mod">
          <ac:chgData name="Chris Worthy" userId="e6351b03c6324f9c" providerId="LiveId" clId="{944EE3B1-2709-4923-9D57-BB04DAD89512}" dt="2023-02-13T20:44:17.041" v="848" actId="21"/>
          <ac:graphicFrameMkLst>
            <pc:docMk/>
            <pc:sldMk cId="1558819310" sldId="301"/>
            <ac:graphicFrameMk id="6" creationId="{88D9CACC-7691-8FFB-DCB2-572B42A90751}"/>
          </ac:graphicFrameMkLst>
        </pc:graphicFrameChg>
        <pc:picChg chg="add del mod">
          <ac:chgData name="Chris Worthy" userId="e6351b03c6324f9c" providerId="LiveId" clId="{944EE3B1-2709-4923-9D57-BB04DAD89512}" dt="2023-02-13T20:46:06.909" v="866" actId="21"/>
          <ac:picMkLst>
            <pc:docMk/>
            <pc:sldMk cId="1558819310" sldId="301"/>
            <ac:picMk id="7" creationId="{26186ABE-B1E7-E283-8095-7C0DACD8F920}"/>
          </ac:picMkLst>
        </pc:picChg>
        <pc:picChg chg="add mod">
          <ac:chgData name="Chris Worthy" userId="e6351b03c6324f9c" providerId="LiveId" clId="{944EE3B1-2709-4923-9D57-BB04DAD89512}" dt="2023-02-13T20:50:02.689" v="993" actId="26606"/>
          <ac:picMkLst>
            <pc:docMk/>
            <pc:sldMk cId="1558819310" sldId="301"/>
            <ac:picMk id="11" creationId="{7009B1FB-930B-A71B-F999-400407418B92}"/>
          </ac:picMkLst>
        </pc:picChg>
      </pc:sldChg>
      <pc:sldChg chg="addSp delSp modSp mod modClrScheme chgLayout modNotes">
        <pc:chgData name="Chris Worthy" userId="e6351b03c6324f9c" providerId="LiveId" clId="{944EE3B1-2709-4923-9D57-BB04DAD89512}" dt="2023-02-13T21:18:49.427" v="1314" actId="255"/>
        <pc:sldMkLst>
          <pc:docMk/>
          <pc:sldMk cId="3218976585" sldId="314"/>
        </pc:sldMkLst>
        <pc:spChg chg="mod">
          <ac:chgData name="Chris Worthy" userId="e6351b03c6324f9c" providerId="LiveId" clId="{944EE3B1-2709-4923-9D57-BB04DAD89512}" dt="2023-02-13T21:08:16.478" v="1238" actId="26606"/>
          <ac:spMkLst>
            <pc:docMk/>
            <pc:sldMk cId="3218976585" sldId="314"/>
            <ac:spMk id="3" creationId="{ED553998-5243-4AED-9C50-426D41D4982B}"/>
          </ac:spMkLst>
        </pc:spChg>
        <pc:spChg chg="mod ord modVis">
          <ac:chgData name="Chris Worthy" userId="e6351b03c6324f9c" providerId="LiveId" clId="{944EE3B1-2709-4923-9D57-BB04DAD89512}" dt="2023-02-13T21:08:16.478" v="1238" actId="26606"/>
          <ac:spMkLst>
            <pc:docMk/>
            <pc:sldMk cId="3218976585" sldId="314"/>
            <ac:spMk id="11" creationId="{4015155E-E8B8-F60B-DB0A-A135676527E4}"/>
          </ac:spMkLst>
        </pc:spChg>
        <pc:spChg chg="add del mod">
          <ac:chgData name="Chris Worthy" userId="e6351b03c6324f9c" providerId="LiveId" clId="{944EE3B1-2709-4923-9D57-BB04DAD89512}" dt="2023-02-13T21:07:43.273" v="1229" actId="26606"/>
          <ac:spMkLst>
            <pc:docMk/>
            <pc:sldMk cId="3218976585" sldId="314"/>
            <ac:spMk id="16" creationId="{3E12826F-C165-AA07-4C78-1ED0FBE9150A}"/>
          </ac:spMkLst>
        </pc:spChg>
        <pc:spChg chg="add del mod">
          <ac:chgData name="Chris Worthy" userId="e6351b03c6324f9c" providerId="LiveId" clId="{944EE3B1-2709-4923-9D57-BB04DAD89512}" dt="2023-02-13T21:07:44.665" v="1231" actId="26606"/>
          <ac:spMkLst>
            <pc:docMk/>
            <pc:sldMk cId="3218976585" sldId="314"/>
            <ac:spMk id="18" creationId="{B640EB2F-C32B-9EFB-2157-DC98E10EF5D9}"/>
          </ac:spMkLst>
        </pc:spChg>
        <pc:spChg chg="add del mod">
          <ac:chgData name="Chris Worthy" userId="e6351b03c6324f9c" providerId="LiveId" clId="{944EE3B1-2709-4923-9D57-BB04DAD89512}" dt="2023-02-13T21:07:46.808" v="1233" actId="26606"/>
          <ac:spMkLst>
            <pc:docMk/>
            <pc:sldMk cId="3218976585" sldId="314"/>
            <ac:spMk id="20" creationId="{81BC0FF9-BDED-EDEA-035E-A179ADEACCB2}"/>
          </ac:spMkLst>
        </pc:spChg>
        <pc:spChg chg="add del mod">
          <ac:chgData name="Chris Worthy" userId="e6351b03c6324f9c" providerId="LiveId" clId="{944EE3B1-2709-4923-9D57-BB04DAD89512}" dt="2023-02-13T21:08:16.478" v="1238" actId="26606"/>
          <ac:spMkLst>
            <pc:docMk/>
            <pc:sldMk cId="3218976585" sldId="314"/>
            <ac:spMk id="22" creationId="{55DE9510-CCEF-AB96-D2E3-3653956F0DCD}"/>
          </ac:spMkLst>
        </pc:spChg>
        <pc:spChg chg="add del mod">
          <ac:chgData name="Chris Worthy" userId="e6351b03c6324f9c" providerId="LiveId" clId="{944EE3B1-2709-4923-9D57-BB04DAD89512}" dt="2023-02-13T21:08:16.476" v="1237" actId="26606"/>
          <ac:spMkLst>
            <pc:docMk/>
            <pc:sldMk cId="3218976585" sldId="314"/>
            <ac:spMk id="27" creationId="{9402C3C5-63F9-48D7-D149-7E70AEA48C91}"/>
          </ac:spMkLst>
        </pc:spChg>
        <pc:spChg chg="add del mod">
          <ac:chgData name="Chris Worthy" userId="e6351b03c6324f9c" providerId="LiveId" clId="{944EE3B1-2709-4923-9D57-BB04DAD89512}" dt="2023-02-13T21:08:16.476" v="1237" actId="26606"/>
          <ac:spMkLst>
            <pc:docMk/>
            <pc:sldMk cId="3218976585" sldId="314"/>
            <ac:spMk id="29" creationId="{B953E406-63CC-7690-56AC-F6F24B476020}"/>
          </ac:spMkLst>
        </pc:spChg>
        <pc:picChg chg="mod ord">
          <ac:chgData name="Chris Worthy" userId="e6351b03c6324f9c" providerId="LiveId" clId="{944EE3B1-2709-4923-9D57-BB04DAD89512}" dt="2023-02-13T21:08:16.478" v="1238" actId="26606"/>
          <ac:picMkLst>
            <pc:docMk/>
            <pc:sldMk cId="3218976585" sldId="314"/>
            <ac:picMk id="6" creationId="{4312AA6B-E6EE-4ED9-AC6D-C1CDFDD2867D}"/>
          </ac:picMkLst>
        </pc:picChg>
      </pc:sldChg>
      <pc:sldChg chg="addSp delSp modSp mod modNotes">
        <pc:chgData name="Chris Worthy" userId="e6351b03c6324f9c" providerId="LiveId" clId="{944EE3B1-2709-4923-9D57-BB04DAD89512}" dt="2023-02-13T21:33:18.378" v="1399" actId="6549"/>
        <pc:sldMkLst>
          <pc:docMk/>
          <pc:sldMk cId="259079045" sldId="317"/>
        </pc:sldMkLst>
        <pc:spChg chg="mod">
          <ac:chgData name="Chris Worthy" userId="e6351b03c6324f9c" providerId="LiveId" clId="{944EE3B1-2709-4923-9D57-BB04DAD89512}" dt="2023-02-13T21:09:08.466" v="1271" actId="20577"/>
          <ac:spMkLst>
            <pc:docMk/>
            <pc:sldMk cId="259079045" sldId="317"/>
            <ac:spMk id="6" creationId="{53AA9E19-BFCF-6E4B-9670-79C286BD7A3F}"/>
          </ac:spMkLst>
        </pc:spChg>
        <pc:spChg chg="mod">
          <ac:chgData name="Chris Worthy" userId="e6351b03c6324f9c" providerId="LiveId" clId="{944EE3B1-2709-4923-9D57-BB04DAD89512}" dt="2023-02-13T19:54:39.245" v="497" actId="948"/>
          <ac:spMkLst>
            <pc:docMk/>
            <pc:sldMk cId="259079045" sldId="317"/>
            <ac:spMk id="7" creationId="{A2205593-1008-E146-9B32-019765398443}"/>
          </ac:spMkLst>
        </pc:spChg>
        <pc:picChg chg="mod">
          <ac:chgData name="Chris Worthy" userId="e6351b03c6324f9c" providerId="LiveId" clId="{944EE3B1-2709-4923-9D57-BB04DAD89512}" dt="2023-02-13T19:50:36.968" v="259" actId="1076"/>
          <ac:picMkLst>
            <pc:docMk/>
            <pc:sldMk cId="259079045" sldId="317"/>
            <ac:picMk id="4" creationId="{AB2BB8C2-BFE6-4E1C-B8D0-C715A3C55312}"/>
          </ac:picMkLst>
        </pc:picChg>
        <pc:picChg chg="del">
          <ac:chgData name="Chris Worthy" userId="e6351b03c6324f9c" providerId="LiveId" clId="{944EE3B1-2709-4923-9D57-BB04DAD89512}" dt="2023-02-13T19:49:33.150" v="241" actId="21"/>
          <ac:picMkLst>
            <pc:docMk/>
            <pc:sldMk cId="259079045" sldId="317"/>
            <ac:picMk id="5" creationId="{1F3F8E12-98B8-40E7-89F1-88121CD7A616}"/>
          </ac:picMkLst>
        </pc:picChg>
        <pc:picChg chg="add mod">
          <ac:chgData name="Chris Worthy" userId="e6351b03c6324f9c" providerId="LiveId" clId="{944EE3B1-2709-4923-9D57-BB04DAD89512}" dt="2023-02-13T19:50:23.870" v="251" actId="1076"/>
          <ac:picMkLst>
            <pc:docMk/>
            <pc:sldMk cId="259079045" sldId="317"/>
            <ac:picMk id="8" creationId="{855CB200-6B5C-C2E2-D9BF-3ADD8FDEF960}"/>
          </ac:picMkLst>
        </pc:picChg>
        <pc:picChg chg="mod">
          <ac:chgData name="Chris Worthy" userId="e6351b03c6324f9c" providerId="LiveId" clId="{944EE3B1-2709-4923-9D57-BB04DAD89512}" dt="2023-02-13T19:50:18.939" v="250" actId="1076"/>
          <ac:picMkLst>
            <pc:docMk/>
            <pc:sldMk cId="259079045" sldId="317"/>
            <ac:picMk id="11" creationId="{5019A719-7DC7-EE46-A98B-3A74C9B3E16F}"/>
          </ac:picMkLst>
        </pc:picChg>
      </pc:sldChg>
      <pc:sldChg chg="modSp mod modNotes">
        <pc:chgData name="Chris Worthy" userId="e6351b03c6324f9c" providerId="LiveId" clId="{944EE3B1-2709-4923-9D57-BB04DAD89512}" dt="2023-02-13T21:20:09.179" v="1324"/>
        <pc:sldMkLst>
          <pc:docMk/>
          <pc:sldMk cId="3298885980" sldId="319"/>
        </pc:sldMkLst>
        <pc:spChg chg="mod">
          <ac:chgData name="Chris Worthy" userId="e6351b03c6324f9c" providerId="LiveId" clId="{944EE3B1-2709-4923-9D57-BB04DAD89512}" dt="2023-02-13T20:50:32.968" v="1037" actId="20577"/>
          <ac:spMkLst>
            <pc:docMk/>
            <pc:sldMk cId="3298885980" sldId="319"/>
            <ac:spMk id="2" creationId="{1E8AE97C-B900-2B4A-8A4A-7B6A6C4E1BDB}"/>
          </ac:spMkLst>
        </pc:spChg>
        <pc:spChg chg="mod">
          <ac:chgData name="Chris Worthy" userId="e6351b03c6324f9c" providerId="LiveId" clId="{944EE3B1-2709-4923-9D57-BB04DAD89512}" dt="2023-02-13T21:17:29.623" v="1301" actId="255"/>
          <ac:spMkLst>
            <pc:docMk/>
            <pc:sldMk cId="3298885980" sldId="319"/>
            <ac:spMk id="5" creationId="{683C186D-BB03-8140-B825-AD1A011CD5F4}"/>
          </ac:spMkLst>
        </pc:spChg>
      </pc:sldChg>
      <pc:sldChg chg="modSp mod modNotes">
        <pc:chgData name="Chris Worthy" userId="e6351b03c6324f9c" providerId="LiveId" clId="{944EE3B1-2709-4923-9D57-BB04DAD89512}" dt="2023-02-13T21:27:35.537" v="1371" actId="20577"/>
        <pc:sldMkLst>
          <pc:docMk/>
          <pc:sldMk cId="3736086088" sldId="320"/>
        </pc:sldMkLst>
        <pc:spChg chg="mod">
          <ac:chgData name="Chris Worthy" userId="e6351b03c6324f9c" providerId="LiveId" clId="{944EE3B1-2709-4923-9D57-BB04DAD89512}" dt="2023-02-13T20:49:28.076" v="985" actId="6549"/>
          <ac:spMkLst>
            <pc:docMk/>
            <pc:sldMk cId="3736086088" sldId="320"/>
            <ac:spMk id="4" creationId="{5425BAC1-466C-C645-82B6-A9D3611DCA7F}"/>
          </ac:spMkLst>
        </pc:spChg>
      </pc:sldChg>
    </pc:docChg>
  </pc:docChgLst>
  <pc:docChgLst>
    <pc:chgData name="Quinn Hayes" userId="S::quinn@togetherwomenrise.org::7142747c-df3d-4c91-92bb-122ce31d3f47" providerId="AD" clId="Web-{6502D3C0-F891-E1F6-771F-99573F6606B5}"/>
    <pc:docChg chg="modSld">
      <pc:chgData name="Quinn Hayes" userId="S::quinn@togetherwomenrise.org::7142747c-df3d-4c91-92bb-122ce31d3f47" providerId="AD" clId="Web-{6502D3C0-F891-E1F6-771F-99573F6606B5}" dt="2023-03-14T18:01:47.585" v="33" actId="14100"/>
      <pc:docMkLst>
        <pc:docMk/>
      </pc:docMkLst>
      <pc:sldChg chg="modSp">
        <pc:chgData name="Quinn Hayes" userId="S::quinn@togetherwomenrise.org::7142747c-df3d-4c91-92bb-122ce31d3f47" providerId="AD" clId="Web-{6502D3C0-F891-E1F6-771F-99573F6606B5}" dt="2023-03-14T17:58:51.579" v="18" actId="20577"/>
        <pc:sldMkLst>
          <pc:docMk/>
          <pc:sldMk cId="294983121" sldId="292"/>
        </pc:sldMkLst>
        <pc:spChg chg="mod">
          <ac:chgData name="Quinn Hayes" userId="S::quinn@togetherwomenrise.org::7142747c-df3d-4c91-92bb-122ce31d3f47" providerId="AD" clId="Web-{6502D3C0-F891-E1F6-771F-99573F6606B5}" dt="2023-03-14T17:58:51.579" v="18" actId="20577"/>
          <ac:spMkLst>
            <pc:docMk/>
            <pc:sldMk cId="294983121" sldId="292"/>
            <ac:spMk id="2" creationId="{73B770BB-9E74-B947-8542-BDB89DBC8210}"/>
          </ac:spMkLst>
        </pc:spChg>
      </pc:sldChg>
      <pc:sldChg chg="modSp">
        <pc:chgData name="Quinn Hayes" userId="S::quinn@togetherwomenrise.org::7142747c-df3d-4c91-92bb-122ce31d3f47" providerId="AD" clId="Web-{6502D3C0-F891-E1F6-771F-99573F6606B5}" dt="2023-03-14T17:57:31.655" v="11" actId="20577"/>
        <pc:sldMkLst>
          <pc:docMk/>
          <pc:sldMk cId="259079045" sldId="317"/>
        </pc:sldMkLst>
        <pc:spChg chg="mod">
          <ac:chgData name="Quinn Hayes" userId="S::quinn@togetherwomenrise.org::7142747c-df3d-4c91-92bb-122ce31d3f47" providerId="AD" clId="Web-{6502D3C0-F891-E1F6-771F-99573F6606B5}" dt="2023-03-14T17:57:31.655" v="11" actId="20577"/>
          <ac:spMkLst>
            <pc:docMk/>
            <pc:sldMk cId="259079045" sldId="317"/>
            <ac:spMk id="7" creationId="{A2205593-1008-E146-9B32-019765398443}"/>
          </ac:spMkLst>
        </pc:spChg>
      </pc:sldChg>
      <pc:sldChg chg="modSp">
        <pc:chgData name="Quinn Hayes" userId="S::quinn@togetherwomenrise.org::7142747c-df3d-4c91-92bb-122ce31d3f47" providerId="AD" clId="Web-{6502D3C0-F891-E1F6-771F-99573F6606B5}" dt="2023-03-14T18:01:47.585" v="33" actId="14100"/>
        <pc:sldMkLst>
          <pc:docMk/>
          <pc:sldMk cId="3736086088" sldId="320"/>
        </pc:sldMkLst>
        <pc:spChg chg="mod">
          <ac:chgData name="Quinn Hayes" userId="S::quinn@togetherwomenrise.org::7142747c-df3d-4c91-92bb-122ce31d3f47" providerId="AD" clId="Web-{6502D3C0-F891-E1F6-771F-99573F6606B5}" dt="2023-03-14T18:01:47.585" v="33" actId="14100"/>
          <ac:spMkLst>
            <pc:docMk/>
            <pc:sldMk cId="3736086088" sldId="320"/>
            <ac:spMk id="4" creationId="{5425BAC1-466C-C645-82B6-A9D3611DCA7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5DA05-797D-4181-80BB-FE6AA646CAB1}" type="datetimeFigureOut">
              <a:rPr lang="en-US" smtClean="0"/>
              <a:t>3/14/2023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64A7D-4F89-4359-B4A7-FEF9AC2B62D6}" type="slidenum">
              <a:rPr lang="en-US" smtClean="0"/>
              <a:t>‹#›</a:t>
            </a:fld>
            <a:endParaRPr lang="en-US" dirty="0"/>
          </a:p>
        </p:txBody>
      </p:sp>
    </p:spTree>
    <p:extLst>
      <p:ext uri="{BB962C8B-B14F-4D97-AF65-F5344CB8AC3E}">
        <p14:creationId xmlns:p14="http://schemas.microsoft.com/office/powerpoint/2010/main" val="207915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1</a:t>
            </a:fld>
            <a:endParaRPr lang="en-US" dirty="0"/>
          </a:p>
        </p:txBody>
      </p:sp>
    </p:spTree>
    <p:extLst>
      <p:ext uri="{BB962C8B-B14F-4D97-AF65-F5344CB8AC3E}">
        <p14:creationId xmlns:p14="http://schemas.microsoft.com/office/powerpoint/2010/main" val="2758170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0999" y="4400550"/>
            <a:ext cx="6086475" cy="3600450"/>
          </a:xfrm>
        </p:spPr>
        <p:txBody>
          <a:bodyPr/>
          <a:lstStyle/>
          <a:p>
            <a:pPr marL="0" marR="0">
              <a:lnSpc>
                <a:spcPct val="107000"/>
              </a:lnSpc>
              <a:spcBef>
                <a:spcPts val="0"/>
              </a:spcBef>
              <a:spcAft>
                <a:spcPts val="800"/>
              </a:spcAft>
            </a:pPr>
            <a:r>
              <a:rPr lang="en-US" sz="1600" dirty="0">
                <a:solidFill>
                  <a:srgbClr val="022077"/>
                </a:solidFill>
                <a:effectLst/>
                <a:latin typeface="Arial" panose="020B0604020202020204" pitchFamily="34" charset="0"/>
                <a:ea typeface="Arial" panose="020B0604020202020204" pitchFamily="34" charset="0"/>
                <a:cs typeface="Times New Roman" panose="02020603050405020304" pitchFamily="18" charset="0"/>
              </a:rPr>
              <a:t>Voices </a:t>
            </a:r>
          </a:p>
          <a:p>
            <a:pPr marL="0" marR="0">
              <a:lnSpc>
                <a:spcPct val="107000"/>
              </a:lnSpc>
              <a:spcBef>
                <a:spcPts val="0"/>
              </a:spcBef>
              <a:spcAft>
                <a:spcPts val="800"/>
              </a:spcAft>
            </a:pPr>
            <a:r>
              <a:rPr lang="en-US" dirty="0">
                <a:effectLst/>
                <a:latin typeface="Arial" panose="020B0604020202020204" pitchFamily="34" charset="0"/>
                <a:ea typeface="Arial" panose="020B0604020202020204" pitchFamily="34" charset="0"/>
                <a:cs typeface="Times New Roman" panose="02020603050405020304" pitchFamily="18" charset="0"/>
              </a:rPr>
              <a:t>From project participants in Uganda:</a:t>
            </a:r>
          </a:p>
          <a:p>
            <a:pPr marL="0" marR="0">
              <a:lnSpc>
                <a:spcPct val="107000"/>
              </a:lnSpc>
              <a:spcBef>
                <a:spcPts val="0"/>
              </a:spcBef>
              <a:spcAft>
                <a:spcPts val="800"/>
              </a:spcAft>
            </a:pPr>
            <a:r>
              <a:rPr lang="en-US" dirty="0">
                <a:effectLst/>
                <a:latin typeface="Arial" panose="020B0604020202020204" pitchFamily="34" charset="0"/>
                <a:ea typeface="Arial" panose="020B0604020202020204" pitchFamily="34" charset="0"/>
                <a:cs typeface="Times New Roman" panose="02020603050405020304" pitchFamily="18" charset="0"/>
              </a:rPr>
              <a:t>• “I come to school because I want to be a teacher and help the children of Uganda.”</a:t>
            </a:r>
          </a:p>
          <a:p>
            <a:pPr marL="0" marR="0">
              <a:lnSpc>
                <a:spcPct val="107000"/>
              </a:lnSpc>
              <a:spcBef>
                <a:spcPts val="0"/>
              </a:spcBef>
              <a:spcAft>
                <a:spcPts val="800"/>
              </a:spcAft>
            </a:pPr>
            <a:r>
              <a:rPr lang="en-US" dirty="0">
                <a:effectLst/>
                <a:latin typeface="Arial" panose="020B0604020202020204" pitchFamily="34" charset="0"/>
                <a:ea typeface="Arial" panose="020B0604020202020204" pitchFamily="34" charset="0"/>
                <a:cs typeface="Times New Roman" panose="02020603050405020304" pitchFamily="18" charset="0"/>
              </a:rPr>
              <a:t>• “I come to school to be able to participate in politics and make changes in our communities.”</a:t>
            </a:r>
          </a:p>
          <a:p>
            <a:pPr marL="0" marR="0">
              <a:lnSpc>
                <a:spcPct val="107000"/>
              </a:lnSpc>
              <a:spcBef>
                <a:spcPts val="0"/>
              </a:spcBef>
              <a:spcAft>
                <a:spcPts val="800"/>
              </a:spcAft>
            </a:pPr>
            <a:r>
              <a:rPr lang="en-US" dirty="0">
                <a:effectLst/>
                <a:latin typeface="Arial" panose="020B0604020202020204" pitchFamily="34" charset="0"/>
                <a:ea typeface="Arial" panose="020B0604020202020204" pitchFamily="34" charset="0"/>
                <a:cs typeface="Times New Roman" panose="02020603050405020304" pitchFamily="18" charset="0"/>
              </a:rPr>
              <a:t>• “I come to school in order to get a job and help my mom.”</a:t>
            </a:r>
          </a:p>
          <a:p>
            <a:pPr marL="0" marR="0">
              <a:lnSpc>
                <a:spcPct val="107000"/>
              </a:lnSpc>
              <a:spcBef>
                <a:spcPts val="0"/>
              </a:spcBef>
              <a:spcAft>
                <a:spcPts val="800"/>
              </a:spcAft>
            </a:pPr>
            <a:endParaRPr lang="en-US" sz="160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10</a:t>
            </a:fld>
            <a:endParaRPr lang="en-US" dirty="0"/>
          </a:p>
        </p:txBody>
      </p:sp>
    </p:spTree>
    <p:extLst>
      <p:ext uri="{BB962C8B-B14F-4D97-AF65-F5344CB8AC3E}">
        <p14:creationId xmlns:p14="http://schemas.microsoft.com/office/powerpoint/2010/main" val="1186907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dirty="0">
                <a:effectLst/>
                <a:latin typeface="Arial" panose="020B0604020202020204" pitchFamily="34" charset="0"/>
                <a:ea typeface="Arial" panose="020B0604020202020204" pitchFamily="34" charset="0"/>
                <a:cs typeface="Times New Roman" panose="02020603050405020304" pitchFamily="18" charset="0"/>
              </a:rPr>
              <a:t>The mission of The MoonCatcher Project (MCP) is to optimize girls’ lives worldwide by removing barriers related to menstruation. MCP’s primary service areas are Uganda (</a:t>
            </a:r>
            <a:r>
              <a:rPr lang="en-US" dirty="0" err="1">
                <a:effectLst/>
                <a:latin typeface="Arial" panose="020B0604020202020204" pitchFamily="34" charset="0"/>
                <a:ea typeface="Arial" panose="020B0604020202020204" pitchFamily="34" charset="0"/>
                <a:cs typeface="Times New Roman" panose="02020603050405020304" pitchFamily="18" charset="0"/>
              </a:rPr>
              <a:t>Wakisa</a:t>
            </a:r>
            <a:r>
              <a:rPr lang="en-US" dirty="0">
                <a:effectLst/>
                <a:latin typeface="Arial" panose="020B0604020202020204" pitchFamily="34" charset="0"/>
                <a:ea typeface="Arial" panose="020B0604020202020204" pitchFamily="34" charset="0"/>
                <a:cs typeface="Times New Roman" panose="02020603050405020304" pitchFamily="18" charset="0"/>
              </a:rPr>
              <a:t>, </a:t>
            </a:r>
            <a:r>
              <a:rPr lang="en-US" dirty="0" err="1">
                <a:effectLst/>
                <a:latin typeface="Arial" panose="020B0604020202020204" pitchFamily="34" charset="0"/>
                <a:ea typeface="Arial" panose="020B0604020202020204" pitchFamily="34" charset="0"/>
                <a:cs typeface="Times New Roman" panose="02020603050405020304" pitchFamily="18" charset="0"/>
              </a:rPr>
              <a:t>Pallisa</a:t>
            </a:r>
            <a:r>
              <a:rPr lang="en-US" dirty="0">
                <a:effectLst/>
                <a:latin typeface="Arial" panose="020B0604020202020204" pitchFamily="34" charset="0"/>
                <a:ea typeface="Arial" panose="020B0604020202020204" pitchFamily="34" charset="0"/>
                <a:cs typeface="Times New Roman" panose="02020603050405020304" pitchFamily="18" charset="0"/>
              </a:rPr>
              <a:t>, Jinja, </a:t>
            </a:r>
            <a:r>
              <a:rPr lang="en-US" dirty="0" err="1">
                <a:effectLst/>
                <a:latin typeface="Arial" panose="020B0604020202020204" pitchFamily="34" charset="0"/>
                <a:ea typeface="Arial" panose="020B0604020202020204" pitchFamily="34" charset="0"/>
                <a:cs typeface="Times New Roman" panose="02020603050405020304" pitchFamily="18" charset="0"/>
              </a:rPr>
              <a:t>Kimenyede</a:t>
            </a:r>
            <a:r>
              <a:rPr lang="en-US" dirty="0">
                <a:effectLst/>
                <a:latin typeface="Arial" panose="020B0604020202020204" pitchFamily="34" charset="0"/>
                <a:ea typeface="Arial" panose="020B0604020202020204" pitchFamily="34" charset="0"/>
                <a:cs typeface="Times New Roman" panose="02020603050405020304" pitchFamily="18" charset="0"/>
              </a:rPr>
              <a:t>), Malawi (</a:t>
            </a:r>
            <a:r>
              <a:rPr lang="en-US" dirty="0" err="1">
                <a:effectLst/>
                <a:latin typeface="Arial" panose="020B0604020202020204" pitchFamily="34" charset="0"/>
                <a:ea typeface="Arial" panose="020B0604020202020204" pitchFamily="34" charset="0"/>
                <a:cs typeface="Times New Roman" panose="02020603050405020304" pitchFamily="18" charset="0"/>
              </a:rPr>
              <a:t>Mtunthama</a:t>
            </a:r>
            <a:r>
              <a:rPr lang="en-US" dirty="0">
                <a:effectLst/>
                <a:latin typeface="Arial" panose="020B0604020202020204" pitchFamily="34" charset="0"/>
                <a:ea typeface="Arial" panose="020B0604020202020204" pitchFamily="34" charset="0"/>
                <a:cs typeface="Times New Roman" panose="02020603050405020304" pitchFamily="18" charset="0"/>
              </a:rPr>
              <a:t>, </a:t>
            </a:r>
            <a:r>
              <a:rPr lang="en-US" dirty="0" err="1">
                <a:effectLst/>
                <a:latin typeface="Arial" panose="020B0604020202020204" pitchFamily="34" charset="0"/>
                <a:ea typeface="Arial" panose="020B0604020202020204" pitchFamily="34" charset="0"/>
                <a:cs typeface="Times New Roman" panose="02020603050405020304" pitchFamily="18" charset="0"/>
              </a:rPr>
              <a:t>Nkhata</a:t>
            </a:r>
            <a:r>
              <a:rPr lang="en-US" dirty="0">
                <a:effectLst/>
                <a:latin typeface="Arial" panose="020B0604020202020204" pitchFamily="34" charset="0"/>
                <a:ea typeface="Arial" panose="020B0604020202020204" pitchFamily="34" charset="0"/>
                <a:cs typeface="Times New Roman" panose="02020603050405020304" pitchFamily="18" charset="0"/>
              </a:rPr>
              <a:t> Bay – at a vocational school for deaf students, </a:t>
            </a:r>
            <a:r>
              <a:rPr lang="en-US" dirty="0" err="1">
                <a:effectLst/>
                <a:latin typeface="Arial" panose="020B0604020202020204" pitchFamily="34" charset="0"/>
                <a:ea typeface="Arial" panose="020B0604020202020204" pitchFamily="34" charset="0"/>
                <a:cs typeface="Times New Roman" panose="02020603050405020304" pitchFamily="18" charset="0"/>
              </a:rPr>
              <a:t>Malengmzoma</a:t>
            </a:r>
            <a:r>
              <a:rPr lang="en-US" dirty="0">
                <a:effectLst/>
                <a:latin typeface="Arial" panose="020B0604020202020204" pitchFamily="34" charset="0"/>
                <a:ea typeface="Arial" panose="020B0604020202020204" pitchFamily="34" charset="0"/>
                <a:cs typeface="Times New Roman" panose="02020603050405020304" pitchFamily="18" charset="0"/>
              </a:rPr>
              <a:t> /</a:t>
            </a:r>
            <a:r>
              <a:rPr lang="en-US" dirty="0" err="1">
                <a:effectLst/>
                <a:latin typeface="Arial" panose="020B0604020202020204" pitchFamily="34" charset="0"/>
                <a:ea typeface="Arial" panose="020B0604020202020204" pitchFamily="34" charset="0"/>
                <a:cs typeface="Times New Roman" panose="02020603050405020304" pitchFamily="18" charset="0"/>
              </a:rPr>
              <a:t>Chituka</a:t>
            </a:r>
            <a:r>
              <a:rPr lang="en-US" dirty="0">
                <a:effectLst/>
                <a:latin typeface="Arial" panose="020B0604020202020204" pitchFamily="34" charset="0"/>
                <a:ea typeface="Arial" panose="020B0604020202020204" pitchFamily="34" charset="0"/>
                <a:cs typeface="Times New Roman" panose="02020603050405020304" pitchFamily="18" charset="0"/>
              </a:rPr>
              <a:t>), and Kenya (Kisumu) and India (New Delhi). </a:t>
            </a:r>
          </a:p>
          <a:p>
            <a:pPr marL="0" marR="0" lvl="0" indent="0" algn="l" defTabSz="914400" rtl="0" eaLnBrk="1" fontAlgn="auto" latinLnBrk="0" hangingPunct="1">
              <a:lnSpc>
                <a:spcPct val="110000"/>
              </a:lnSpc>
              <a:spcBef>
                <a:spcPts val="0"/>
              </a:spcBef>
              <a:spcAft>
                <a:spcPts val="0"/>
              </a:spcAft>
              <a:buClrTx/>
              <a:buSzTx/>
              <a:buFontTx/>
              <a:buNone/>
              <a:tabLst/>
              <a:defRPr/>
            </a:pPr>
            <a:endParaRPr lang="en-US" dirty="0">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2</a:t>
            </a:fld>
            <a:endParaRPr lang="en-US" dirty="0"/>
          </a:p>
        </p:txBody>
      </p:sp>
    </p:spTree>
    <p:extLst>
      <p:ext uri="{BB962C8B-B14F-4D97-AF65-F5344CB8AC3E}">
        <p14:creationId xmlns:p14="http://schemas.microsoft.com/office/powerpoint/2010/main" val="345009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5638" y="1165225"/>
            <a:ext cx="5486400" cy="3086100"/>
          </a:xfrm>
        </p:spPr>
      </p:sp>
      <p:sp>
        <p:nvSpPr>
          <p:cNvPr id="3" name="Notes Placeholder 2"/>
          <p:cNvSpPr>
            <a:spLocks noGrp="1"/>
          </p:cNvSpPr>
          <p:nvPr>
            <p:ph type="body" idx="1"/>
          </p:nvPr>
        </p:nvSpPr>
        <p:spPr>
          <a:xfrm>
            <a:off x="506775" y="4400550"/>
            <a:ext cx="5960699" cy="3783330"/>
          </a:xfrm>
        </p:spPr>
        <p:txBody>
          <a:bodyPr/>
          <a:lstStyle/>
          <a:p>
            <a:pPr>
              <a:lnSpc>
                <a:spcPct val="107000"/>
              </a:lnSpc>
              <a:spcAft>
                <a:spcPts val="80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UNESCO has reported that one in 10 girls in Sub-Saharan Africa misses school due to their menstrual cycle. By some estimates, days missed can be much as 20 percent of a given school year. Many girls drop out of school altogether once they begin menstruating.</a:t>
            </a:r>
          </a:p>
          <a:p>
            <a:pPr>
              <a:lnSpc>
                <a:spcPct val="107000"/>
              </a:lnSpc>
              <a:spcAft>
                <a:spcPts val="80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Child and early marriage is a serious problem, as are high adolescent birth rates. Although the fertility rate has declined, it is still the highest in the world. Gender inequality is rampant and reinforced by discriminatory laws. In many areas, women are not allowed to own or inherit land. Women take the brunt of (unpaid) domestic life, caring for children as well as aging family members. </a:t>
            </a:r>
          </a:p>
          <a:p>
            <a:pPr>
              <a:lnSpc>
                <a:spcPct val="107000"/>
              </a:lnSpc>
              <a:spcAft>
                <a:spcPts val="80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Even when laws exist, exceptions are made at the expense of women and girls. For instance, many countries state the legal age for marriage is 18, yet child marriage occurs on a regular basis. In some countries, women are required by law to obey their husbands and cannot apply for a passport like a man. Although laws prohibiting domestic violence exist, one out of five women in the region has endured physical or sexual violence.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37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For many low-income families around the world, menstrual hygiene products are unavailable or unaffordable. In addition, misconceptions regarding menstruation are widespread and there is a general culture of silence surrounding the topic. This is due to many factors, including gender inequality, discriminatory social norms, cultural taboos, poverty, and a lack of basic services like toilets and sanitary products. The situation is worse in rural areas and for girls who attend public schools. </a:t>
            </a:r>
          </a:p>
          <a:p>
            <a:pPr marL="0" marR="0">
              <a:lnSpc>
                <a:spcPct val="107000"/>
              </a:lnSpc>
              <a:spcBef>
                <a:spcPts val="0"/>
              </a:spcBef>
              <a:spcAft>
                <a:spcPts val="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Education is the most effective means of improving the lives of girls in the communities with the lowest financial resources (with family incomes averaging less than $2 per day), but menstruation can create a significant barrier to completing a girl’s education. Traditional menstrual hygiene products are a luxury many families simply cannot afford. Girls often drop out of school when they reach puberty. Early dropout rates for these girls are a worrisome trend that can lead to early marriage, childbearing at an early age, and a lack of financial independence.</a:t>
            </a:r>
          </a:p>
          <a:p>
            <a:pPr marL="0" marR="0">
              <a:lnSpc>
                <a:spcPct val="107000"/>
              </a:lnSpc>
              <a:spcBef>
                <a:spcPts val="0"/>
              </a:spcBef>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97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E864A7D-4F89-4359-B4A7-FEF9AC2B62D6}" type="slidenum">
              <a:rPr lang="en-US" smtClean="0"/>
              <a:t>5</a:t>
            </a:fld>
            <a:endParaRPr lang="en-US" dirty="0"/>
          </a:p>
        </p:txBody>
      </p:sp>
      <p:sp>
        <p:nvSpPr>
          <p:cNvPr id="8" name="TextBox 7">
            <a:extLst>
              <a:ext uri="{FF2B5EF4-FFF2-40B4-BE49-F238E27FC236}">
                <a16:creationId xmlns:a16="http://schemas.microsoft.com/office/drawing/2014/main" id="{7077B69E-2334-9180-37DD-597AF439AA0F}"/>
              </a:ext>
            </a:extLst>
          </p:cNvPr>
          <p:cNvSpPr txBox="1"/>
          <p:nvPr/>
        </p:nvSpPr>
        <p:spPr>
          <a:xfrm>
            <a:off x="685800" y="4291660"/>
            <a:ext cx="5657850" cy="4342407"/>
          </a:xfrm>
          <a:prstGeom prst="rect">
            <a:avLst/>
          </a:prstGeom>
          <a:noFill/>
        </p:spPr>
        <p:txBody>
          <a:bodyPr wrap="square">
            <a:spAutoFit/>
          </a:bodyPr>
          <a:lstStyle/>
          <a:p>
            <a:pPr lvl="0">
              <a:lnSpc>
                <a:spcPct val="110000"/>
              </a:lnSpc>
            </a:pPr>
            <a:r>
              <a:rPr lang="en-US" sz="1200" dirty="0">
                <a:effectLst/>
                <a:latin typeface="Arial" panose="020B0604020202020204" pitchFamily="34" charset="0"/>
                <a:ea typeface="Arial" panose="020B0604020202020204" pitchFamily="34" charset="0"/>
                <a:cs typeface="Times New Roman" panose="02020603050405020304" pitchFamily="18" charset="0"/>
              </a:rPr>
              <a:t>This project takes place in Malawi, Uganda, and Kenya, where MCP will work with local sewing cooperatives to produce and distribute 15,000 free MoonCatcher Menstrual Management Kits. By engaging these tailors, many of whom are women, MCP also financially empowers local women and bolsters their local economies. MCP will also work with regional schools to both distribute the kits and to provide reproductive health curriculum. </a:t>
            </a:r>
          </a:p>
          <a:p>
            <a:pPr lvl="0">
              <a:lnSpc>
                <a:spcPct val="110000"/>
              </a:lnSpc>
            </a:pPr>
            <a:endParaRPr lang="en-US" sz="1200" dirty="0">
              <a:latin typeface="Arial" panose="020B0604020202020204" pitchFamily="34" charset="0"/>
              <a:ea typeface="Arial" panose="020B0604020202020204" pitchFamily="34" charset="0"/>
              <a:cs typeface="Times New Roman" panose="02020603050405020304" pitchFamily="18" charset="0"/>
            </a:endParaRPr>
          </a:p>
          <a:p>
            <a:pPr lvl="0">
              <a:lnSpc>
                <a:spcPct val="110000"/>
              </a:lnSpc>
            </a:pPr>
            <a:r>
              <a:rPr lang="en-US" sz="1200" dirty="0" err="1">
                <a:effectLst/>
                <a:latin typeface="Arial" panose="020B0604020202020204" pitchFamily="34" charset="0"/>
                <a:ea typeface="Arial" panose="020B0604020202020204" pitchFamily="34" charset="0"/>
                <a:cs typeface="Times New Roman" panose="02020603050405020304" pitchFamily="18" charset="0"/>
              </a:rPr>
              <a:t>MoonBees</a:t>
            </a:r>
            <a:r>
              <a:rPr lang="en-US" sz="1200" dirty="0">
                <a:effectLst/>
                <a:latin typeface="Arial" panose="020B0604020202020204" pitchFamily="34" charset="0"/>
                <a:ea typeface="Arial" panose="020B0604020202020204" pitchFamily="34" charset="0"/>
                <a:cs typeface="Times New Roman" panose="02020603050405020304" pitchFamily="18" charset="0"/>
              </a:rPr>
              <a:t> (old fashioned sewing bees) cooperative members produce kits and are paid $1.50 per kit. Tailors are then free to use MCP equipment to earn additional income by taking in other sewing work. Once purchased, the equipment becomes the property of the cooperative members who are free to use it as they see fit. </a:t>
            </a:r>
          </a:p>
          <a:p>
            <a:pPr lvl="0">
              <a:lnSpc>
                <a:spcPct val="110000"/>
              </a:lnSpc>
            </a:pPr>
            <a:r>
              <a:rPr lang="en-US" sz="1200" dirty="0">
                <a:effectLst/>
                <a:latin typeface="Arial" panose="020B0604020202020204" pitchFamily="34" charset="0"/>
                <a:ea typeface="Arial" panose="020B0604020202020204" pitchFamily="34" charset="0"/>
                <a:cs typeface="Times New Roman" panose="02020603050405020304" pitchFamily="18" charset="0"/>
              </a:rPr>
              <a:t>Each MoonCatcher kit includes:</a:t>
            </a:r>
          </a:p>
          <a:p>
            <a:pPr lvl="0">
              <a:lnSpc>
                <a:spcPct val="110000"/>
              </a:lnSpc>
            </a:pPr>
            <a:r>
              <a:rPr lang="en-US" sz="1200" dirty="0">
                <a:effectLst/>
                <a:latin typeface="Arial" panose="020B0604020202020204" pitchFamily="34" charset="0"/>
                <a:ea typeface="Arial" panose="020B0604020202020204" pitchFamily="34" charset="0"/>
                <a:cs typeface="Times New Roman" panose="02020603050405020304" pitchFamily="18" charset="0"/>
              </a:rPr>
              <a:t>• a carrier with a waterproof barrier that ties around the waist and expands as a girl grows</a:t>
            </a:r>
          </a:p>
          <a:p>
            <a:pPr lvl="0">
              <a:lnSpc>
                <a:spcPct val="110000"/>
              </a:lnSpc>
            </a:pPr>
            <a:r>
              <a:rPr lang="en-US" sz="1200" dirty="0">
                <a:effectLst/>
                <a:latin typeface="Arial" panose="020B0604020202020204" pitchFamily="34" charset="0"/>
                <a:ea typeface="Arial" panose="020B0604020202020204" pitchFamily="34" charset="0"/>
                <a:cs typeface="Times New Roman" panose="02020603050405020304" pitchFamily="18" charset="0"/>
              </a:rPr>
              <a:t>• three washable absorbent pads</a:t>
            </a:r>
          </a:p>
          <a:p>
            <a:pPr lvl="0">
              <a:lnSpc>
                <a:spcPct val="110000"/>
              </a:lnSpc>
            </a:pPr>
            <a:r>
              <a:rPr lang="en-US" sz="1200" dirty="0">
                <a:effectLst/>
                <a:latin typeface="Arial" panose="020B0604020202020204" pitchFamily="34" charset="0"/>
                <a:ea typeface="Arial" panose="020B0604020202020204" pitchFamily="34" charset="0"/>
                <a:cs typeface="Times New Roman" panose="02020603050405020304" pitchFamily="18" charset="0"/>
              </a:rPr>
              <a:t>• a waterproof bag where used pads can be stored and then washed with a small amount of water</a:t>
            </a:r>
          </a:p>
          <a:p>
            <a:pPr lvl="0">
              <a:lnSpc>
                <a:spcPct val="110000"/>
              </a:lnSpc>
            </a:pPr>
            <a:r>
              <a:rPr lang="en-US" sz="1200" dirty="0">
                <a:effectLst/>
                <a:latin typeface="Arial" panose="020B0604020202020204" pitchFamily="34" charset="0"/>
                <a:ea typeface="Arial" panose="020B0604020202020204" pitchFamily="34" charset="0"/>
                <a:cs typeface="Times New Roman" panose="02020603050405020304" pitchFamily="18" charset="0"/>
              </a:rPr>
              <a:t>• a calendar to help girls to track their cycles</a:t>
            </a:r>
          </a:p>
          <a:p>
            <a:pPr lvl="0">
              <a:lnSpc>
                <a:spcPct val="110000"/>
              </a:lnSpc>
            </a:pPr>
            <a:r>
              <a:rPr lang="en-US" sz="1200" dirty="0">
                <a:effectLst/>
                <a:latin typeface="Arial" panose="020B0604020202020204" pitchFamily="34" charset="0"/>
                <a:ea typeface="Arial" panose="020B0604020202020204" pitchFamily="34" charset="0"/>
                <a:cs typeface="Times New Roman" panose="02020603050405020304" pitchFamily="18" charset="0"/>
              </a:rPr>
              <a:t>• and a care tag with visual instructions on caring for the kit. </a:t>
            </a:r>
          </a:p>
          <a:p>
            <a:pPr lvl="0">
              <a:lnSpc>
                <a:spcPct val="110000"/>
              </a:lnSpc>
            </a:pP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09998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1523" y="4400550"/>
            <a:ext cx="6002833" cy="4491202"/>
          </a:xfrm>
        </p:spPr>
        <p:txBody>
          <a:bodyPr/>
          <a:lstStyle/>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Coordinators distribute kits and provide reproductive health curriculum to regional schools. The schoolgirls are given the kits free of charge along with a menstrual management and reproductive health curriculum at the time of kit distribution. Coordinators provide an information session using MCP’s reproductive health curriculum. Students learn how to use and care for the kit, how to plot their cycles, and are given an opportunity to envision and articulate their goals. Schools are selected by coordinators, based on the income levels of families served. Low-income communities are the focus of distribution.</a:t>
            </a:r>
          </a:p>
          <a:p>
            <a:pPr marL="0" marR="0">
              <a:lnSpc>
                <a:spcPct val="107000"/>
              </a:lnSpc>
              <a:spcBef>
                <a:spcPts val="0"/>
              </a:spcBef>
              <a:spcAft>
                <a:spcPts val="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Although the curriculum is designed specifically for girls when they receive kits, MCP has adapted the curriculum for a male audience as well, and it is taught to boys in Uganda. MCP plans to begin using the boys’ curriculum in the other countries in 2023.</a:t>
            </a:r>
          </a:p>
          <a:p>
            <a:pPr marL="0" marR="0">
              <a:lnSpc>
                <a:spcPct val="110000"/>
              </a:lnSpc>
              <a:spcBef>
                <a:spcPts val="0"/>
              </a:spcBef>
              <a:spcAft>
                <a:spcPts val="120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6</a:t>
            </a:fld>
            <a:endParaRPr lang="en-US" dirty="0"/>
          </a:p>
        </p:txBody>
      </p:sp>
    </p:spTree>
    <p:extLst>
      <p:ext uri="{BB962C8B-B14F-4D97-AF65-F5344CB8AC3E}">
        <p14:creationId xmlns:p14="http://schemas.microsoft.com/office/powerpoint/2010/main" val="292444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753100" cy="3600450"/>
          </a:xfrm>
        </p:spPr>
        <p: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7</a:t>
            </a:fld>
            <a:endParaRPr lang="en-US" dirty="0"/>
          </a:p>
        </p:txBody>
      </p:sp>
    </p:spTree>
    <p:extLst>
      <p:ext uri="{BB962C8B-B14F-4D97-AF65-F5344CB8AC3E}">
        <p14:creationId xmlns:p14="http://schemas.microsoft.com/office/powerpoint/2010/main" val="1202102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4825" y="4400550"/>
            <a:ext cx="5886450" cy="4034790"/>
          </a:xfrm>
        </p:spPr>
        <p:txBody>
          <a:bodyPr/>
          <a:lstStyle/>
          <a:p>
            <a:pPr marL="0" marR="0">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The MoonCatcher Project was created in 2011 to help keep girls in low income communities from missing school due to their menstrual periods. After attending a lecture and learning that girls in these communities used unsanitary items such as dung, plastic bags, old rags, or cloths to manage their periods, MCP's founder, Ellie von </a:t>
            </a:r>
            <a:r>
              <a:rPr lang="en-US" sz="1200" dirty="0" err="1">
                <a:effectLst/>
                <a:latin typeface="Arial" panose="020B0604020202020204" pitchFamily="34" charset="0"/>
                <a:ea typeface="Arial" panose="020B0604020202020204" pitchFamily="34" charset="0"/>
                <a:cs typeface="Times New Roman" panose="02020603050405020304" pitchFamily="18" charset="0"/>
              </a:rPr>
              <a:t>Wellsheim</a:t>
            </a:r>
            <a:r>
              <a:rPr lang="en-US" sz="1200" dirty="0">
                <a:effectLst/>
                <a:latin typeface="Arial" panose="020B0604020202020204" pitchFamily="34" charset="0"/>
                <a:ea typeface="Arial" panose="020B0604020202020204" pitchFamily="34" charset="0"/>
                <a:cs typeface="Times New Roman" panose="02020603050405020304" pitchFamily="18" charset="0"/>
              </a:rPr>
              <a:t>, designed a reusable, washable pad that can be worn without underwear (a luxury in many communities). This pad and its components make up the MoonCatcher kit. </a:t>
            </a:r>
          </a:p>
          <a:p>
            <a:pPr marL="0" marR="0">
              <a:spcBef>
                <a:spcPts val="0"/>
              </a:spcBef>
              <a:spcAft>
                <a:spcPts val="0"/>
              </a:spcAft>
            </a:pPr>
            <a:endParaRPr lang="en-US" dirty="0">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So far, more than 100,000 kits have been manufactured by MCP tailors and volunteers and then distributed around the world. </a:t>
            </a:r>
          </a:p>
          <a:p>
            <a:pPr marL="0" marR="0">
              <a:spcBef>
                <a:spcPts val="0"/>
              </a:spcBef>
              <a:spcAft>
                <a:spcPts val="0"/>
              </a:spcAft>
            </a:pPr>
            <a:endParaRPr lang="en-US" dirty="0">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In 2011, monthly </a:t>
            </a:r>
            <a:r>
              <a:rPr lang="en-US" sz="1200" dirty="0" err="1">
                <a:effectLst/>
                <a:latin typeface="Arial" panose="020B0604020202020204" pitchFamily="34" charset="0"/>
                <a:ea typeface="Arial" panose="020B0604020202020204" pitchFamily="34" charset="0"/>
                <a:cs typeface="Times New Roman" panose="02020603050405020304" pitchFamily="18" charset="0"/>
              </a:rPr>
              <a:t>MoonBees</a:t>
            </a:r>
            <a:r>
              <a:rPr lang="en-US" sz="1200" dirty="0">
                <a:effectLst/>
                <a:latin typeface="Arial" panose="020B0604020202020204" pitchFamily="34" charset="0"/>
                <a:ea typeface="Arial" panose="020B0604020202020204" pitchFamily="34" charset="0"/>
                <a:cs typeface="Times New Roman" panose="02020603050405020304" pitchFamily="18" charset="0"/>
              </a:rPr>
              <a:t> were established in U.S. locations for the purpose of creating the reusable menstrual pad kits. In 2014, in an effort to further support women and girls, the project evolved and established its first sewing cooperative in Uganda. This model was then replicated, creating a total of three other cooperatives in Uganda, three in Malawi, and one in Kenya. All of these cooperatives are funded by The MoonCatcher Project. In addition to the sewing cooperatives in Africa, MCP has a sewing center in India.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860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57700"/>
            <a:ext cx="5177790" cy="2823210"/>
          </a:xfrm>
        </p:spPr>
        <p:txBody>
          <a:bodyPr/>
          <a:lstStyle/>
          <a:p>
            <a:pPr marL="0" marR="0">
              <a:lnSpc>
                <a:spcPct val="110000"/>
              </a:lnSpc>
              <a:spcBef>
                <a:spcPts val="0"/>
              </a:spcBef>
              <a:spcAft>
                <a:spcPts val="1200"/>
              </a:spcAft>
            </a:pPr>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9</a:t>
            </a:fld>
            <a:endParaRPr lang="en-US" dirty="0"/>
          </a:p>
        </p:txBody>
      </p:sp>
    </p:spTree>
    <p:extLst>
      <p:ext uri="{BB962C8B-B14F-4D97-AF65-F5344CB8AC3E}">
        <p14:creationId xmlns:p14="http://schemas.microsoft.com/office/powerpoint/2010/main" val="347164550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1">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0B6D1C3-F725-6948-9BDF-50E66B069391}"/>
              </a:ext>
            </a:extLst>
          </p:cNvPr>
          <p:cNvSpPr/>
          <p:nvPr userDrawn="1"/>
        </p:nvSpPr>
        <p:spPr>
          <a:xfrm>
            <a:off x="-3429000" y="0"/>
            <a:ext cx="6858000" cy="685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10;&#10;Description automatically generated with medium confidence">
            <a:extLst>
              <a:ext uri="{FF2B5EF4-FFF2-40B4-BE49-F238E27FC236}">
                <a16:creationId xmlns:a16="http://schemas.microsoft.com/office/drawing/2014/main" id="{767861D9-66D6-FB4A-B622-7918DB032014}"/>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r="-1260" b="-842"/>
          <a:stretch/>
        </p:blipFill>
        <p:spPr>
          <a:xfrm>
            <a:off x="0" y="219202"/>
            <a:ext cx="3345160" cy="6570921"/>
          </a:xfrm>
          <a:prstGeom prst="rect">
            <a:avLst/>
          </a:prstGeom>
          <a:noFill/>
        </p:spPr>
      </p:pic>
      <p:sp>
        <p:nvSpPr>
          <p:cNvPr id="14" name="Title 1">
            <a:extLst>
              <a:ext uri="{FF2B5EF4-FFF2-40B4-BE49-F238E27FC236}">
                <a16:creationId xmlns:a16="http://schemas.microsoft.com/office/drawing/2014/main" id="{14FFD73A-A22C-B849-92F1-CE00477A70F9}"/>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Subtitle 2">
            <a:extLst>
              <a:ext uri="{FF2B5EF4-FFF2-40B4-BE49-F238E27FC236}">
                <a16:creationId xmlns:a16="http://schemas.microsoft.com/office/drawing/2014/main" id="{35FD3991-DF44-1445-A473-9CBF805A6B99}"/>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descr="Logo&#10;&#10;Description automatically generated">
            <a:extLst>
              <a:ext uri="{FF2B5EF4-FFF2-40B4-BE49-F238E27FC236}">
                <a16:creationId xmlns:a16="http://schemas.microsoft.com/office/drawing/2014/main" id="{92B96C5A-3317-704D-B85A-DFDD17F59B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329464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Orange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3" y="365126"/>
            <a:ext cx="6709145"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AC75D794-A8F5-9B41-B297-17CD839DC81A}"/>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F8A160E0-302D-6142-866B-EFF101F36A16}"/>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1D578A12-FC74-B449-9D42-F78D270D436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765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A21B7830-6EF9-6142-B8A0-2C632D9C69FC}"/>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851EE712-E9EA-6140-BA9F-0B210C67D12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82A1EC73-6B4D-2949-A7DB-FB18B1346E0E}"/>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699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Green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6964326"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D0F16D5E-1958-3D43-9A94-0961BBA8B880}"/>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F1F74D71-55C1-A74A-901B-0E87B51C48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26C0026A-0A87-3346-9159-E79FAABB93A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6723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Dark">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5" y="365126"/>
            <a:ext cx="10679062"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3" name="Oval 12">
            <a:extLst>
              <a:ext uri="{FF2B5EF4-FFF2-40B4-BE49-F238E27FC236}">
                <a16:creationId xmlns:a16="http://schemas.microsoft.com/office/drawing/2014/main" id="{1094124E-041B-484D-839A-5EE93347F6B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58A274B5-3EF2-5F47-A5C2-8A4F31EB5443}"/>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5" name="Content Placeholder 2">
            <a:extLst>
              <a:ext uri="{FF2B5EF4-FFF2-40B4-BE49-F238E27FC236}">
                <a16:creationId xmlns:a16="http://schemas.microsoft.com/office/drawing/2014/main" id="{3C1096C4-4437-0640-83EE-F06910424361}"/>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1192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Dark + Imag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3" y="365126"/>
            <a:ext cx="668787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35AB2612-CE67-884D-94AD-9B5D905A7F69}"/>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63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Dark + Background">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12" name="Title 1">
            <a:extLst>
              <a:ext uri="{FF2B5EF4-FFF2-40B4-BE49-F238E27FC236}">
                <a16:creationId xmlns:a16="http://schemas.microsoft.com/office/drawing/2014/main" id="{2183E695-72EC-2C4B-A951-6A10894158C6}"/>
              </a:ext>
            </a:extLst>
          </p:cNvPr>
          <p:cNvSpPr>
            <a:spLocks noGrp="1"/>
          </p:cNvSpPr>
          <p:nvPr>
            <p:ph type="title"/>
          </p:nvPr>
        </p:nvSpPr>
        <p:spPr>
          <a:xfrm>
            <a:off x="765543" y="365126"/>
            <a:ext cx="664534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pic>
        <p:nvPicPr>
          <p:cNvPr id="15" name="Picture 14">
            <a:extLst>
              <a:ext uri="{FF2B5EF4-FFF2-40B4-BE49-F238E27FC236}">
                <a16:creationId xmlns:a16="http://schemas.microsoft.com/office/drawing/2014/main" id="{37DF2BD0-20FD-6342-96EC-BBABE9322E5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7" name="Oval 16">
            <a:extLst>
              <a:ext uri="{FF2B5EF4-FFF2-40B4-BE49-F238E27FC236}">
                <a16:creationId xmlns:a16="http://schemas.microsoft.com/office/drawing/2014/main" id="{4B979B37-6C74-914B-8B8E-D8241FB8DC9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06B26A89-1385-6946-A398-E62459056390}"/>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21" name="Oval 20">
            <a:extLst>
              <a:ext uri="{FF2B5EF4-FFF2-40B4-BE49-F238E27FC236}">
                <a16:creationId xmlns:a16="http://schemas.microsoft.com/office/drawing/2014/main" id="{E108B4A9-09EF-8945-A6AA-7F0450EF816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03AD38AB-7F74-B14C-983E-A48C142BBEAC}"/>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75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1 (Pattern)">
    <p:bg>
      <p:bgPr>
        <a:solidFill>
          <a:srgbClr val="022077"/>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53085F7-10FB-514C-9E1C-83BC79E2FF6F}"/>
              </a:ext>
            </a:extLst>
          </p:cNvPr>
          <p:cNvGrpSpPr/>
          <p:nvPr userDrawn="1"/>
        </p:nvGrpSpPr>
        <p:grpSpPr>
          <a:xfrm>
            <a:off x="0" y="-9657"/>
            <a:ext cx="12192000" cy="6867657"/>
            <a:chOff x="0" y="-9657"/>
            <a:chExt cx="12192000" cy="6867657"/>
          </a:xfrm>
        </p:grpSpPr>
        <p:pic>
          <p:nvPicPr>
            <p:cNvPr id="9" name="Picture 8">
              <a:extLst>
                <a:ext uri="{FF2B5EF4-FFF2-40B4-BE49-F238E27FC236}">
                  <a16:creationId xmlns:a16="http://schemas.microsoft.com/office/drawing/2014/main" id="{C22F153C-EDF2-D845-A7D9-B1FEC3961A9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0" name="Picture 9">
              <a:extLst>
                <a:ext uri="{FF2B5EF4-FFF2-40B4-BE49-F238E27FC236}">
                  <a16:creationId xmlns:a16="http://schemas.microsoft.com/office/drawing/2014/main" id="{B8921B9C-A5E0-4A42-BD2B-6821A9B05A3A}"/>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1" name="Picture 10">
              <a:extLst>
                <a:ext uri="{FF2B5EF4-FFF2-40B4-BE49-F238E27FC236}">
                  <a16:creationId xmlns:a16="http://schemas.microsoft.com/office/drawing/2014/main" id="{8A3BCA0C-61F1-C14A-BAEE-ECF313BCBAEC}"/>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2" name="Picture 11">
              <a:extLst>
                <a:ext uri="{FF2B5EF4-FFF2-40B4-BE49-F238E27FC236}">
                  <a16:creationId xmlns:a16="http://schemas.microsoft.com/office/drawing/2014/main" id="{81819E28-8D4D-C246-B366-E1E8B11C487C}"/>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2" name="Title 1">
            <a:extLst>
              <a:ext uri="{FF2B5EF4-FFF2-40B4-BE49-F238E27FC236}">
                <a16:creationId xmlns:a16="http://schemas.microsoft.com/office/drawing/2014/main" id="{986CDE48-630F-9C46-BB6A-D7CDC02EAEB6}"/>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5A7A785-1110-2D41-89A3-7E4C2F78657D}"/>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4" name="Oval 13">
            <a:extLst>
              <a:ext uri="{FF2B5EF4-FFF2-40B4-BE49-F238E27FC236}">
                <a16:creationId xmlns:a16="http://schemas.microsoft.com/office/drawing/2014/main" id="{20087949-D01F-654A-9EE4-34CDD8C54204}"/>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5F358B00-4EF3-3F4E-BC4D-3255D5C145B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57886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Full Image)">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076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2 (Two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6858000"/>
          </a:xfrm>
          <a:prstGeom prst="rect">
            <a:avLst/>
          </a:prstGeom>
        </p:spPr>
        <p:txBody>
          <a:bodyPr/>
          <a:lstStyle/>
          <a:p>
            <a:endParaRPr lang="en-US" dirty="0"/>
          </a:p>
        </p:txBody>
      </p:sp>
    </p:spTree>
    <p:extLst>
      <p:ext uri="{BB962C8B-B14F-4D97-AF65-F5344CB8AC3E}">
        <p14:creationId xmlns:p14="http://schemas.microsoft.com/office/powerpoint/2010/main" val="4272961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2 (Three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342900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F892EE63-1133-5049-9C14-4088F4554357}"/>
              </a:ext>
            </a:extLst>
          </p:cNvPr>
          <p:cNvSpPr>
            <a:spLocks noGrp="1"/>
          </p:cNvSpPr>
          <p:nvPr>
            <p:ph type="pic" sz="quarter" idx="15"/>
          </p:nvPr>
        </p:nvSpPr>
        <p:spPr>
          <a:xfrm>
            <a:off x="6096000" y="3429000"/>
            <a:ext cx="6096000" cy="3429000"/>
          </a:xfrm>
          <a:prstGeom prst="rect">
            <a:avLst/>
          </a:prstGeom>
        </p:spPr>
        <p:txBody>
          <a:bodyPr/>
          <a:lstStyle/>
          <a:p>
            <a:endParaRPr lang="en-US" dirty="0"/>
          </a:p>
        </p:txBody>
      </p:sp>
    </p:spTree>
    <p:extLst>
      <p:ext uri="{BB962C8B-B14F-4D97-AF65-F5344CB8AC3E}">
        <p14:creationId xmlns:p14="http://schemas.microsoft.com/office/powerpoint/2010/main" val="299970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11724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3 (Full Image + Header)">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1" name="Title 1">
            <a:extLst>
              <a:ext uri="{FF2B5EF4-FFF2-40B4-BE49-F238E27FC236}">
                <a16:creationId xmlns:a16="http://schemas.microsoft.com/office/drawing/2014/main" id="{626BC2E5-D127-554F-B608-1D2F1D194914}"/>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Text Placeholder 2">
            <a:extLst>
              <a:ext uri="{FF2B5EF4-FFF2-40B4-BE49-F238E27FC236}">
                <a16:creationId xmlns:a16="http://schemas.microsoft.com/office/drawing/2014/main" id="{4EDDDE11-8B0C-EC48-8954-D955CFA5C911}"/>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4" name="Oval 13">
            <a:extLst>
              <a:ext uri="{FF2B5EF4-FFF2-40B4-BE49-F238E27FC236}">
                <a16:creationId xmlns:a16="http://schemas.microsoft.com/office/drawing/2014/main" id="{9A1CE03B-2FA9-A44B-BDCB-AE7EB47BB0E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D9C01B88-E7D9-5443-A833-03C33741046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4044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4 (Half Image + Header)">
    <p:bg>
      <p:bgPr>
        <a:solidFill>
          <a:srgbClr val="022077"/>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F842B67-50ED-DB4C-9647-FB279CA90D3C}"/>
              </a:ext>
            </a:extLst>
          </p:cNvPr>
          <p:cNvGrpSpPr/>
          <p:nvPr userDrawn="1"/>
        </p:nvGrpSpPr>
        <p:grpSpPr>
          <a:xfrm>
            <a:off x="0" y="-9657"/>
            <a:ext cx="12192000" cy="6867657"/>
            <a:chOff x="0" y="-9657"/>
            <a:chExt cx="12192000" cy="6867657"/>
          </a:xfrm>
        </p:grpSpPr>
        <p:pic>
          <p:nvPicPr>
            <p:cNvPr id="15" name="Picture 14">
              <a:extLst>
                <a:ext uri="{FF2B5EF4-FFF2-40B4-BE49-F238E27FC236}">
                  <a16:creationId xmlns:a16="http://schemas.microsoft.com/office/drawing/2014/main" id="{2182C685-FEBF-1647-AD54-566CE3AA7B3C}"/>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6" name="Picture 15">
              <a:extLst>
                <a:ext uri="{FF2B5EF4-FFF2-40B4-BE49-F238E27FC236}">
                  <a16:creationId xmlns:a16="http://schemas.microsoft.com/office/drawing/2014/main" id="{6C1ECD93-9D32-8C45-8FE8-4E7A4AEEAB86}"/>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7" name="Picture 16">
              <a:extLst>
                <a:ext uri="{FF2B5EF4-FFF2-40B4-BE49-F238E27FC236}">
                  <a16:creationId xmlns:a16="http://schemas.microsoft.com/office/drawing/2014/main" id="{45B6E2C7-BC34-C54A-AA36-EC2DA7D6C0BE}"/>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8" name="Picture 17">
              <a:extLst>
                <a:ext uri="{FF2B5EF4-FFF2-40B4-BE49-F238E27FC236}">
                  <a16:creationId xmlns:a16="http://schemas.microsoft.com/office/drawing/2014/main" id="{6777A11A-7F56-3549-A15B-87AC6999EA81}"/>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3722914"/>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E0E7B2FD-F6A6-CC45-9651-D95241234DE0}"/>
              </a:ext>
            </a:extLst>
          </p:cNvPr>
          <p:cNvSpPr>
            <a:spLocks noGrp="1"/>
          </p:cNvSpPr>
          <p:nvPr>
            <p:ph type="title"/>
          </p:nvPr>
        </p:nvSpPr>
        <p:spPr>
          <a:xfrm>
            <a:off x="831850" y="4484957"/>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2">
            <a:extLst>
              <a:ext uri="{FF2B5EF4-FFF2-40B4-BE49-F238E27FC236}">
                <a16:creationId xmlns:a16="http://schemas.microsoft.com/office/drawing/2014/main" id="{9DA20464-4FF8-3A44-84FF-8815ED5273DF}"/>
              </a:ext>
            </a:extLst>
          </p:cNvPr>
          <p:cNvSpPr>
            <a:spLocks noGrp="1"/>
          </p:cNvSpPr>
          <p:nvPr>
            <p:ph type="body" idx="1"/>
          </p:nvPr>
        </p:nvSpPr>
        <p:spPr>
          <a:xfrm>
            <a:off x="831850" y="5247153"/>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1" name="Oval 20">
            <a:extLst>
              <a:ext uri="{FF2B5EF4-FFF2-40B4-BE49-F238E27FC236}">
                <a16:creationId xmlns:a16="http://schemas.microsoft.com/office/drawing/2014/main" id="{6D09D017-7F9B-7F40-902B-E9C60337FE5E}"/>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5">
            <a:extLst>
              <a:ext uri="{FF2B5EF4-FFF2-40B4-BE49-F238E27FC236}">
                <a16:creationId xmlns:a16="http://schemas.microsoft.com/office/drawing/2014/main" id="{CB9A959E-3FE5-6245-B1FE-C8564C1C0B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75243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Two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D929C9-3D7C-5E47-AD44-FFB78D77B15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2" name="Title 1">
            <a:extLst>
              <a:ext uri="{FF2B5EF4-FFF2-40B4-BE49-F238E27FC236}">
                <a16:creationId xmlns:a16="http://schemas.microsoft.com/office/drawing/2014/main" id="{54E4CAC7-BF03-504E-89DC-A7FFB96C3972}"/>
              </a:ext>
            </a:extLst>
          </p:cNvPr>
          <p:cNvSpPr>
            <a:spLocks noGrp="1"/>
          </p:cNvSpPr>
          <p:nvPr>
            <p:ph type="title"/>
          </p:nvPr>
        </p:nvSpPr>
        <p:spPr>
          <a:xfrm>
            <a:off x="747392" y="382332"/>
            <a:ext cx="10697214" cy="531854"/>
          </a:xfrm>
          <a:prstGeom prst="rect">
            <a:avLst/>
          </a:prstGeom>
        </p:spPr>
        <p:txBody>
          <a:bodyPr/>
          <a:lstStyle>
            <a:lvl1pPr>
              <a:defRPr sz="38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7D9D711-DE73-3744-88A9-8DBD6E01B676}"/>
              </a:ext>
            </a:extLst>
          </p:cNvPr>
          <p:cNvSpPr>
            <a:spLocks noGrp="1"/>
          </p:cNvSpPr>
          <p:nvPr>
            <p:ph type="body" idx="1"/>
          </p:nvPr>
        </p:nvSpPr>
        <p:spPr>
          <a:xfrm>
            <a:off x="747392" y="1530336"/>
            <a:ext cx="517492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302811-0929-C945-AB7E-0FAD806644AB}"/>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AD37A9-C8C7-8C49-ABE8-90AFB2695E12}"/>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B99638-1551-1E4F-B6BC-F89C75329323}"/>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Text, logo&#10;&#10;Description automatically generated">
            <a:extLst>
              <a:ext uri="{FF2B5EF4-FFF2-40B4-BE49-F238E27FC236}">
                <a16:creationId xmlns:a16="http://schemas.microsoft.com/office/drawing/2014/main" id="{3E164582-C5D2-A442-97E3-F25DCFA45C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2" name="Oval 11">
            <a:extLst>
              <a:ext uri="{FF2B5EF4-FFF2-40B4-BE49-F238E27FC236}">
                <a16:creationId xmlns:a16="http://schemas.microsoft.com/office/drawing/2014/main" id="{60AA2AF9-D797-6C4D-8142-2A5B3523C75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Slide Number Placeholder 5">
            <a:extLst>
              <a:ext uri="{FF2B5EF4-FFF2-40B4-BE49-F238E27FC236}">
                <a16:creationId xmlns:a16="http://schemas.microsoft.com/office/drawing/2014/main" id="{A3A8314D-FEF3-1847-A1C7-4BF6CBB70B93}"/>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179119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Two Column DARK">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4" name="Picture 13">
            <a:extLst>
              <a:ext uri="{FF2B5EF4-FFF2-40B4-BE49-F238E27FC236}">
                <a16:creationId xmlns:a16="http://schemas.microsoft.com/office/drawing/2014/main" id="{6D67A07F-9E0F-D848-8B6F-28004847872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2" name="Title 1">
            <a:extLst>
              <a:ext uri="{FF2B5EF4-FFF2-40B4-BE49-F238E27FC236}">
                <a16:creationId xmlns:a16="http://schemas.microsoft.com/office/drawing/2014/main" id="{BE58CAE4-A02D-A34D-A0FD-4817143B57FC}"/>
              </a:ext>
            </a:extLst>
          </p:cNvPr>
          <p:cNvSpPr>
            <a:spLocks noGrp="1"/>
          </p:cNvSpPr>
          <p:nvPr>
            <p:ph type="title"/>
          </p:nvPr>
        </p:nvSpPr>
        <p:spPr>
          <a:xfrm>
            <a:off x="765545" y="382332"/>
            <a:ext cx="10679061" cy="531854"/>
          </a:xfrm>
          <a:prstGeom prst="rect">
            <a:avLst/>
          </a:prstGeom>
        </p:spPr>
        <p:txBody>
          <a:bodyPr/>
          <a:lstStyle>
            <a:lvl1pPr>
              <a:defRPr sz="38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2">
            <a:extLst>
              <a:ext uri="{FF2B5EF4-FFF2-40B4-BE49-F238E27FC236}">
                <a16:creationId xmlns:a16="http://schemas.microsoft.com/office/drawing/2014/main" id="{01A025B9-8A3F-9F40-92FE-D263443060DF}"/>
              </a:ext>
            </a:extLst>
          </p:cNvPr>
          <p:cNvSpPr>
            <a:spLocks noGrp="1"/>
          </p:cNvSpPr>
          <p:nvPr>
            <p:ph type="body" idx="1"/>
          </p:nvPr>
        </p:nvSpPr>
        <p:spPr>
          <a:xfrm>
            <a:off x="747394" y="1530336"/>
            <a:ext cx="5174925"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3BFC4F9C-2D1F-734B-836F-256F00A77986}"/>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24D883DE-D65D-F94D-B654-41443A19BDE7}"/>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5FBBAED3-460D-EB48-8097-B905B4865A1D}"/>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Oval 18">
            <a:extLst>
              <a:ext uri="{FF2B5EF4-FFF2-40B4-BE49-F238E27FC236}">
                <a16:creationId xmlns:a16="http://schemas.microsoft.com/office/drawing/2014/main" id="{49152187-D46B-F24D-A1BF-4B40C2F3976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5">
            <a:extLst>
              <a:ext uri="{FF2B5EF4-FFF2-40B4-BE49-F238E27FC236}">
                <a16:creationId xmlns:a16="http://schemas.microsoft.com/office/drawing/2014/main" id="{A0EAA128-386C-3D4D-AF7A-239BAC1EAFFF}"/>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71907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585488" y="5394326"/>
            <a:ext cx="6687879" cy="762310"/>
          </a:xfrm>
          <a:prstGeom prst="rect">
            <a:avLst/>
          </a:prstGeom>
        </p:spPr>
        <p:txBody>
          <a:bodyPr/>
          <a:lstStyle>
            <a:lvl1pPr>
              <a:defRPr sz="35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356465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3">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73C6CCDC-1D55-004A-9842-F6862B46E58E}"/>
              </a:ext>
            </a:extLst>
          </p:cNvPr>
          <p:cNvPicPr>
            <a:picLocks noChangeAspect="1"/>
          </p:cNvPicPr>
          <p:nvPr userDrawn="1"/>
        </p:nvPicPr>
        <p:blipFill rotWithShape="1">
          <a:blip r:embed="rId2" cstate="email">
            <a:alphaModFix amt="5000"/>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657"/>
                    </a14:imgEffect>
                    <a14:imgEffect>
                      <a14:saturation sat="0"/>
                    </a14:imgEffect>
                  </a14:imgLayer>
                </a14:imgProps>
              </a:ext>
              <a:ext uri="{28A0092B-C50C-407E-A947-70E740481C1C}">
                <a14:useLocalDpi xmlns:a14="http://schemas.microsoft.com/office/drawing/2010/main"/>
              </a:ext>
            </a:extLst>
          </a:blip>
          <a:srcRect t="-2"/>
          <a:stretch/>
        </p:blipFill>
        <p:spPr>
          <a:xfrm rot="10800000">
            <a:off x="7273365" y="0"/>
            <a:ext cx="4918635" cy="5174005"/>
          </a:xfrm>
          <a:prstGeom prst="rect">
            <a:avLst/>
          </a:prstGeom>
          <a:noFill/>
        </p:spPr>
      </p:pic>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4153249"/>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979086"/>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867488"/>
            <a:ext cx="6571955" cy="1914439"/>
          </a:xfrm>
          <a:prstGeom prst="rect">
            <a:avLst/>
          </a:prstGeom>
        </p:spPr>
      </p:pic>
    </p:spTree>
    <p:extLst>
      <p:ext uri="{BB962C8B-B14F-4D97-AF65-F5344CB8AC3E}">
        <p14:creationId xmlns:p14="http://schemas.microsoft.com/office/powerpoint/2010/main" val="278873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9" name="Oval 8">
            <a:extLst>
              <a:ext uri="{FF2B5EF4-FFF2-40B4-BE49-F238E27FC236}">
                <a16:creationId xmlns:a16="http://schemas.microsoft.com/office/drawing/2014/main" id="{718CED8E-B2EC-5645-977B-B28048157369}"/>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10679062"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CCAF0111-DE26-914F-B19C-B5F0063DBD4B}"/>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72E79535-EB88-604E-B3C1-9A71B536E4A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258052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ue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3" y="365126"/>
            <a:ext cx="6570921"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670B7A42-804D-4247-8E02-4A0B0D9A0282}"/>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84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lue + Backgroun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6624084"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9" name="Content Placeholder 2">
            <a:extLst>
              <a:ext uri="{FF2B5EF4-FFF2-40B4-BE49-F238E27FC236}">
                <a16:creationId xmlns:a16="http://schemas.microsoft.com/office/drawing/2014/main" id="{681C3E73-869E-7941-91C9-411FBB562137}"/>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Oval 14">
            <a:extLst>
              <a:ext uri="{FF2B5EF4-FFF2-40B4-BE49-F238E27FC236}">
                <a16:creationId xmlns:a16="http://schemas.microsoft.com/office/drawing/2014/main" id="{7C151FBD-AC78-D141-A06C-DDA0547B14F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95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a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5224C225-D204-D844-B8C3-D5DF66D949AF}"/>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B0B16ABD-AE6B-D54D-946A-616A92E42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F5BA6D8C-A454-444E-B240-F2A5E6A7B914}"/>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D2106608-286B-CE45-9F0A-689F994B06A8}"/>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83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al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06132635-48EC-5F42-94D5-9F656E297C9D}"/>
              </a:ext>
            </a:extLst>
          </p:cNvPr>
          <p:cNvSpPr>
            <a:spLocks noGrp="1"/>
          </p:cNvSpPr>
          <p:nvPr>
            <p:ph type="title"/>
          </p:nvPr>
        </p:nvSpPr>
        <p:spPr>
          <a:xfrm>
            <a:off x="765543" y="365126"/>
            <a:ext cx="6453963"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91CD2878-125B-E043-A94C-AB70870A7CB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1E809F75-662A-3B4C-9E95-2CE849847199}"/>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5C5EE776-6067-C949-969F-F7B1B9D670CC}"/>
              </a:ext>
            </a:extLst>
          </p:cNvPr>
          <p:cNvSpPr>
            <a:spLocks noGrp="1"/>
          </p:cNvSpPr>
          <p:nvPr>
            <p:ph idx="1" hasCustomPrompt="1"/>
          </p:nvPr>
        </p:nvSpPr>
        <p:spPr>
          <a:xfrm>
            <a:off x="765544" y="1368735"/>
            <a:ext cx="5007935"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616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Oran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4" y="365126"/>
            <a:ext cx="10679062"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829A7B9F-88AB-9E4D-BCD1-7EB802811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895AF550-1832-FD4B-8272-BB8DD7E89AB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FEC62F57-15EC-2947-AD88-112593BB036F}"/>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33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F41639-85BF-A349-A9F5-C8D4A6338916}"/>
              </a:ext>
            </a:extLst>
          </p:cNvPr>
          <p:cNvSpPr>
            <a:spLocks noGrp="1"/>
          </p:cNvSpPr>
          <p:nvPr>
            <p:ph type="sldNum" sz="quarter" idx="4"/>
          </p:nvPr>
        </p:nvSpPr>
        <p:spPr>
          <a:xfrm>
            <a:off x="11444606" y="6447611"/>
            <a:ext cx="492125" cy="274324"/>
          </a:xfrm>
          <a:prstGeom prst="rect">
            <a:avLst/>
          </a:prstGeom>
        </p:spPr>
        <p:txBody>
          <a:bodyPr vert="horz" lIns="91440" tIns="45720" rIns="91440" bIns="45720" rtlCol="0" anchor="ctr"/>
          <a:lstStyle>
            <a:lvl1pPr algn="ctr">
              <a:defRPr sz="1100">
                <a:solidFill>
                  <a:schemeClr val="tx1"/>
                </a:solidFill>
                <a:latin typeface="Helvetica"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09957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914400" rtl="0" eaLnBrk="1" latinLnBrk="0" hangingPunct="1">
        <a:lnSpc>
          <a:spcPct val="100000"/>
        </a:lnSpc>
        <a:spcBef>
          <a:spcPct val="0"/>
        </a:spcBef>
        <a:buNone/>
        <a:defRPr sz="3500" b="0" i="0" kern="1200">
          <a:solidFill>
            <a:srgbClr val="022077"/>
          </a:solidFill>
          <a:latin typeface="Acumin Pro Light" panose="020B0404020202020204" pitchFamily="34" charset="77"/>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cumin Pro Light" panose="020B0404020202020204" pitchFamily="34" charset="77"/>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cumin Pro Light" panose="020B0404020202020204" pitchFamily="34" charset="77"/>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C634F0-3747-4F5B-83A3-28C6C18FBC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1980" cy="3722904"/>
          </a:xfrm>
          <a:prstGeom prst="rect">
            <a:avLst/>
          </a:prstGeom>
          <a:noFill/>
        </p:spPr>
      </p:pic>
      <p:sp>
        <p:nvSpPr>
          <p:cNvPr id="3" name="Title 2">
            <a:extLst>
              <a:ext uri="{FF2B5EF4-FFF2-40B4-BE49-F238E27FC236}">
                <a16:creationId xmlns:a16="http://schemas.microsoft.com/office/drawing/2014/main" id="{BBD450AC-481C-BB49-8EFB-D32C040E893D}"/>
              </a:ext>
            </a:extLst>
          </p:cNvPr>
          <p:cNvSpPr>
            <a:spLocks noGrp="1"/>
          </p:cNvSpPr>
          <p:nvPr>
            <p:ph type="title"/>
          </p:nvPr>
        </p:nvSpPr>
        <p:spPr>
          <a:xfrm>
            <a:off x="831850" y="4484957"/>
            <a:ext cx="9724390" cy="756903"/>
          </a:xfrm>
        </p:spPr>
        <p:txBody>
          <a:bodyPr anchor="t">
            <a:normAutofit/>
          </a:bodyPr>
          <a:lstStyle/>
          <a:p>
            <a:r>
              <a:rPr lang="en-US" dirty="0"/>
              <a:t>April 2023 Featured Project</a:t>
            </a:r>
          </a:p>
        </p:txBody>
      </p:sp>
      <p:sp>
        <p:nvSpPr>
          <p:cNvPr id="4" name="Subtitle 3">
            <a:extLst>
              <a:ext uri="{FF2B5EF4-FFF2-40B4-BE49-F238E27FC236}">
                <a16:creationId xmlns:a16="http://schemas.microsoft.com/office/drawing/2014/main" id="{23AFE6E0-2BD0-674F-8BB3-28A894D2A2A1}"/>
              </a:ext>
            </a:extLst>
          </p:cNvPr>
          <p:cNvSpPr>
            <a:spLocks noGrp="1"/>
          </p:cNvSpPr>
          <p:nvPr>
            <p:ph type="body" idx="1"/>
          </p:nvPr>
        </p:nvSpPr>
        <p:spPr>
          <a:xfrm>
            <a:off x="831850" y="5247153"/>
            <a:ext cx="6879276" cy="643291"/>
          </a:xfrm>
        </p:spPr>
        <p:txBody>
          <a:bodyPr lIns="91440" tIns="45720" rIns="91440" bIns="45720">
            <a:normAutofit/>
          </a:bodyPr>
          <a:lstStyle/>
          <a:p>
            <a:pPr>
              <a:spcBef>
                <a:spcPts val="0"/>
              </a:spcBef>
              <a:spcAft>
                <a:spcPts val="600"/>
              </a:spcAft>
            </a:pPr>
            <a:r>
              <a:rPr lang="en-US" sz="2000">
                <a:effectLst/>
              </a:rPr>
              <a:t>Menstrual hygiene kits help girls in Sub-Saharan Africa succeed</a:t>
            </a:r>
          </a:p>
        </p:txBody>
      </p:sp>
      <p:sp>
        <p:nvSpPr>
          <p:cNvPr id="10" name="Slide Number Placeholder 4">
            <a:extLst>
              <a:ext uri="{FF2B5EF4-FFF2-40B4-BE49-F238E27FC236}">
                <a16:creationId xmlns:a16="http://schemas.microsoft.com/office/drawing/2014/main" id="{DF981CFA-6CCC-495A-BFE8-2B114A00DD90}"/>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1</a:t>
            </a:fld>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71" t="-976" r="71" b="24545"/>
          <a:stretch/>
        </p:blipFill>
        <p:spPr>
          <a:xfrm>
            <a:off x="-8709" y="-48998"/>
            <a:ext cx="12192000" cy="4089776"/>
          </a:xfrm>
          <a:prstGeom prst="rect">
            <a:avLst/>
          </a:prstGeom>
        </p:spPr>
      </p:pic>
    </p:spTree>
    <p:extLst>
      <p:ext uri="{BB962C8B-B14F-4D97-AF65-F5344CB8AC3E}">
        <p14:creationId xmlns:p14="http://schemas.microsoft.com/office/powerpoint/2010/main" val="1418139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312AA6B-E6EE-4ED9-AC6D-C1CDFDD2867D}"/>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t="7865" b="7865"/>
          <a:stretch/>
        </p:blipFill>
        <p:spPr>
          <a:xfrm>
            <a:off x="20" y="10"/>
            <a:ext cx="12191980" cy="6857990"/>
          </a:xfrm>
          <a:prstGeom prst="rect">
            <a:avLst/>
          </a:prstGeom>
          <a:noFill/>
        </p:spPr>
      </p:pic>
      <p:sp>
        <p:nvSpPr>
          <p:cNvPr id="3" name="Slide Number Placeholder 2" hidden="1">
            <a:extLst>
              <a:ext uri="{FF2B5EF4-FFF2-40B4-BE49-F238E27FC236}">
                <a16:creationId xmlns:a16="http://schemas.microsoft.com/office/drawing/2014/main" id="{ED553998-5243-4AED-9C50-426D41D4982B}"/>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10</a:t>
            </a:fld>
            <a:endParaRPr lang="en-US" dirty="0"/>
          </a:p>
        </p:txBody>
      </p:sp>
      <p:sp>
        <p:nvSpPr>
          <p:cNvPr id="11" name="Slide Number Placeholder 2" hidden="1">
            <a:extLst>
              <a:ext uri="{FF2B5EF4-FFF2-40B4-BE49-F238E27FC236}">
                <a16:creationId xmlns:a16="http://schemas.microsoft.com/office/drawing/2014/main" id="{4015155E-E8B8-F60B-DB0A-A135676527E4}"/>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10</a:t>
            </a:fld>
            <a:endParaRPr lang="en-US" dirty="0"/>
          </a:p>
        </p:txBody>
      </p:sp>
    </p:spTree>
    <p:extLst>
      <p:ext uri="{BB962C8B-B14F-4D97-AF65-F5344CB8AC3E}">
        <p14:creationId xmlns:p14="http://schemas.microsoft.com/office/powerpoint/2010/main" val="321897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9E3596-618B-2A43-A0B2-D20F9F29321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230F534-48C5-0644-8D51-448DD5EBA73C}"/>
              </a:ext>
            </a:extLst>
          </p:cNvPr>
          <p:cNvSpPr>
            <a:spLocks noGrp="1"/>
          </p:cNvSpPr>
          <p:nvPr>
            <p:ph idx="1"/>
          </p:nvPr>
        </p:nvSpPr>
        <p:spPr>
          <a:xfrm>
            <a:off x="384036" y="1694508"/>
            <a:ext cx="5029212" cy="5052505"/>
          </a:xfrm>
        </p:spPr>
        <p:txBody>
          <a:bodyPr lIns="91440" tIns="45720" rIns="91440" bIns="45720" anchor="t"/>
          <a:lstStyle/>
          <a:p>
            <a:pPr marR="0" lvl="0">
              <a:lnSpc>
                <a:spcPct val="110000"/>
              </a:lnSpc>
              <a:spcBef>
                <a:spcPts val="0"/>
              </a:spcBef>
              <a:spcAft>
                <a:spcPts val="0"/>
              </a:spcAft>
            </a:pPr>
            <a:r>
              <a:rPr lang="en-US" sz="2800" dirty="0">
                <a:ea typeface="Arial" panose="020B0604020202020204" pitchFamily="34" charset="0"/>
                <a:cs typeface="Times New Roman" panose="02020603050405020304" pitchFamily="18" charset="0"/>
              </a:rPr>
              <a:t>Mission: </a:t>
            </a:r>
            <a:r>
              <a:rPr lang="en-US" sz="2800" dirty="0">
                <a:effectLst/>
                <a:latin typeface="Arial" panose="020B0604020202020204" pitchFamily="34" charset="0"/>
                <a:ea typeface="Arial" panose="020B0604020202020204" pitchFamily="34" charset="0"/>
                <a:cs typeface="Times New Roman" panose="02020603050405020304" pitchFamily="18" charset="0"/>
              </a:rPr>
              <a:t>to optimize girls’ lives worldwide by removing barriers related to menstruation</a:t>
            </a:r>
          </a:p>
          <a:p>
            <a:pPr marR="0" lvl="0">
              <a:lnSpc>
                <a:spcPct val="110000"/>
              </a:lnSpc>
              <a:spcBef>
                <a:spcPts val="0"/>
              </a:spcBef>
              <a:spcAft>
                <a:spcPts val="0"/>
              </a:spcAft>
            </a:pPr>
            <a:endParaRPr lang="en-US" sz="2800" dirty="0">
              <a:ea typeface="Arial" panose="020B0604020202020204" pitchFamily="34" charset="0"/>
              <a:cs typeface="Times New Roman" panose="02020603050405020304" pitchFamily="18" charset="0"/>
            </a:endParaRPr>
          </a:p>
          <a:p>
            <a:pPr>
              <a:lnSpc>
                <a:spcPct val="110000"/>
              </a:lnSpc>
              <a:spcBef>
                <a:spcPts val="0"/>
              </a:spcBef>
            </a:pPr>
            <a:r>
              <a:rPr lang="en-US" sz="2800" dirty="0">
                <a:ea typeface="Arial" panose="020B0604020202020204" pitchFamily="34" charset="0"/>
                <a:cs typeface="Times New Roman" panose="02020603050405020304" pitchFamily="18" charset="0"/>
              </a:rPr>
              <a:t>Serving </a:t>
            </a:r>
            <a:r>
              <a:rPr lang="en-US" sz="2800" dirty="0">
                <a:effectLst/>
                <a:latin typeface="Arial" panose="020B0604020202020204" pitchFamily="34" charset="0"/>
                <a:ea typeface="Arial" panose="020B0604020202020204" pitchFamily="34" charset="0"/>
                <a:cs typeface="Times New Roman" panose="02020603050405020304" pitchFamily="18" charset="0"/>
              </a:rPr>
              <a:t>Uganda, Malawi (including a vocational school for deaf students), and Kenya </a:t>
            </a:r>
            <a:endParaRPr lang="en-US" sz="2800" dirty="0">
              <a:ea typeface="Arial" panose="020B0604020202020204" pitchFamily="34" charset="0"/>
            </a:endParaRPr>
          </a:p>
        </p:txBody>
      </p:sp>
      <p:sp>
        <p:nvSpPr>
          <p:cNvPr id="7" name="Title 6">
            <a:extLst>
              <a:ext uri="{FF2B5EF4-FFF2-40B4-BE49-F238E27FC236}">
                <a16:creationId xmlns:a16="http://schemas.microsoft.com/office/drawing/2014/main" id="{255247F9-CE35-4DC6-AFAD-35D0C4778F40}"/>
              </a:ext>
            </a:extLst>
          </p:cNvPr>
          <p:cNvSpPr>
            <a:spLocks noGrp="1"/>
          </p:cNvSpPr>
          <p:nvPr>
            <p:ph type="title"/>
          </p:nvPr>
        </p:nvSpPr>
        <p:spPr>
          <a:xfrm>
            <a:off x="182880" y="514183"/>
            <a:ext cx="6894576" cy="738546"/>
          </a:xfrm>
        </p:spPr>
        <p:txBody>
          <a:bodyPr/>
          <a:lstStyle/>
          <a:p>
            <a:r>
              <a:rPr lang="en-US" sz="3200" b="1" dirty="0"/>
              <a:t>Introducing </a:t>
            </a:r>
            <a:r>
              <a:rPr lang="en-US" sz="3200" b="1" dirty="0">
                <a:effectLst/>
                <a:latin typeface="Arial" panose="020B0604020202020204" pitchFamily="34" charset="0"/>
                <a:ea typeface="Arial" panose="020B0604020202020204" pitchFamily="34" charset="0"/>
                <a:cs typeface="Times New Roman" panose="02020603050405020304" pitchFamily="18" charset="0"/>
              </a:rPr>
              <a:t>The MoonCatcher Project</a:t>
            </a:r>
            <a:endParaRPr lang="en-US" sz="3200" b="1" dirty="0"/>
          </a:p>
        </p:txBody>
      </p:sp>
      <p:pic>
        <p:nvPicPr>
          <p:cNvPr id="11" name="Picture 10">
            <a:extLst>
              <a:ext uri="{FF2B5EF4-FFF2-40B4-BE49-F238E27FC236}">
                <a16:creationId xmlns:a16="http://schemas.microsoft.com/office/drawing/2014/main" id="{6A46DBD6-3753-4AD6-BCEE-692930DA2D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077" t="-2694" r="-16077" b="2694"/>
          <a:stretch/>
        </p:blipFill>
        <p:spPr>
          <a:xfrm>
            <a:off x="5841703" y="-730901"/>
            <a:ext cx="8502865" cy="8229600"/>
          </a:xfrm>
          <a:prstGeom prst="ellipse">
            <a:avLst/>
          </a:prstGeom>
          <a:scene3d>
            <a:camera prst="orthographicFront">
              <a:rot lat="0" lon="0" rev="0"/>
            </a:camera>
            <a:lightRig rig="threePt" dir="t"/>
          </a:scene3d>
        </p:spPr>
      </p:pic>
    </p:spTree>
    <p:extLst>
      <p:ext uri="{BB962C8B-B14F-4D97-AF65-F5344CB8AC3E}">
        <p14:creationId xmlns:p14="http://schemas.microsoft.com/office/powerpoint/2010/main" val="309384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2BB8C2-BFE6-4E1C-B8D0-C715A3C553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23" t="1156" r="2616" b="824"/>
          <a:stretch/>
        </p:blipFill>
        <p:spPr>
          <a:xfrm>
            <a:off x="9106293" y="1319753"/>
            <a:ext cx="2036189" cy="4487158"/>
          </a:xfrm>
          <a:prstGeom prst="rect">
            <a:avLst/>
          </a:prstGeom>
          <a:ln w="38100">
            <a:solidFill>
              <a:schemeClr val="accent4"/>
            </a:solidFill>
          </a:ln>
        </p:spPr>
      </p:pic>
      <p:sp>
        <p:nvSpPr>
          <p:cNvPr id="3" name="Slide Number Placeholder 2">
            <a:extLst>
              <a:ext uri="{FF2B5EF4-FFF2-40B4-BE49-F238E27FC236}">
                <a16:creationId xmlns:a16="http://schemas.microsoft.com/office/drawing/2014/main" id="{38649D17-B229-0049-94B5-6EEEF5C0396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6" name="Title 1">
            <a:extLst>
              <a:ext uri="{FF2B5EF4-FFF2-40B4-BE49-F238E27FC236}">
                <a16:creationId xmlns:a16="http://schemas.microsoft.com/office/drawing/2014/main" id="{53AA9E19-BFCF-6E4B-9670-79C286BD7A3F}"/>
              </a:ext>
            </a:extLst>
          </p:cNvPr>
          <p:cNvSpPr>
            <a:spLocks noGrp="1"/>
          </p:cNvSpPr>
          <p:nvPr>
            <p:ph type="title"/>
          </p:nvPr>
        </p:nvSpPr>
        <p:spPr>
          <a:xfrm>
            <a:off x="255269" y="236466"/>
            <a:ext cx="6946998" cy="762310"/>
          </a:xfrm>
        </p:spPr>
        <p:txBody>
          <a:bodyPr/>
          <a:lstStyle/>
          <a:p>
            <a:r>
              <a:rPr lang="en-US" sz="4400" b="1" dirty="0"/>
              <a:t>About Kenya, Malawi,</a:t>
            </a:r>
            <a:br>
              <a:rPr lang="en-US" sz="4400" b="1" dirty="0"/>
            </a:br>
            <a:r>
              <a:rPr lang="en-US" sz="4400" b="1" dirty="0"/>
              <a:t>and Uganda</a:t>
            </a:r>
          </a:p>
        </p:txBody>
      </p:sp>
      <p:sp>
        <p:nvSpPr>
          <p:cNvPr id="7" name="Content Placeholder 3">
            <a:extLst>
              <a:ext uri="{FF2B5EF4-FFF2-40B4-BE49-F238E27FC236}">
                <a16:creationId xmlns:a16="http://schemas.microsoft.com/office/drawing/2014/main" id="{A2205593-1008-E146-9B32-019765398443}"/>
              </a:ext>
            </a:extLst>
          </p:cNvPr>
          <p:cNvSpPr>
            <a:spLocks noGrp="1"/>
          </p:cNvSpPr>
          <p:nvPr>
            <p:ph idx="1"/>
          </p:nvPr>
        </p:nvSpPr>
        <p:spPr>
          <a:xfrm>
            <a:off x="198708" y="1640263"/>
            <a:ext cx="6305787" cy="4736135"/>
          </a:xfrm>
        </p:spPr>
        <p:txBody>
          <a:bodyPr lIns="91440" tIns="45720" rIns="91440" bIns="45720" anchor="t"/>
          <a:lstStyle/>
          <a:p>
            <a:pPr marL="342900" marR="0" lvl="0" indent="-342900">
              <a:lnSpc>
                <a:spcPct val="110000"/>
              </a:lnSpc>
              <a:spcBef>
                <a:spcPts val="0"/>
              </a:spcBef>
              <a:spcAft>
                <a:spcPts val="1800"/>
              </a:spcAft>
              <a:buFont typeface="Symbol" panose="05050102010706020507" pitchFamily="18" charset="2"/>
              <a:buChar char=""/>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At least 1 in 10 girls miss school because of their periods</a:t>
            </a:r>
          </a:p>
          <a:p>
            <a:pPr marL="342900" indent="-342900">
              <a:lnSpc>
                <a:spcPct val="110000"/>
              </a:lnSpc>
              <a:spcBef>
                <a:spcPts val="0"/>
              </a:spcBef>
              <a:spcAft>
                <a:spcPts val="1800"/>
              </a:spcAft>
              <a:buFont typeface="Symbol" panose="05050102010706020507" pitchFamily="18" charset="2"/>
              <a:buChar char=""/>
            </a:pPr>
            <a:r>
              <a:rPr lang="en-US" sz="2800" dirty="0">
                <a:latin typeface="Arial"/>
                <a:ea typeface="Times New Roman" panose="02020603050405020304" pitchFamily="18" charset="0"/>
                <a:cs typeface="Times New Roman"/>
              </a:rPr>
              <a:t>Girls miss </a:t>
            </a:r>
            <a:r>
              <a:rPr lang="en-US" sz="2800" dirty="0">
                <a:effectLst/>
                <a:latin typeface="Arial"/>
                <a:ea typeface="Times New Roman" panose="02020603050405020304" pitchFamily="18" charset="0"/>
                <a:cs typeface="Times New Roman"/>
              </a:rPr>
              <a:t>as much as 20% of </a:t>
            </a:r>
            <a:r>
              <a:rPr lang="en-US" sz="2800" dirty="0">
                <a:latin typeface="Arial"/>
                <a:ea typeface="Times New Roman" panose="02020603050405020304" pitchFamily="18" charset="0"/>
                <a:cs typeface="Times New Roman"/>
              </a:rPr>
              <a:t>the school </a:t>
            </a:r>
            <a:r>
              <a:rPr lang="en-US" sz="2800" dirty="0">
                <a:effectLst/>
                <a:latin typeface="Arial"/>
                <a:ea typeface="Times New Roman" panose="02020603050405020304" pitchFamily="18" charset="0"/>
                <a:cs typeface="Times New Roman"/>
              </a:rPr>
              <a:t>year; many drop out</a:t>
            </a:r>
          </a:p>
          <a:p>
            <a:pPr marL="342900" marR="0" lvl="0" indent="-342900">
              <a:lnSpc>
                <a:spcPct val="110000"/>
              </a:lnSpc>
              <a:spcBef>
                <a:spcPts val="0"/>
              </a:spcBef>
              <a:spcAft>
                <a:spcPts val="1800"/>
              </a:spcAft>
              <a:buFont typeface="Symbol" panose="05050102010706020507" pitchFamily="18" charset="2"/>
              <a:buChar char=""/>
            </a:pPr>
            <a:r>
              <a:rPr lang="en-US" sz="2800" dirty="0">
                <a:ea typeface="Times New Roman" panose="02020603050405020304" pitchFamily="18" charset="0"/>
                <a:cs typeface="Times New Roman" panose="02020603050405020304" pitchFamily="18" charset="0"/>
              </a:rPr>
              <a:t>High rates of child marriage and fertility</a:t>
            </a:r>
          </a:p>
          <a:p>
            <a:pPr marL="342900" marR="0" lvl="0" indent="-342900">
              <a:lnSpc>
                <a:spcPct val="110000"/>
              </a:lnSpc>
              <a:spcBef>
                <a:spcPts val="0"/>
              </a:spcBef>
              <a:spcAft>
                <a:spcPts val="1800"/>
              </a:spcAft>
              <a:buFont typeface="Symbol" panose="05050102010706020507" pitchFamily="18" charset="2"/>
              <a:buChar char=""/>
            </a:pPr>
            <a:r>
              <a:rPr lang="en-US" sz="2800" dirty="0">
                <a:ea typeface="Times New Roman" panose="02020603050405020304" pitchFamily="18" charset="0"/>
                <a:cs typeface="Times New Roman" panose="02020603050405020304" pitchFamily="18" charset="0"/>
              </a:rPr>
              <a:t>1 in 5 women endure sexual or physical violence</a:t>
            </a:r>
          </a:p>
          <a:p>
            <a:pPr marL="342900" marR="0" lvl="0" indent="-342900">
              <a:lnSpc>
                <a:spcPct val="110000"/>
              </a:lnSpc>
              <a:spcBef>
                <a:spcPts val="0"/>
              </a:spcBef>
              <a:spcAft>
                <a:spcPts val="0"/>
              </a:spcAft>
              <a:buFont typeface="Symbol" panose="05050102010706020507" pitchFamily="18" charset="2"/>
              <a:buChar char=""/>
            </a:pP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endParaRPr lang="en-US" sz="1800" dirty="0">
              <a:effectLst/>
              <a:latin typeface="Arial" panose="020B0604020202020204" pitchFamily="34" charset="0"/>
              <a:ea typeface="Arial" panose="020B0604020202020204" pitchFamily="34" charset="0"/>
            </a:endParaRPr>
          </a:p>
          <a:p>
            <a:pPr marL="342900" marR="0" lvl="0" indent="-342900">
              <a:lnSpc>
                <a:spcPct val="110000"/>
              </a:lnSpc>
              <a:spcBef>
                <a:spcPts val="0"/>
              </a:spcBef>
              <a:spcAft>
                <a:spcPts val="0"/>
              </a:spcAft>
              <a:buFont typeface="Symbol" panose="05050102010706020507" pitchFamily="18" charset="2"/>
              <a:buChar char=""/>
            </a:pPr>
            <a:endParaRPr lang="en-US" dirty="0">
              <a:ea typeface="Arial" panose="020B060402020202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5019A719-7DC7-EE46-A98B-3A74C9B3E16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276" t="1351" r="1099" b="1576"/>
          <a:stretch/>
        </p:blipFill>
        <p:spPr>
          <a:xfrm>
            <a:off x="6249971" y="3497343"/>
            <a:ext cx="2545237" cy="2714921"/>
          </a:xfrm>
          <a:prstGeom prst="rect">
            <a:avLst/>
          </a:prstGeom>
          <a:ln w="38100">
            <a:solidFill>
              <a:schemeClr val="accent4"/>
            </a:solidFill>
          </a:ln>
        </p:spPr>
      </p:pic>
      <p:pic>
        <p:nvPicPr>
          <p:cNvPr id="8" name="Picture 7" descr="Map&#10;&#10;Description automatically generated">
            <a:extLst>
              <a:ext uri="{FF2B5EF4-FFF2-40B4-BE49-F238E27FC236}">
                <a16:creationId xmlns:a16="http://schemas.microsoft.com/office/drawing/2014/main" id="{855CB200-6B5C-C2E2-D9BF-3ADD8FDEF96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469" t="1476" r="1147" b="1737"/>
          <a:stretch/>
        </p:blipFill>
        <p:spPr>
          <a:xfrm>
            <a:off x="6523348" y="641024"/>
            <a:ext cx="2422689" cy="2582944"/>
          </a:xfrm>
          <a:prstGeom prst="rect">
            <a:avLst/>
          </a:prstGeom>
          <a:ln w="38100">
            <a:solidFill>
              <a:schemeClr val="accent4"/>
            </a:solidFill>
          </a:ln>
        </p:spPr>
      </p:pic>
    </p:spTree>
    <p:extLst>
      <p:ext uri="{BB962C8B-B14F-4D97-AF65-F5344CB8AC3E}">
        <p14:creationId xmlns:p14="http://schemas.microsoft.com/office/powerpoint/2010/main" val="259079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70BB-9E74-B947-8542-BDB89DBC8210}"/>
              </a:ext>
            </a:extLst>
          </p:cNvPr>
          <p:cNvSpPr>
            <a:spLocks noGrp="1"/>
          </p:cNvSpPr>
          <p:nvPr>
            <p:ph type="title"/>
          </p:nvPr>
        </p:nvSpPr>
        <p:spPr>
          <a:xfrm>
            <a:off x="386870" y="155113"/>
            <a:ext cx="6900621" cy="762310"/>
          </a:xfrm>
        </p:spPr>
        <p:txBody>
          <a:bodyPr lIns="91440" tIns="45720" rIns="91440" bIns="45720" anchor="t"/>
          <a:lstStyle/>
          <a:p>
            <a:r>
              <a:rPr lang="en-US" sz="4000" b="1" dirty="0">
                <a:latin typeface="Arial"/>
                <a:ea typeface="Roboto Slab"/>
                <a:cs typeface="Arial"/>
              </a:rPr>
              <a:t>Life Challenges for Women and Girls Served</a:t>
            </a:r>
          </a:p>
        </p:txBody>
      </p:sp>
      <p:sp>
        <p:nvSpPr>
          <p:cNvPr id="3" name="Slide Number Placeholder 2">
            <a:extLst>
              <a:ext uri="{FF2B5EF4-FFF2-40B4-BE49-F238E27FC236}">
                <a16:creationId xmlns:a16="http://schemas.microsoft.com/office/drawing/2014/main" id="{FDFF429A-5AB8-8C40-80D4-902E4C22C0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3">
            <a:extLst>
              <a:ext uri="{FF2B5EF4-FFF2-40B4-BE49-F238E27FC236}">
                <a16:creationId xmlns:a16="http://schemas.microsoft.com/office/drawing/2014/main" id="{9370E7B5-B41F-184D-BE9C-E546BC86F796}"/>
              </a:ext>
            </a:extLst>
          </p:cNvPr>
          <p:cNvSpPr>
            <a:spLocks noGrp="1"/>
          </p:cNvSpPr>
          <p:nvPr>
            <p:ph idx="1"/>
          </p:nvPr>
        </p:nvSpPr>
        <p:spPr>
          <a:xfrm>
            <a:off x="255270" y="1405409"/>
            <a:ext cx="6533458" cy="4970990"/>
          </a:xfrm>
        </p:spPr>
        <p:txBody>
          <a:bodyPr lIns="91440" tIns="45720" rIns="91440" bIns="45720" anchor="t"/>
          <a:lstStyle/>
          <a:p>
            <a:pPr marL="285750" marR="0" indent="-285750">
              <a:lnSpc>
                <a:spcPct val="107000"/>
              </a:lnSpc>
              <a:spcBef>
                <a:spcPts val="0"/>
              </a:spcBef>
              <a:spcAft>
                <a:spcPts val="12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cs typeface="Arial" panose="020B0604020202020204" pitchFamily="34" charset="0"/>
              </a:rPr>
              <a:t>Menstrual hygiene products: unavailable or unaffordable</a:t>
            </a:r>
          </a:p>
          <a:p>
            <a:pPr marL="285750" marR="0" indent="-285750">
              <a:lnSpc>
                <a:spcPct val="107000"/>
              </a:lnSpc>
              <a:spcBef>
                <a:spcPts val="0"/>
              </a:spcBef>
              <a:spcAft>
                <a:spcPts val="12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cs typeface="Arial" panose="020B0604020202020204" pitchFamily="34" charset="0"/>
              </a:rPr>
              <a:t>Misconceptions about menstruation: widespread </a:t>
            </a:r>
          </a:p>
          <a:p>
            <a:pPr marL="285750" marR="0" indent="-285750">
              <a:lnSpc>
                <a:spcPct val="107000"/>
              </a:lnSpc>
              <a:spcBef>
                <a:spcPts val="0"/>
              </a:spcBef>
              <a:spcAft>
                <a:spcPts val="1200"/>
              </a:spcAft>
              <a:buFont typeface="Arial" panose="020B0604020202020204" pitchFamily="34" charset="0"/>
              <a:buChar char="•"/>
            </a:pPr>
            <a:r>
              <a:rPr lang="en-US" sz="2800" dirty="0">
                <a:ea typeface="Arial" panose="020B0604020202020204" pitchFamily="34" charset="0"/>
              </a:rPr>
              <a:t>C</a:t>
            </a:r>
            <a:r>
              <a:rPr lang="en-US" sz="2800" dirty="0">
                <a:effectLst/>
                <a:latin typeface="Arial" panose="020B0604020202020204" pitchFamily="34" charset="0"/>
                <a:ea typeface="Arial" panose="020B0604020202020204" pitchFamily="34" charset="0"/>
                <a:cs typeface="Arial" panose="020B0604020202020204" pitchFamily="34" charset="0"/>
              </a:rPr>
              <a:t>ulture of silence about menstruation: gender inequality, discriminatory social norms, cultural taboos, poverty, lack of basic services like toilets and sanitary products</a:t>
            </a:r>
          </a:p>
          <a:p>
            <a:pPr marL="285750" marR="0" indent="-285750">
              <a:lnSpc>
                <a:spcPct val="107000"/>
              </a:lnSpc>
              <a:spcBef>
                <a:spcPts val="0"/>
              </a:spcBef>
              <a:spcAft>
                <a:spcPts val="1200"/>
              </a:spcAft>
              <a:buFont typeface="Arial" panose="020B0604020202020204" pitchFamily="34" charset="0"/>
              <a:buChar char="•"/>
            </a:pPr>
            <a:r>
              <a:rPr lang="en-US" sz="2800" dirty="0">
                <a:ea typeface="Arial" panose="020B0604020202020204" pitchFamily="34" charset="0"/>
              </a:rPr>
              <a:t>W</a:t>
            </a:r>
            <a:r>
              <a:rPr lang="en-US" sz="2800" dirty="0">
                <a:effectLst/>
                <a:latin typeface="Arial" panose="020B0604020202020204" pitchFamily="34" charset="0"/>
                <a:ea typeface="Arial" panose="020B0604020202020204" pitchFamily="34" charset="0"/>
                <a:cs typeface="Arial" panose="020B0604020202020204" pitchFamily="34" charset="0"/>
              </a:rPr>
              <a:t>orse in rural areas</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1200"/>
              </a:spcAft>
            </a:pPr>
            <a:r>
              <a:rPr lang="en-US" dirty="0">
                <a:effectLst/>
                <a:latin typeface="Arial" panose="020B0604020202020204" pitchFamily="34" charset="0"/>
                <a:ea typeface="Arial" panose="020B0604020202020204" pitchFamily="34" charset="0"/>
                <a:cs typeface="Arial" panose="020B0604020202020204" pitchFamily="34" charset="0"/>
              </a:rPr>
              <a:t> </a:t>
            </a: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F862373-FCCD-0247-9B3B-AE8455D43C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796" t="9622" r="-6796" b="-9622"/>
          <a:stretch/>
        </p:blipFill>
        <p:spPr>
          <a:xfrm>
            <a:off x="6788728" y="-303014"/>
            <a:ext cx="8322328" cy="8229600"/>
          </a:xfrm>
          <a:prstGeom prst="ellipse">
            <a:avLst/>
          </a:prstGeom>
        </p:spPr>
      </p:pic>
    </p:spTree>
    <p:extLst>
      <p:ext uri="{BB962C8B-B14F-4D97-AF65-F5344CB8AC3E}">
        <p14:creationId xmlns:p14="http://schemas.microsoft.com/office/powerpoint/2010/main" val="29498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524974" y="339958"/>
            <a:ext cx="10919631" cy="1180931"/>
          </a:xfrm>
        </p:spPr>
        <p:txBody>
          <a:bodyPr/>
          <a:lstStyle/>
          <a:p>
            <a:r>
              <a:rPr lang="en-US" sz="4000" b="1" dirty="0"/>
              <a:t>Sustaining Africa Projects</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568617" y="978408"/>
            <a:ext cx="6115648" cy="5397991"/>
          </a:xfrm>
        </p:spPr>
        <p:txBody>
          <a:bodyPr/>
          <a:lstStyle/>
          <a:p>
            <a:pPr>
              <a:lnSpc>
                <a:spcPct val="107000"/>
              </a:lnSpc>
              <a:spcBef>
                <a:spcPts val="0"/>
              </a:spcBef>
            </a:pPr>
            <a:r>
              <a:rPr lang="en-US" sz="2800" dirty="0">
                <a:ea typeface="Arial" panose="020B0604020202020204" pitchFamily="34" charset="0"/>
                <a:cs typeface="Times New Roman" panose="02020603050405020304" pitchFamily="18" charset="0"/>
              </a:rPr>
              <a:t>S</a:t>
            </a:r>
            <a:r>
              <a:rPr lang="en-US" sz="2800" dirty="0">
                <a:effectLst/>
                <a:latin typeface="Arial" panose="020B0604020202020204" pitchFamily="34" charset="0"/>
                <a:ea typeface="Arial" panose="020B0604020202020204" pitchFamily="34" charset="0"/>
                <a:cs typeface="Times New Roman" panose="02020603050405020304" pitchFamily="18" charset="0"/>
              </a:rPr>
              <a:t>ewing cooperatives produce and distribute 15,000 free MoonCatcher Menstrual Management Kits</a:t>
            </a:r>
          </a:p>
          <a:p>
            <a:pPr>
              <a:lnSpc>
                <a:spcPct val="107000"/>
              </a:lnSpc>
              <a:spcBef>
                <a:spcPts val="0"/>
              </a:spcBef>
            </a:pP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Each kit includes: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Arial" panose="020B0604020202020204" pitchFamily="34" charset="0"/>
                <a:ea typeface="Arial" panose="020B0604020202020204" pitchFamily="34" charset="0"/>
                <a:cs typeface="Times New Roman" panose="02020603050405020304" pitchFamily="18" charset="0"/>
              </a:rPr>
              <a:t>carrier with waterproof barrier that expands as girl grows (no underwear needed)</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Arial" panose="020B0604020202020204" pitchFamily="34" charset="0"/>
                <a:ea typeface="Arial" panose="020B0604020202020204" pitchFamily="34" charset="0"/>
                <a:cs typeface="Times New Roman" panose="02020603050405020304" pitchFamily="18" charset="0"/>
              </a:rPr>
              <a:t>3 washable absorbent pads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Arial" panose="020B0604020202020204" pitchFamily="34" charset="0"/>
                <a:ea typeface="Arial" panose="020B0604020202020204" pitchFamily="34" charset="0"/>
                <a:cs typeface="Times New Roman" panose="02020603050405020304" pitchFamily="18" charset="0"/>
              </a:rPr>
              <a:t>waterproof bag to store used pads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Arial" panose="020B0604020202020204" pitchFamily="34" charset="0"/>
                <a:ea typeface="Arial" panose="020B0604020202020204" pitchFamily="34" charset="0"/>
                <a:cs typeface="Times New Roman" panose="02020603050405020304" pitchFamily="18" charset="0"/>
              </a:rPr>
              <a:t>calendar to track cycles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Arial" panose="020B0604020202020204" pitchFamily="34" charset="0"/>
                <a:ea typeface="Arial" panose="020B0604020202020204" pitchFamily="34" charset="0"/>
                <a:cs typeface="Times New Roman" panose="02020603050405020304" pitchFamily="18" charset="0"/>
              </a:rPr>
              <a:t>visual instructions on caring for kit </a:t>
            </a:r>
          </a:p>
          <a:p>
            <a:pPr>
              <a:lnSpc>
                <a:spcPct val="107000"/>
              </a:lnSpc>
              <a:spcBef>
                <a:spcPts val="0"/>
              </a:spcBef>
            </a:pPr>
            <a:endParaRPr lang="en-US" sz="2800" dirty="0">
              <a:effectLst/>
              <a:latin typeface="Arial" panose="020B0604020202020204" pitchFamily="34" charset="0"/>
              <a:ea typeface="Arial" panose="020B0604020202020204"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6573" t="-9154" r="4104" b="-9680"/>
          <a:stretch/>
        </p:blipFill>
        <p:spPr>
          <a:xfrm>
            <a:off x="6190843" y="-680513"/>
            <a:ext cx="8229600" cy="8229600"/>
          </a:xfrm>
          <a:prstGeom prst="ellipse">
            <a:avLst/>
          </a:prstGeom>
        </p:spPr>
      </p:pic>
    </p:spTree>
    <p:extLst>
      <p:ext uri="{BB962C8B-B14F-4D97-AF65-F5344CB8AC3E}">
        <p14:creationId xmlns:p14="http://schemas.microsoft.com/office/powerpoint/2010/main" val="2243331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524975" y="339959"/>
            <a:ext cx="10679062" cy="762310"/>
          </a:xfrm>
        </p:spPr>
        <p:txBody>
          <a:bodyPr/>
          <a:lstStyle/>
          <a:p>
            <a:r>
              <a:rPr lang="en-US" sz="4400" b="1" dirty="0"/>
              <a:t>The Project</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524975" y="1287341"/>
            <a:ext cx="10832345" cy="5228450"/>
          </a:xfrm>
        </p:spPr>
        <p:txBody>
          <a:bodyPr lIns="91440" tIns="45720" rIns="91440" bIns="45720" anchor="t"/>
          <a:lstStyle/>
          <a:p>
            <a:pPr>
              <a:lnSpc>
                <a:spcPct val="107000"/>
              </a:lnSpc>
              <a:spcBef>
                <a:spcPts val="0"/>
              </a:spcBef>
              <a:spcAft>
                <a:spcPts val="1800"/>
              </a:spcAft>
            </a:pPr>
            <a:r>
              <a:rPr lang="en-US" sz="2800" dirty="0">
                <a:effectLst/>
                <a:latin typeface="Arial"/>
                <a:ea typeface="Arial" panose="020B0604020202020204" pitchFamily="34" charset="0"/>
                <a:cs typeface="Times New Roman"/>
              </a:rPr>
              <a:t>Coordinators distribute kits and provide reproductive health curriculum to </a:t>
            </a:r>
            <a:r>
              <a:rPr lang="en-US" sz="2800" dirty="0">
                <a:latin typeface="Arial"/>
                <a:ea typeface="Arial" panose="020B0604020202020204" pitchFamily="34" charset="0"/>
                <a:cs typeface="Times New Roman"/>
              </a:rPr>
              <a:t>regional schools; curriculum also adapted for boys, too</a:t>
            </a:r>
          </a:p>
          <a:p>
            <a:pPr>
              <a:lnSpc>
                <a:spcPct val="107000"/>
              </a:lnSpc>
              <a:spcBef>
                <a:spcPts val="0"/>
              </a:spcBef>
              <a:spcAft>
                <a:spcPts val="1800"/>
              </a:spcAft>
            </a:pPr>
            <a:r>
              <a:rPr lang="en-US" sz="2800" dirty="0">
                <a:effectLst/>
                <a:latin typeface="Arial"/>
                <a:ea typeface="Arial" panose="020B0604020202020204" pitchFamily="34" charset="0"/>
                <a:cs typeface="Times New Roman"/>
              </a:rPr>
              <a:t>Students learn to use and care for </a:t>
            </a:r>
            <a:r>
              <a:rPr lang="en-US" sz="2800" dirty="0">
                <a:latin typeface="Arial"/>
                <a:ea typeface="Arial" panose="020B0604020202020204" pitchFamily="34" charset="0"/>
                <a:cs typeface="Times New Roman"/>
              </a:rPr>
              <a:t>their kit</a:t>
            </a:r>
            <a:r>
              <a:rPr lang="en-US" sz="2800" dirty="0">
                <a:effectLst/>
                <a:latin typeface="Arial"/>
                <a:ea typeface="Arial" panose="020B0604020202020204" pitchFamily="34" charset="0"/>
                <a:cs typeface="Times New Roman"/>
              </a:rPr>
              <a:t>, plot cycles, envision and articulate goals</a:t>
            </a:r>
          </a:p>
          <a:p>
            <a:pPr marL="0" marR="0">
              <a:lnSpc>
                <a:spcPct val="107000"/>
              </a:lnSpc>
              <a:spcBef>
                <a:spcPts val="0"/>
              </a:spcBef>
              <a:spcAft>
                <a:spcPts val="1800"/>
              </a:spcAft>
            </a:pPr>
            <a:r>
              <a:rPr lang="en-US" sz="2800" dirty="0">
                <a:ea typeface="Arial" panose="020B0604020202020204" pitchFamily="34" charset="0"/>
                <a:cs typeface="Times New Roman" panose="02020603050405020304" pitchFamily="18" charset="0"/>
              </a:rPr>
              <a:t>Budget: $43,000 15,000 kits: sourced locally - fleece, shoelaces, cording, fabric (for carrier and drawstring bag), elastic, Velcro; Sent from US: calendar, Tyvek (donated), waterproof nylon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sz="2800" b="1" cap="small" dirty="0">
                <a:solidFill>
                  <a:srgbClr val="009094"/>
                </a:solidFill>
                <a:effectLst/>
                <a:latin typeface="Arial" panose="020B0604020202020204" pitchFamily="34" charset="0"/>
                <a:ea typeface="Times New Roman" panose="02020603050405020304" pitchFamily="18" charset="0"/>
                <a:cs typeface="Times New Roman" panose="02020603050405020304" pitchFamily="18" charset="0"/>
              </a:rPr>
              <a:t>Direct Impact: </a:t>
            </a:r>
            <a:r>
              <a:rPr lang="en-US" sz="2800" cap="small" dirty="0">
                <a:solidFill>
                  <a:srgbClr val="009094"/>
                </a:solidFill>
                <a:effectLst/>
                <a:latin typeface="Arial" panose="020B0604020202020204" pitchFamily="34" charset="0"/>
                <a:ea typeface="Times New Roman" panose="02020603050405020304" pitchFamily="18" charset="0"/>
                <a:cs typeface="Times New Roman" panose="02020603050405020304" pitchFamily="18" charset="0"/>
              </a:rPr>
              <a:t>15,000 girls; </a:t>
            </a:r>
            <a:r>
              <a:rPr lang="en-US" sz="2800" b="1" cap="small" dirty="0">
                <a:solidFill>
                  <a:srgbClr val="009094"/>
                </a:solidFill>
                <a:effectLst/>
                <a:latin typeface="Arial" panose="020B0604020202020204" pitchFamily="34" charset="0"/>
                <a:ea typeface="Times New Roman" panose="02020603050405020304" pitchFamily="18" charset="0"/>
                <a:cs typeface="Times New Roman" panose="02020603050405020304" pitchFamily="18" charset="0"/>
              </a:rPr>
              <a:t>Indirect Impact: </a:t>
            </a:r>
            <a:r>
              <a:rPr lang="en-US" sz="2800" cap="small" dirty="0">
                <a:solidFill>
                  <a:srgbClr val="009094"/>
                </a:solidFill>
                <a:effectLst/>
                <a:latin typeface="Arial" panose="020B0604020202020204" pitchFamily="34" charset="0"/>
                <a:ea typeface="Times New Roman" panose="02020603050405020304" pitchFamily="18" charset="0"/>
                <a:cs typeface="Times New Roman" panose="02020603050405020304" pitchFamily="18" charset="0"/>
              </a:rPr>
              <a:t>43 tailors, 3 coordinators, and local communities</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3608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10;&#10;Description automatically generated with low confidence">
            <a:extLst>
              <a:ext uri="{FF2B5EF4-FFF2-40B4-BE49-F238E27FC236}">
                <a16:creationId xmlns:a16="http://schemas.microsoft.com/office/drawing/2014/main" id="{7009B1FB-930B-A71B-F999-400407418B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1373" y="131763"/>
            <a:ext cx="6911454" cy="6116637"/>
          </a:xfrm>
          <a:prstGeom prst="rect">
            <a:avLst/>
          </a:prstGeom>
          <a:noFill/>
        </p:spPr>
      </p:pic>
      <p:sp>
        <p:nvSpPr>
          <p:cNvPr id="4" name="Slide Number Placeholder 3" hidden="1">
            <a:extLst>
              <a:ext uri="{FF2B5EF4-FFF2-40B4-BE49-F238E27FC236}">
                <a16:creationId xmlns:a16="http://schemas.microsoft.com/office/drawing/2014/main" id="{299888EB-2754-6C47-B4FB-D44D40FA8B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600"/>
                </a:spcAft>
                <a:buClrTx/>
                <a:buSzTx/>
                <a:buFontTx/>
                <a:buNone/>
                <a:tabLst/>
                <a:defRPr/>
              </a:pPr>
              <a:t>7</a:t>
            </a:fld>
            <a:endParaRPr kumimoji="0" lang="en-US" sz="11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881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E97C-B900-2B4A-8A4A-7B6A6C4E1BDB}"/>
              </a:ext>
            </a:extLst>
          </p:cNvPr>
          <p:cNvSpPr>
            <a:spLocks noGrp="1"/>
          </p:cNvSpPr>
          <p:nvPr>
            <p:ph type="title"/>
          </p:nvPr>
        </p:nvSpPr>
        <p:spPr>
          <a:xfrm>
            <a:off x="196200" y="204129"/>
            <a:ext cx="10679062" cy="762310"/>
          </a:xfrm>
        </p:spPr>
        <p:txBody>
          <a:bodyPr/>
          <a:lstStyle/>
          <a:p>
            <a:r>
              <a:rPr lang="en-US" sz="4400" b="1" dirty="0"/>
              <a:t>About The MoonCatcher Project</a:t>
            </a:r>
          </a:p>
        </p:txBody>
      </p:sp>
      <p:sp>
        <p:nvSpPr>
          <p:cNvPr id="3" name="Slide Number Placeholder 2">
            <a:extLst>
              <a:ext uri="{FF2B5EF4-FFF2-40B4-BE49-F238E27FC236}">
                <a16:creationId xmlns:a16="http://schemas.microsoft.com/office/drawing/2014/main" id="{A924D0F1-6A68-AA42-AAA2-7DDBDCFEEBA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3">
            <a:extLst>
              <a:ext uri="{FF2B5EF4-FFF2-40B4-BE49-F238E27FC236}">
                <a16:creationId xmlns:a16="http://schemas.microsoft.com/office/drawing/2014/main" id="{683C186D-BB03-8140-B825-AD1A011CD5F4}"/>
              </a:ext>
            </a:extLst>
          </p:cNvPr>
          <p:cNvSpPr>
            <a:spLocks noGrp="1"/>
          </p:cNvSpPr>
          <p:nvPr>
            <p:ph idx="1"/>
          </p:nvPr>
        </p:nvSpPr>
        <p:spPr>
          <a:xfrm>
            <a:off x="379381" y="1105555"/>
            <a:ext cx="10679062" cy="5087966"/>
          </a:xfrm>
        </p:spPr>
        <p:txBody>
          <a:bodyPr/>
          <a:lstStyle/>
          <a:p>
            <a:pPr marL="342900" marR="0" indent="-347472">
              <a:lnSpc>
                <a:spcPct val="107000"/>
              </a:lnSpc>
              <a:spcBef>
                <a:spcPts val="0"/>
              </a:spcBef>
              <a:spcAft>
                <a:spcPts val="1200"/>
              </a:spcAft>
              <a:buFont typeface="Arial" panose="020B0604020202020204" pitchFamily="34" charset="0"/>
              <a:buChar char="•"/>
            </a:pPr>
            <a:r>
              <a:rPr lang="en-US" sz="2800" dirty="0">
                <a:ea typeface="Arial" panose="020B0604020202020204" pitchFamily="34" charset="0"/>
              </a:rPr>
              <a:t>C</a:t>
            </a:r>
            <a:r>
              <a:rPr lang="en-US" sz="2800" dirty="0">
                <a:effectLst/>
                <a:latin typeface="Arial" panose="020B0604020202020204" pitchFamily="34" charset="0"/>
                <a:ea typeface="Arial" panose="020B0604020202020204" pitchFamily="34" charset="0"/>
              </a:rPr>
              <a:t>reated in 2011 to help keep girls in low-income communities from missing school due to their periods</a:t>
            </a:r>
          </a:p>
          <a:p>
            <a:pPr marL="342900" marR="0" indent="-347472">
              <a:lnSpc>
                <a:spcPct val="107000"/>
              </a:lnSpc>
              <a:spcBef>
                <a:spcPts val="0"/>
              </a:spcBef>
              <a:spcAft>
                <a:spcPts val="12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rPr>
              <a:t>Founder Ellie von </a:t>
            </a:r>
            <a:r>
              <a:rPr lang="en-US" sz="2800" dirty="0" err="1">
                <a:effectLst/>
                <a:latin typeface="Arial" panose="020B0604020202020204" pitchFamily="34" charset="0"/>
                <a:ea typeface="Arial" panose="020B0604020202020204" pitchFamily="34" charset="0"/>
              </a:rPr>
              <a:t>Wellsheim</a:t>
            </a:r>
            <a:r>
              <a:rPr lang="en-US" sz="2800" dirty="0">
                <a:effectLst/>
                <a:latin typeface="Arial" panose="020B0604020202020204" pitchFamily="34" charset="0"/>
                <a:ea typeface="Arial" panose="020B0604020202020204" pitchFamily="34" charset="0"/>
              </a:rPr>
              <a:t> designed a reusable, washable pad that can be worn without underwear (a luxury in many communities)</a:t>
            </a:r>
          </a:p>
          <a:p>
            <a:pPr marL="342900" indent="-347472">
              <a:lnSpc>
                <a:spcPct val="107000"/>
              </a:lnSpc>
              <a:spcBef>
                <a:spcPts val="0"/>
              </a:spcBef>
              <a:spcAft>
                <a:spcPts val="12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cs typeface="Arial" panose="020B0604020202020204" pitchFamily="34" charset="0"/>
              </a:rPr>
              <a:t>More than 100,000 kits have been manufactured by MCP tailors and volunteers and distributed around the world</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342900" marR="0" indent="-347472">
              <a:lnSpc>
                <a:spcPct val="107000"/>
              </a:lnSpc>
              <a:spcBef>
                <a:spcPts val="0"/>
              </a:spcBef>
              <a:spcAft>
                <a:spcPts val="12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rPr>
              <a:t>Conversations with teachers led to developing reproductive health curriculum, originally taught to girls, now also educates boys regarding menstruation and reproductive health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9888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412A-8E08-EE43-988A-31DBBD63BD95}"/>
              </a:ext>
            </a:extLst>
          </p:cNvPr>
          <p:cNvSpPr>
            <a:spLocks noGrp="1"/>
          </p:cNvSpPr>
          <p:nvPr>
            <p:ph type="title"/>
          </p:nvPr>
        </p:nvSpPr>
        <p:spPr>
          <a:xfrm>
            <a:off x="446762" y="206013"/>
            <a:ext cx="9717146" cy="762310"/>
          </a:xfrm>
        </p:spPr>
        <p:txBody>
          <a:bodyPr/>
          <a:lstStyle/>
          <a:p>
            <a:r>
              <a:rPr lang="en-US" sz="4400" b="1" dirty="0"/>
              <a:t>Discussion: Share Your</a:t>
            </a:r>
            <a:br>
              <a:rPr lang="en-US" sz="4400" b="1" dirty="0"/>
            </a:br>
            <a:r>
              <a:rPr lang="en-US" sz="4400" b="1" dirty="0"/>
              <a:t> Thoughts</a:t>
            </a:r>
          </a:p>
        </p:txBody>
      </p:sp>
      <p:sp>
        <p:nvSpPr>
          <p:cNvPr id="3" name="Slide Number Placeholder 2">
            <a:extLst>
              <a:ext uri="{FF2B5EF4-FFF2-40B4-BE49-F238E27FC236}">
                <a16:creationId xmlns:a16="http://schemas.microsoft.com/office/drawing/2014/main" id="{47556920-80A9-4A43-A77E-D0E43649B9A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FC7A3FEC-A90C-1543-AB78-311343E7ACB4}"/>
              </a:ext>
            </a:extLst>
          </p:cNvPr>
          <p:cNvSpPr>
            <a:spLocks noGrp="1"/>
          </p:cNvSpPr>
          <p:nvPr>
            <p:ph idx="1"/>
          </p:nvPr>
        </p:nvSpPr>
        <p:spPr>
          <a:xfrm>
            <a:off x="647931" y="1612900"/>
            <a:ext cx="6375169" cy="4368571"/>
          </a:xfrm>
        </p:spPr>
        <p:txBody>
          <a:bodyPr lIns="91440" tIns="45720" rIns="91440" bIns="45720" anchor="t"/>
          <a:lstStyle/>
          <a:p>
            <a:pPr marL="342900" marR="0" lvl="0" indent="-342900">
              <a:lnSpc>
                <a:spcPct val="110000"/>
              </a:lnSpc>
              <a:spcBef>
                <a:spcPts val="0"/>
              </a:spcBef>
              <a:spcAft>
                <a:spcPts val="2400"/>
              </a:spcAft>
              <a:buFont typeface="+mj-lt"/>
              <a:buAutoNum type="arabicPeriod"/>
            </a:pPr>
            <a:r>
              <a:rPr lang="en-US" sz="3200" dirty="0">
                <a:effectLst/>
                <a:latin typeface="Arial" panose="020B0604020202020204" pitchFamily="34" charset="0"/>
                <a:ea typeface="Arial" panose="020B0604020202020204" pitchFamily="34" charset="0"/>
                <a:cs typeface="Times New Roman" panose="02020603050405020304" pitchFamily="18" charset="0"/>
              </a:rPr>
              <a:t>How might family dynamics change when girls are no longer hindered by monthly periods?</a:t>
            </a:r>
          </a:p>
          <a:p>
            <a:pPr marL="342900" marR="0" lvl="0" indent="-342900">
              <a:lnSpc>
                <a:spcPct val="110000"/>
              </a:lnSpc>
              <a:spcBef>
                <a:spcPts val="0"/>
              </a:spcBef>
              <a:spcAft>
                <a:spcPts val="2400"/>
              </a:spcAft>
              <a:buFont typeface="+mj-lt"/>
              <a:buAutoNum type="arabicPeriod"/>
            </a:pPr>
            <a:r>
              <a:rPr lang="en-US" sz="3200" dirty="0">
                <a:effectLst/>
                <a:latin typeface="Arial" panose="020B0604020202020204" pitchFamily="34" charset="0"/>
                <a:ea typeface="Arial" panose="020B0604020202020204" pitchFamily="34" charset="0"/>
                <a:cs typeface="Times New Roman" panose="02020603050405020304" pitchFamily="18" charset="0"/>
              </a:rPr>
              <a:t>What are the advantages of including curriculum specifically for boys? </a:t>
            </a:r>
          </a:p>
          <a:p>
            <a:pPr marL="342900" marR="0" lvl="0" indent="-342900">
              <a:lnSpc>
                <a:spcPct val="110000"/>
              </a:lnSpc>
              <a:spcBef>
                <a:spcPts val="0"/>
              </a:spcBef>
              <a:spcAft>
                <a:spcPts val="2400"/>
              </a:spcAft>
              <a:buFont typeface="+mj-lt"/>
              <a:buAutoNum type="arabicPeriod"/>
            </a:pPr>
            <a:r>
              <a:rPr lang="en-US" sz="3200" dirty="0">
                <a:effectLst/>
                <a:latin typeface="Arial" panose="020B0604020202020204" pitchFamily="34" charset="0"/>
                <a:ea typeface="Arial" panose="020B0604020202020204" pitchFamily="34" charset="0"/>
                <a:cs typeface="Times New Roman" panose="02020603050405020304" pitchFamily="18" charset="0"/>
              </a:rPr>
              <a:t>How do you think this project promotes gender equality?</a:t>
            </a:r>
          </a:p>
        </p:txBody>
      </p:sp>
      <p:sp>
        <p:nvSpPr>
          <p:cNvPr id="6" name="Rectangle 5">
            <a:extLst>
              <a:ext uri="{FF2B5EF4-FFF2-40B4-BE49-F238E27FC236}">
                <a16:creationId xmlns:a16="http://schemas.microsoft.com/office/drawing/2014/main" id="{0AD81A9D-2C42-476B-91C6-DC5DB280644C}"/>
              </a:ext>
            </a:extLst>
          </p:cNvPr>
          <p:cNvSpPr>
            <a:spLocks noChangeArrowheads="1"/>
          </p:cNvSpPr>
          <p:nvPr/>
        </p:nvSpPr>
        <p:spPr bwMode="auto">
          <a:xfrm>
            <a:off x="0" y="1123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B7479B3F-A5BB-4236-B88A-409E4C31B100}"/>
              </a:ext>
            </a:extLst>
          </p:cNvPr>
          <p:cNvSpPr>
            <a:spLocks noChangeArrowheads="1"/>
          </p:cNvSpPr>
          <p:nvPr/>
        </p:nvSpPr>
        <p:spPr bwMode="auto">
          <a:xfrm>
            <a:off x="0" y="1781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CD8817DA-8A1F-4347-983B-056309572064}"/>
              </a:ext>
            </a:extLst>
          </p:cNvPr>
          <p:cNvSpPr>
            <a:spLocks noChangeArrowheads="1"/>
          </p:cNvSpPr>
          <p:nvPr/>
        </p:nvSpPr>
        <p:spPr bwMode="auto">
          <a:xfrm>
            <a:off x="0" y="2438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descr="A person sewing on a table&#10;&#10;Description automatically generated with medium confidence">
            <a:extLst>
              <a:ext uri="{FF2B5EF4-FFF2-40B4-BE49-F238E27FC236}">
                <a16:creationId xmlns:a16="http://schemas.microsoft.com/office/drawing/2014/main" id="{9A60CE14-D1CC-A34A-B0F0-02BE9464A0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531" t="-2218" r="-14370" b="-17568"/>
          <a:stretch/>
        </p:blipFill>
        <p:spPr>
          <a:xfrm>
            <a:off x="6882622" y="-181090"/>
            <a:ext cx="8229600" cy="8229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67664281"/>
      </p:ext>
    </p:extLst>
  </p:cSld>
  <p:clrMapOvr>
    <a:masterClrMapping/>
  </p:clrMapOvr>
</p:sld>
</file>

<file path=ppt/theme/theme1.xml><?xml version="1.0" encoding="utf-8"?>
<a:theme xmlns:a="http://schemas.openxmlformats.org/drawingml/2006/main" name="1_Office Theme">
  <a:themeElements>
    <a:clrScheme name="Together Women Rise ">
      <a:dk1>
        <a:srgbClr val="000000"/>
      </a:dk1>
      <a:lt1>
        <a:srgbClr val="FFFFFF"/>
      </a:lt1>
      <a:dk2>
        <a:srgbClr val="022077"/>
      </a:dk2>
      <a:lt2>
        <a:srgbClr val="E7E6E6"/>
      </a:lt2>
      <a:accent1>
        <a:srgbClr val="009094"/>
      </a:accent1>
      <a:accent2>
        <a:srgbClr val="C2313A"/>
      </a:accent2>
      <a:accent3>
        <a:srgbClr val="FE4A00"/>
      </a:accent3>
      <a:accent4>
        <a:srgbClr val="C5F300"/>
      </a:accent4>
      <a:accent5>
        <a:srgbClr val="007A00"/>
      </a:accent5>
      <a:accent6>
        <a:srgbClr val="009094"/>
      </a:accent6>
      <a:hlink>
        <a:srgbClr val="FE4A00"/>
      </a:hlink>
      <a:folHlink>
        <a:srgbClr val="C2313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A7E5E72-7862-5D43-AF7F-60CC518D70AB}" vid="{1C668297-6492-3949-9939-005D33081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ccf3510-8f08-46ad-8e81-d1c5d0ba3915">
      <UserInfo>
        <DisplayName>Wendy Frattolin</DisplayName>
        <AccountId>14</AccountId>
        <AccountType/>
      </UserInfo>
    </SharedWithUsers>
    <lcf76f155ced4ddcb4097134ff3c332f xmlns="a5dfa07a-3378-4c71-8781-fe3969aabe83">
      <Terms xmlns="http://schemas.microsoft.com/office/infopath/2007/PartnerControls"/>
    </lcf76f155ced4ddcb4097134ff3c332f>
    <TaxCatchAll xmlns="accf3510-8f08-46ad-8e81-d1c5d0ba391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0286FD4C31124B87DC46649447B305" ma:contentTypeVersion="15" ma:contentTypeDescription="Create a new document." ma:contentTypeScope="" ma:versionID="3c4bcfdb071397b22a7e482f042818ef">
  <xsd:schema xmlns:xsd="http://www.w3.org/2001/XMLSchema" xmlns:xs="http://www.w3.org/2001/XMLSchema" xmlns:p="http://schemas.microsoft.com/office/2006/metadata/properties" xmlns:ns2="accf3510-8f08-46ad-8e81-d1c5d0ba3915" xmlns:ns3="a5dfa07a-3378-4c71-8781-fe3969aabe83" targetNamespace="http://schemas.microsoft.com/office/2006/metadata/properties" ma:root="true" ma:fieldsID="702760ee3b8bc2bda50275d3b370efcb" ns2:_="" ns3:_="">
    <xsd:import namespace="accf3510-8f08-46ad-8e81-d1c5d0ba3915"/>
    <xsd:import namespace="a5dfa07a-3378-4c71-8781-fe3969aabe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f3510-8f08-46ad-8e81-d1c5d0ba391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d2b817d9-fbbf-44b1-a7a2-c0a777ff8827}" ma:internalName="TaxCatchAll" ma:showField="CatchAllData" ma:web="accf3510-8f08-46ad-8e81-d1c5d0ba391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dfa07a-3378-4c71-8781-fe3969aabe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d1aef4b-985b-4eed-9545-f746b3e9d40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1D8556-6F2F-4A4C-97AA-7BBB06884C0A}">
  <ds:schemaRef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accf3510-8f08-46ad-8e81-d1c5d0ba3915"/>
    <ds:schemaRef ds:uri="http://purl.org/dc/dcmitype/"/>
    <ds:schemaRef ds:uri="a5dfa07a-3378-4c71-8781-fe3969aabe83"/>
    <ds:schemaRef ds:uri="http://www.w3.org/XML/1998/namespace"/>
  </ds:schemaRefs>
</ds:datastoreItem>
</file>

<file path=customXml/itemProps2.xml><?xml version="1.0" encoding="utf-8"?>
<ds:datastoreItem xmlns:ds="http://schemas.openxmlformats.org/officeDocument/2006/customXml" ds:itemID="{B031953A-05BD-4365-91EC-1A5DB30BFBF1}">
  <ds:schemaRefs>
    <ds:schemaRef ds:uri="a5dfa07a-3378-4c71-8781-fe3969aabe83"/>
    <ds:schemaRef ds:uri="accf3510-8f08-46ad-8e81-d1c5d0ba39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EF1D745-46D4-4D70-9655-7BFC2C5A1C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302</TotalTime>
  <Words>1538</Words>
  <Application>Microsoft Office PowerPoint</Application>
  <PresentationFormat>Widescreen</PresentationFormat>
  <Paragraphs>94</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April 2023 Featured Project</vt:lpstr>
      <vt:lpstr>Introducing The MoonCatcher Project</vt:lpstr>
      <vt:lpstr>About Kenya, Malawi, and Uganda</vt:lpstr>
      <vt:lpstr>Life Challenges for Women and Girls Served</vt:lpstr>
      <vt:lpstr>Sustaining Africa Projects</vt:lpstr>
      <vt:lpstr>The Project</vt:lpstr>
      <vt:lpstr>PowerPoint Presentation</vt:lpstr>
      <vt:lpstr>About The MoonCatcher Project</vt:lpstr>
      <vt:lpstr>Discussion: Share Your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Noora Health</dc:title>
  <dc:creator>Chris Worthy</dc:creator>
  <cp:lastModifiedBy>Amy West Moore</cp:lastModifiedBy>
  <cp:revision>22</cp:revision>
  <dcterms:created xsi:type="dcterms:W3CDTF">2021-03-06T21:56:16Z</dcterms:created>
  <dcterms:modified xsi:type="dcterms:W3CDTF">2023-03-14T18:01:56Z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0x010100BA0286FD4C31124B87DC46649447B305</vt:lpwstr>
  </property>
  <property fmtid="{D5CDD505-2E9C-101B-9397-08002B2CF9AE}" pid="3" name="MediaServiceImageTags">
    <vt:lpwstr/>
  </property>
</Properties>
</file>