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sldIdLst>
    <p:sldId id="269" r:id="rId5"/>
    <p:sldId id="289" r:id="rId6"/>
    <p:sldId id="317" r:id="rId7"/>
    <p:sldId id="292" r:id="rId8"/>
    <p:sldId id="291" r:id="rId9"/>
    <p:sldId id="320" r:id="rId10"/>
    <p:sldId id="301" r:id="rId11"/>
    <p:sldId id="319" r:id="rId12"/>
    <p:sldId id="296" r:id="rId13"/>
    <p:sldId id="31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2077"/>
    <a:srgbClr val="0090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28F9B3-0797-6FE9-9604-E1134CE37A5C}" v="4" dt="2023-05-08T12:47:24.730"/>
    <p1510:client id="{5ECCFDD2-6166-4284-8DC1-C8FE43D4C14C}" v="16" dt="2023-04-17T16:45:12.4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749" y="72"/>
      </p:cViewPr>
      <p:guideLst/>
    </p:cSldViewPr>
  </p:slideViewPr>
  <p:notesTextViewPr>
    <p:cViewPr>
      <p:scale>
        <a:sx n="3" d="2"/>
        <a:sy n="3" d="2"/>
      </p:scale>
      <p:origin x="0" y="0"/>
    </p:cViewPr>
  </p:notesTextViewPr>
  <p:notesViewPr>
    <p:cSldViewPr snapToGrid="0">
      <p:cViewPr>
        <p:scale>
          <a:sx n="100" d="100"/>
          <a:sy n="100" d="100"/>
        </p:scale>
        <p:origin x="250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Worthy" userId="e6351b03c6324f9c" providerId="LiveId" clId="{5ECCFDD2-6166-4284-8DC1-C8FE43D4C14C}"/>
    <pc:docChg chg="undo redo custSel modSld">
      <pc:chgData name="Chris Worthy" userId="e6351b03c6324f9c" providerId="LiveId" clId="{5ECCFDD2-6166-4284-8DC1-C8FE43D4C14C}" dt="2023-04-17T16:44:29.051" v="1059" actId="6549"/>
      <pc:docMkLst>
        <pc:docMk/>
      </pc:docMkLst>
      <pc:sldChg chg="modSp mod">
        <pc:chgData name="Chris Worthy" userId="e6351b03c6324f9c" providerId="LiveId" clId="{5ECCFDD2-6166-4284-8DC1-C8FE43D4C14C}" dt="2023-04-17T14:05:05.678" v="109" actId="313"/>
        <pc:sldMkLst>
          <pc:docMk/>
          <pc:sldMk cId="1418139970" sldId="269"/>
        </pc:sldMkLst>
        <pc:spChg chg="mod">
          <ac:chgData name="Chris Worthy" userId="e6351b03c6324f9c" providerId="LiveId" clId="{5ECCFDD2-6166-4284-8DC1-C8FE43D4C14C}" dt="2023-04-17T14:03:18.882" v="3" actId="20577"/>
          <ac:spMkLst>
            <pc:docMk/>
            <pc:sldMk cId="1418139970" sldId="269"/>
            <ac:spMk id="3" creationId="{BBD450AC-481C-BB49-8EFB-D32C040E893D}"/>
          </ac:spMkLst>
        </pc:spChg>
        <pc:spChg chg="mod">
          <ac:chgData name="Chris Worthy" userId="e6351b03c6324f9c" providerId="LiveId" clId="{5ECCFDD2-6166-4284-8DC1-C8FE43D4C14C}" dt="2023-04-17T14:05:05.678" v="109" actId="313"/>
          <ac:spMkLst>
            <pc:docMk/>
            <pc:sldMk cId="1418139970" sldId="269"/>
            <ac:spMk id="4" creationId="{23AFE6E0-2BD0-674F-8BB3-28A894D2A2A1}"/>
          </ac:spMkLst>
        </pc:spChg>
        <pc:picChg chg="mod">
          <ac:chgData name="Chris Worthy" userId="e6351b03c6324f9c" providerId="LiveId" clId="{5ECCFDD2-6166-4284-8DC1-C8FE43D4C14C}" dt="2023-04-17T14:05:00.425" v="108" actId="26606"/>
          <ac:picMkLst>
            <pc:docMk/>
            <pc:sldMk cId="1418139970" sldId="269"/>
            <ac:picMk id="5" creationId="{C1C634F0-3747-4F5B-83A3-28C6C18FBCF4}"/>
          </ac:picMkLst>
        </pc:picChg>
      </pc:sldChg>
      <pc:sldChg chg="modSp mod modNotes">
        <pc:chgData name="Chris Worthy" userId="e6351b03c6324f9c" providerId="LiveId" clId="{5ECCFDD2-6166-4284-8DC1-C8FE43D4C14C}" dt="2023-04-17T14:48:58.656" v="972"/>
        <pc:sldMkLst>
          <pc:docMk/>
          <pc:sldMk cId="3093843083" sldId="289"/>
        </pc:sldMkLst>
        <pc:spChg chg="mod">
          <ac:chgData name="Chris Worthy" userId="e6351b03c6324f9c" providerId="LiveId" clId="{5ECCFDD2-6166-4284-8DC1-C8FE43D4C14C}" dt="2023-04-17T14:10:10.185" v="177" actId="14100"/>
          <ac:spMkLst>
            <pc:docMk/>
            <pc:sldMk cId="3093843083" sldId="289"/>
            <ac:spMk id="4" creationId="{B230F534-48C5-0644-8D51-448DD5EBA73C}"/>
          </ac:spMkLst>
        </pc:spChg>
        <pc:spChg chg="mod">
          <ac:chgData name="Chris Worthy" userId="e6351b03c6324f9c" providerId="LiveId" clId="{5ECCFDD2-6166-4284-8DC1-C8FE43D4C14C}" dt="2023-04-17T14:05:19.567" v="127" actId="20577"/>
          <ac:spMkLst>
            <pc:docMk/>
            <pc:sldMk cId="3093843083" sldId="289"/>
            <ac:spMk id="7" creationId="{255247F9-CE35-4DC6-AFAD-35D0C4778F40}"/>
          </ac:spMkLst>
        </pc:spChg>
        <pc:picChg chg="mod">
          <ac:chgData name="Chris Worthy" userId="e6351b03c6324f9c" providerId="LiveId" clId="{5ECCFDD2-6166-4284-8DC1-C8FE43D4C14C}" dt="2023-04-17T14:05:36.984" v="128" actId="14826"/>
          <ac:picMkLst>
            <pc:docMk/>
            <pc:sldMk cId="3093843083" sldId="289"/>
            <ac:picMk id="11" creationId="{6A46DBD6-3753-4AD6-BCEE-692930DA2DB3}"/>
          </ac:picMkLst>
        </pc:picChg>
      </pc:sldChg>
      <pc:sldChg chg="modSp mod modNotes">
        <pc:chgData name="Chris Worthy" userId="e6351b03c6324f9c" providerId="LiveId" clId="{5ECCFDD2-6166-4284-8DC1-C8FE43D4C14C}" dt="2023-04-17T16:42:58.655" v="1055" actId="6549"/>
        <pc:sldMkLst>
          <pc:docMk/>
          <pc:sldMk cId="2243331252" sldId="291"/>
        </pc:sldMkLst>
        <pc:spChg chg="mod">
          <ac:chgData name="Chris Worthy" userId="e6351b03c6324f9c" providerId="LiveId" clId="{5ECCFDD2-6166-4284-8DC1-C8FE43D4C14C}" dt="2023-04-17T14:23:31.869" v="546"/>
          <ac:spMkLst>
            <pc:docMk/>
            <pc:sldMk cId="2243331252" sldId="291"/>
            <ac:spMk id="2" creationId="{94A15800-946A-F54F-8334-1F8A5B4FEDA7}"/>
          </ac:spMkLst>
        </pc:spChg>
        <pc:spChg chg="mod">
          <ac:chgData name="Chris Worthy" userId="e6351b03c6324f9c" providerId="LiveId" clId="{5ECCFDD2-6166-4284-8DC1-C8FE43D4C14C}" dt="2023-04-17T14:25:05.166" v="577" actId="12"/>
          <ac:spMkLst>
            <pc:docMk/>
            <pc:sldMk cId="2243331252" sldId="291"/>
            <ac:spMk id="4" creationId="{5425BAC1-466C-C645-82B6-A9D3611DCA7F}"/>
          </ac:spMkLst>
        </pc:spChg>
        <pc:picChg chg="mod">
          <ac:chgData name="Chris Worthy" userId="e6351b03c6324f9c" providerId="LiveId" clId="{5ECCFDD2-6166-4284-8DC1-C8FE43D4C14C}" dt="2023-04-17T14:06:47.360" v="142" actId="14826"/>
          <ac:picMkLst>
            <pc:docMk/>
            <pc:sldMk cId="2243331252" sldId="291"/>
            <ac:picMk id="5" creationId="{4E237552-DF30-E413-3588-C3B024354363}"/>
          </ac:picMkLst>
        </pc:picChg>
      </pc:sldChg>
      <pc:sldChg chg="modSp mod modNotes">
        <pc:chgData name="Chris Worthy" userId="e6351b03c6324f9c" providerId="LiveId" clId="{5ECCFDD2-6166-4284-8DC1-C8FE43D4C14C}" dt="2023-04-17T16:35:47.311" v="984" actId="6549"/>
        <pc:sldMkLst>
          <pc:docMk/>
          <pc:sldMk cId="294983121" sldId="292"/>
        </pc:sldMkLst>
        <pc:spChg chg="mod">
          <ac:chgData name="Chris Worthy" userId="e6351b03c6324f9c" providerId="LiveId" clId="{5ECCFDD2-6166-4284-8DC1-C8FE43D4C14C}" dt="2023-04-17T14:23:07.093" v="545" actId="20577"/>
          <ac:spMkLst>
            <pc:docMk/>
            <pc:sldMk cId="294983121" sldId="292"/>
            <ac:spMk id="5" creationId="{9370E7B5-B41F-184D-BE9C-E546BC86F796}"/>
          </ac:spMkLst>
        </pc:spChg>
        <pc:picChg chg="mod">
          <ac:chgData name="Chris Worthy" userId="e6351b03c6324f9c" providerId="LiveId" clId="{5ECCFDD2-6166-4284-8DC1-C8FE43D4C14C}" dt="2023-04-17T14:06:34.887" v="141" actId="14826"/>
          <ac:picMkLst>
            <pc:docMk/>
            <pc:sldMk cId="294983121" sldId="292"/>
            <ac:picMk id="7" creationId="{9F862373-FCCD-0247-9B3B-AE8455D43CFB}"/>
          </ac:picMkLst>
        </pc:picChg>
      </pc:sldChg>
      <pc:sldChg chg="modSp mod">
        <pc:chgData name="Chris Worthy" userId="e6351b03c6324f9c" providerId="LiveId" clId="{5ECCFDD2-6166-4284-8DC1-C8FE43D4C14C}" dt="2023-04-17T14:46:16.513" v="969" actId="6549"/>
        <pc:sldMkLst>
          <pc:docMk/>
          <pc:sldMk cId="2967664281" sldId="296"/>
        </pc:sldMkLst>
        <pc:spChg chg="mod">
          <ac:chgData name="Chris Worthy" userId="e6351b03c6324f9c" providerId="LiveId" clId="{5ECCFDD2-6166-4284-8DC1-C8FE43D4C14C}" dt="2023-04-17T14:46:16.513" v="969" actId="6549"/>
          <ac:spMkLst>
            <pc:docMk/>
            <pc:sldMk cId="2967664281" sldId="296"/>
            <ac:spMk id="7" creationId="{FC7A3FEC-A90C-1543-AB78-311343E7ACB4}"/>
          </ac:spMkLst>
        </pc:spChg>
        <pc:picChg chg="mod">
          <ac:chgData name="Chris Worthy" userId="e6351b03c6324f9c" providerId="LiveId" clId="{5ECCFDD2-6166-4284-8DC1-C8FE43D4C14C}" dt="2023-04-17T14:07:10.416" v="143" actId="14826"/>
          <ac:picMkLst>
            <pc:docMk/>
            <pc:sldMk cId="2967664281" sldId="296"/>
            <ac:picMk id="5" creationId="{9A60CE14-D1CC-A34A-B0F0-02BE9464A02F}"/>
          </ac:picMkLst>
        </pc:picChg>
      </pc:sldChg>
      <pc:sldChg chg="addSp delSp modSp mod">
        <pc:chgData name="Chris Worthy" userId="e6351b03c6324f9c" providerId="LiveId" clId="{5ECCFDD2-6166-4284-8DC1-C8FE43D4C14C}" dt="2023-04-17T14:41:40.219" v="792" actId="14100"/>
        <pc:sldMkLst>
          <pc:docMk/>
          <pc:sldMk cId="1558819310" sldId="301"/>
        </pc:sldMkLst>
        <pc:graphicFrameChg chg="del">
          <ac:chgData name="Chris Worthy" userId="e6351b03c6324f9c" providerId="LiveId" clId="{5ECCFDD2-6166-4284-8DC1-C8FE43D4C14C}" dt="2023-04-17T14:36:53.087" v="742" actId="21"/>
          <ac:graphicFrameMkLst>
            <pc:docMk/>
            <pc:sldMk cId="1558819310" sldId="301"/>
            <ac:graphicFrameMk id="3" creationId="{AB310712-4716-E4FF-8ACB-6CE851DA55D4}"/>
          </ac:graphicFrameMkLst>
        </pc:graphicFrameChg>
        <pc:graphicFrameChg chg="add mod modGraphic">
          <ac:chgData name="Chris Worthy" userId="e6351b03c6324f9c" providerId="LiveId" clId="{5ECCFDD2-6166-4284-8DC1-C8FE43D4C14C}" dt="2023-04-17T14:41:40.219" v="792" actId="14100"/>
          <ac:graphicFrameMkLst>
            <pc:docMk/>
            <pc:sldMk cId="1558819310" sldId="301"/>
            <ac:graphicFrameMk id="5" creationId="{50417FCA-E6AE-C766-6C0F-5355B5607196}"/>
          </ac:graphicFrameMkLst>
        </pc:graphicFrameChg>
      </pc:sldChg>
      <pc:sldChg chg="addSp modSp mod modNotes">
        <pc:chgData name="Chris Worthy" userId="e6351b03c6324f9c" providerId="LiveId" clId="{5ECCFDD2-6166-4284-8DC1-C8FE43D4C14C}" dt="2023-04-17T16:42:32.624" v="1053" actId="6549"/>
        <pc:sldMkLst>
          <pc:docMk/>
          <pc:sldMk cId="3218976585" sldId="314"/>
        </pc:sldMkLst>
        <pc:spChg chg="add">
          <ac:chgData name="Chris Worthy" userId="e6351b03c6324f9c" providerId="LiveId" clId="{5ECCFDD2-6166-4284-8DC1-C8FE43D4C14C}" dt="2023-04-17T14:07:38.128" v="146" actId="26606"/>
          <ac:spMkLst>
            <pc:docMk/>
            <pc:sldMk cId="3218976585" sldId="314"/>
            <ac:spMk id="16" creationId="{25D3FC7F-6C22-90A3-D321-B43F76C83D8F}"/>
          </ac:spMkLst>
        </pc:spChg>
        <pc:picChg chg="mod">
          <ac:chgData name="Chris Worthy" userId="e6351b03c6324f9c" providerId="LiveId" clId="{5ECCFDD2-6166-4284-8DC1-C8FE43D4C14C}" dt="2023-04-17T14:07:51.056" v="148" actId="14826"/>
          <ac:picMkLst>
            <pc:docMk/>
            <pc:sldMk cId="3218976585" sldId="314"/>
            <ac:picMk id="6" creationId="{4312AA6B-E6EE-4ED9-AC6D-C1CDFDD2867D}"/>
          </ac:picMkLst>
        </pc:picChg>
      </pc:sldChg>
      <pc:sldChg chg="modSp mod modNotes">
        <pc:chgData name="Chris Worthy" userId="e6351b03c6324f9c" providerId="LiveId" clId="{5ECCFDD2-6166-4284-8DC1-C8FE43D4C14C}" dt="2023-04-17T16:43:22.978" v="1057" actId="20577"/>
        <pc:sldMkLst>
          <pc:docMk/>
          <pc:sldMk cId="259079045" sldId="317"/>
        </pc:sldMkLst>
        <pc:spChg chg="mod">
          <ac:chgData name="Chris Worthy" userId="e6351b03c6324f9c" providerId="LiveId" clId="{5ECCFDD2-6166-4284-8DC1-C8FE43D4C14C}" dt="2023-04-17T14:05:46.045" v="136" actId="20577"/>
          <ac:spMkLst>
            <pc:docMk/>
            <pc:sldMk cId="259079045" sldId="317"/>
            <ac:spMk id="6" creationId="{53AA9E19-BFCF-6E4B-9670-79C286BD7A3F}"/>
          </ac:spMkLst>
        </pc:spChg>
        <pc:spChg chg="mod">
          <ac:chgData name="Chris Worthy" userId="e6351b03c6324f9c" providerId="LiveId" clId="{5ECCFDD2-6166-4284-8DC1-C8FE43D4C14C}" dt="2023-04-17T14:14:01.001" v="388" actId="6549"/>
          <ac:spMkLst>
            <pc:docMk/>
            <pc:sldMk cId="259079045" sldId="317"/>
            <ac:spMk id="7" creationId="{A2205593-1008-E146-9B32-019765398443}"/>
          </ac:spMkLst>
        </pc:spChg>
        <pc:picChg chg="mod">
          <ac:chgData name="Chris Worthy" userId="e6351b03c6324f9c" providerId="LiveId" clId="{5ECCFDD2-6166-4284-8DC1-C8FE43D4C14C}" dt="2023-04-17T14:06:13.491" v="140" actId="14100"/>
          <ac:picMkLst>
            <pc:docMk/>
            <pc:sldMk cId="259079045" sldId="317"/>
            <ac:picMk id="5" creationId="{BDF4F066-2BDE-8432-DEC8-37D49FD9CC2C}"/>
          </ac:picMkLst>
        </pc:picChg>
        <pc:picChg chg="mod">
          <ac:chgData name="Chris Worthy" userId="e6351b03c6324f9c" providerId="LiveId" clId="{5ECCFDD2-6166-4284-8DC1-C8FE43D4C14C}" dt="2023-04-17T14:06:04.876" v="139" actId="14100"/>
          <ac:picMkLst>
            <pc:docMk/>
            <pc:sldMk cId="259079045" sldId="317"/>
            <ac:picMk id="10" creationId="{24C75D43-0B72-7CFE-F0F7-5D6E93F856F1}"/>
          </ac:picMkLst>
        </pc:picChg>
      </pc:sldChg>
      <pc:sldChg chg="modSp mod modNotes">
        <pc:chgData name="Chris Worthy" userId="e6351b03c6324f9c" providerId="LiveId" clId="{5ECCFDD2-6166-4284-8DC1-C8FE43D4C14C}" dt="2023-04-17T16:44:29.051" v="1059" actId="6549"/>
        <pc:sldMkLst>
          <pc:docMk/>
          <pc:sldMk cId="3298885980" sldId="319"/>
        </pc:sldMkLst>
        <pc:spChg chg="mod">
          <ac:chgData name="Chris Worthy" userId="e6351b03c6324f9c" providerId="LiveId" clId="{5ECCFDD2-6166-4284-8DC1-C8FE43D4C14C}" dt="2023-04-17T14:42:00.452" v="810" actId="20577"/>
          <ac:spMkLst>
            <pc:docMk/>
            <pc:sldMk cId="3298885980" sldId="319"/>
            <ac:spMk id="2" creationId="{1E8AE97C-B900-2B4A-8A4A-7B6A6C4E1BDB}"/>
          </ac:spMkLst>
        </pc:spChg>
        <pc:spChg chg="mod">
          <ac:chgData name="Chris Worthy" userId="e6351b03c6324f9c" providerId="LiveId" clId="{5ECCFDD2-6166-4284-8DC1-C8FE43D4C14C}" dt="2023-04-17T16:44:29.051" v="1059" actId="6549"/>
          <ac:spMkLst>
            <pc:docMk/>
            <pc:sldMk cId="3298885980" sldId="319"/>
            <ac:spMk id="5" creationId="{683C186D-BB03-8140-B825-AD1A011CD5F4}"/>
          </ac:spMkLst>
        </pc:spChg>
      </pc:sldChg>
      <pc:sldChg chg="modSp mod modNotes">
        <pc:chgData name="Chris Worthy" userId="e6351b03c6324f9c" providerId="LiveId" clId="{5ECCFDD2-6166-4284-8DC1-C8FE43D4C14C}" dt="2023-04-17T16:42:47.705" v="1054" actId="6549"/>
        <pc:sldMkLst>
          <pc:docMk/>
          <pc:sldMk cId="3736086088" sldId="320"/>
        </pc:sldMkLst>
        <pc:spChg chg="mod">
          <ac:chgData name="Chris Worthy" userId="e6351b03c6324f9c" providerId="LiveId" clId="{5ECCFDD2-6166-4284-8DC1-C8FE43D4C14C}" dt="2023-04-17T14:36:40.294" v="741" actId="948"/>
          <ac:spMkLst>
            <pc:docMk/>
            <pc:sldMk cId="3736086088" sldId="320"/>
            <ac:spMk id="4" creationId="{5425BAC1-466C-C645-82B6-A9D3611DCA7F}"/>
          </ac:spMkLst>
        </pc:spChg>
      </pc:sldChg>
    </pc:docChg>
  </pc:docChgLst>
  <pc:docChgLst>
    <pc:chgData name="Chris Worthy" userId="S::education@togetherwomenrise.org::d9a4d00c-b359-4807-b111-a2d1d37d421f" providerId="AD" clId="Web-{2D28F9B3-0797-6FE9-9604-E1134CE37A5C}"/>
    <pc:docChg chg="modSld">
      <pc:chgData name="Chris Worthy" userId="S::education@togetherwomenrise.org::d9a4d00c-b359-4807-b111-a2d1d37d421f" providerId="AD" clId="Web-{2D28F9B3-0797-6FE9-9604-E1134CE37A5C}" dt="2023-05-08T12:47:22.105" v="2" actId="20577"/>
      <pc:docMkLst>
        <pc:docMk/>
      </pc:docMkLst>
      <pc:sldChg chg="modSp">
        <pc:chgData name="Chris Worthy" userId="S::education@togetherwomenrise.org::d9a4d00c-b359-4807-b111-a2d1d37d421f" providerId="AD" clId="Web-{2D28F9B3-0797-6FE9-9604-E1134CE37A5C}" dt="2023-05-08T12:47:22.105" v="2" actId="20577"/>
        <pc:sldMkLst>
          <pc:docMk/>
          <pc:sldMk cId="294983121" sldId="292"/>
        </pc:sldMkLst>
        <pc:spChg chg="mod">
          <ac:chgData name="Chris Worthy" userId="S::education@togetherwomenrise.org::d9a4d00c-b359-4807-b111-a2d1d37d421f" providerId="AD" clId="Web-{2D28F9B3-0797-6FE9-9604-E1134CE37A5C}" dt="2023-05-08T12:47:22.105" v="2" actId="20577"/>
          <ac:spMkLst>
            <pc:docMk/>
            <pc:sldMk cId="294983121" sldId="292"/>
            <ac:spMk id="2" creationId="{73B770BB-9E74-B947-8542-BDB89DBC821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25DA05-797D-4181-80BB-FE6AA646CAB1}" type="datetimeFigureOut">
              <a:rPr lang="en-US" smtClean="0"/>
              <a:t>5/10/2023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864A7D-4F89-4359-B4A7-FEF9AC2B62D6}" type="slidenum">
              <a:rPr lang="en-US" smtClean="0"/>
              <a:t>‹#›</a:t>
            </a:fld>
            <a:endParaRPr lang="en-US" dirty="0"/>
          </a:p>
        </p:txBody>
      </p:sp>
    </p:spTree>
    <p:extLst>
      <p:ext uri="{BB962C8B-B14F-4D97-AF65-F5344CB8AC3E}">
        <p14:creationId xmlns:p14="http://schemas.microsoft.com/office/powerpoint/2010/main" val="2079155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864A7D-4F89-4359-B4A7-FEF9AC2B62D6}" type="slidenum">
              <a:rPr lang="en-US" smtClean="0"/>
              <a:t>1</a:t>
            </a:fld>
            <a:endParaRPr lang="en-US" dirty="0"/>
          </a:p>
        </p:txBody>
      </p:sp>
    </p:spTree>
    <p:extLst>
      <p:ext uri="{BB962C8B-B14F-4D97-AF65-F5344CB8AC3E}">
        <p14:creationId xmlns:p14="http://schemas.microsoft.com/office/powerpoint/2010/main" val="27581708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0999" y="4400550"/>
            <a:ext cx="6086475" cy="3600450"/>
          </a:xfrm>
        </p:spPr>
        <p:txBody>
          <a:bodyPr/>
          <a:lstStyle/>
          <a:p>
            <a:pPr marL="0" marR="0">
              <a:lnSpc>
                <a:spcPct val="107000"/>
              </a:lnSpc>
              <a:spcBef>
                <a:spcPts val="0"/>
              </a:spcBef>
              <a:spcAft>
                <a:spcPts val="800"/>
              </a:spcAft>
            </a:pPr>
            <a:r>
              <a:rPr lang="en-US" sz="1600" dirty="0">
                <a:solidFill>
                  <a:srgbClr val="022077"/>
                </a:solidFill>
                <a:effectLst/>
                <a:latin typeface="Arial" panose="020B0604020202020204" pitchFamily="34" charset="0"/>
                <a:ea typeface="Arial" panose="020B0604020202020204" pitchFamily="34" charset="0"/>
                <a:cs typeface="Times New Roman" panose="02020603050405020304" pitchFamily="18" charset="0"/>
              </a:rPr>
              <a:t>Voices </a:t>
            </a:r>
          </a:p>
          <a:p>
            <a:pPr marL="0" marR="0">
              <a:lnSpc>
                <a:spcPct val="107000"/>
              </a:lnSpc>
              <a:spcBef>
                <a:spcPts val="0"/>
              </a:spcBef>
              <a:spcAft>
                <a:spcPts val="800"/>
              </a:spcAft>
            </a:pPr>
            <a:r>
              <a:rPr lang="en-US" dirty="0">
                <a:effectLst/>
                <a:latin typeface="Arial" panose="020B0604020202020204" pitchFamily="34" charset="0"/>
                <a:ea typeface="Arial" panose="020B0604020202020204" pitchFamily="34" charset="0"/>
                <a:cs typeface="Times New Roman" panose="02020603050405020304" pitchFamily="18" charset="0"/>
              </a:rPr>
              <a:t>“The greatest benefit I have received from E2E has been the ability to achieve my goal. Before E2E arrived in our community, we couldn’t study because we didn't have the money. We had our dreams but you can say we were trapped. But thanks to E2E we’ve been able to reach our dream of graduating and moving ahead.”  – Alumna from Central Honduras currently completing her nursing assistant license</a:t>
            </a:r>
          </a:p>
          <a:p>
            <a:pPr marL="0" marR="0">
              <a:lnSpc>
                <a:spcPct val="107000"/>
              </a:lnSpc>
              <a:spcBef>
                <a:spcPts val="0"/>
              </a:spcBef>
              <a:spcAft>
                <a:spcPts val="800"/>
              </a:spcAft>
            </a:pPr>
            <a:r>
              <a:rPr lang="en-US" dirty="0">
                <a:effectLst/>
                <a:latin typeface="Arial" panose="020B0604020202020204" pitchFamily="34" charset="0"/>
                <a:ea typeface="Arial" panose="020B0604020202020204" pitchFamily="34" charset="0"/>
                <a:cs typeface="Times New Roman" panose="02020603050405020304" pitchFamily="18" charset="0"/>
              </a:rPr>
              <a:t>“Well, my life has changed a lot. It has made me change the way I think. I feel like with E2E my life is different now. I feel like I can achieve my dreams. Now I am a person with many values. E2E has taught me many things that I didn’t know — that I shouldn’t just settle with where I am but rather keep moving forward, that the wise isn’t the person who starts the journey but rather the person who finishes it. E2E has taught me to fight for what I want to have in my future. What most makes me happy is helping other students, to teach them what I have learned from E2E. Honestly, I am so happy for everything. – Saby, E2E Class of 2019, currently enrolled in university for Business Administration</a:t>
            </a:r>
          </a:p>
          <a:p>
            <a:pPr marL="0" marR="0">
              <a:lnSpc>
                <a:spcPct val="107000"/>
              </a:lnSpc>
              <a:spcBef>
                <a:spcPts val="0"/>
              </a:spcBef>
              <a:spcAft>
                <a:spcPts val="800"/>
              </a:spcAft>
            </a:pPr>
            <a:endParaRPr lang="en-US" sz="1600" dirty="0">
              <a:solidFill>
                <a:srgbClr val="022077"/>
              </a:solidFill>
              <a:effectLst/>
              <a:latin typeface="Arial" panose="020B0604020202020204" pitchFamily="34" charset="0"/>
              <a:ea typeface="Arial" panose="020B06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E864A7D-4F89-4359-B4A7-FEF9AC2B62D6}" type="slidenum">
              <a:rPr lang="en-US" smtClean="0"/>
              <a:t>10</a:t>
            </a:fld>
            <a:endParaRPr lang="en-US" dirty="0"/>
          </a:p>
        </p:txBody>
      </p:sp>
    </p:spTree>
    <p:extLst>
      <p:ext uri="{BB962C8B-B14F-4D97-AF65-F5344CB8AC3E}">
        <p14:creationId xmlns:p14="http://schemas.microsoft.com/office/powerpoint/2010/main" val="1186907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lang="en-US" dirty="0">
                <a:effectLst/>
                <a:latin typeface="Arial" panose="020B0604020202020204" pitchFamily="34" charset="0"/>
                <a:ea typeface="Arial" panose="020B0604020202020204" pitchFamily="34" charset="0"/>
                <a:cs typeface="Times New Roman" panose="02020603050405020304" pitchFamily="18" charset="0"/>
              </a:rPr>
              <a:t>The mission of Educate2Envision International (E2E) is to equip rural youth in Latin America with the secondary education, resources, and leadership skills they need to build brighter futures and healthier communities. </a:t>
            </a:r>
            <a:endParaRPr lang="en-US" dirty="0">
              <a:latin typeface="Arial" panose="020B0604020202020204" pitchFamily="34" charset="0"/>
              <a:ea typeface="Arial" panose="020B06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E864A7D-4F89-4359-B4A7-FEF9AC2B62D6}" type="slidenum">
              <a:rPr lang="en-US" smtClean="0"/>
              <a:t>2</a:t>
            </a:fld>
            <a:endParaRPr lang="en-US" dirty="0"/>
          </a:p>
        </p:txBody>
      </p:sp>
    </p:spTree>
    <p:extLst>
      <p:ext uri="{BB962C8B-B14F-4D97-AF65-F5344CB8AC3E}">
        <p14:creationId xmlns:p14="http://schemas.microsoft.com/office/powerpoint/2010/main" val="3450094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5638" y="1165225"/>
            <a:ext cx="5486400" cy="3086100"/>
          </a:xfrm>
        </p:spPr>
      </p:sp>
      <p:sp>
        <p:nvSpPr>
          <p:cNvPr id="3" name="Notes Placeholder 2"/>
          <p:cNvSpPr>
            <a:spLocks noGrp="1"/>
          </p:cNvSpPr>
          <p:nvPr>
            <p:ph type="body" idx="1"/>
          </p:nvPr>
        </p:nvSpPr>
        <p:spPr>
          <a:xfrm>
            <a:off x="506775" y="4400550"/>
            <a:ext cx="5960699" cy="3783330"/>
          </a:xfrm>
        </p:spPr>
        <p:txBody>
          <a:bodyPr/>
          <a:lstStyle/>
          <a:p>
            <a:pPr>
              <a:lnSpc>
                <a:spcPct val="107000"/>
              </a:lnSpc>
              <a:spcAft>
                <a:spcPts val="800"/>
              </a:spcAft>
            </a:pPr>
            <a:r>
              <a:rPr lang="en-US" dirty="0">
                <a:latin typeface="Arial" panose="020B0604020202020204" pitchFamily="34" charset="0"/>
                <a:ea typeface="Times New Roman" panose="02020603050405020304" pitchFamily="18" charset="0"/>
                <a:cs typeface="Times New Roman" panose="02020603050405020304" pitchFamily="18" charset="0"/>
              </a:rPr>
              <a:t>Gender inequality is the norm in Honduras, especially in rural areas. In this patriarchal society, the men usually make all the decisions. Despite legislation, many women face domestic violence and discrimination in the workplace.</a:t>
            </a:r>
          </a:p>
          <a:p>
            <a:pPr>
              <a:lnSpc>
                <a:spcPct val="107000"/>
              </a:lnSpc>
              <a:spcAft>
                <a:spcPts val="800"/>
              </a:spcAft>
            </a:pPr>
            <a:r>
              <a:rPr lang="en-US" dirty="0">
                <a:latin typeface="Arial" panose="020B0604020202020204" pitchFamily="34" charset="0"/>
                <a:ea typeface="Times New Roman" panose="02020603050405020304" pitchFamily="18" charset="0"/>
                <a:cs typeface="Times New Roman" panose="02020603050405020304" pitchFamily="18" charset="0"/>
              </a:rPr>
              <a:t>Although Honduras has the second fastest growing economy in Central America, the COVID-19 pandemic and two hurricanes have impacted it considerably. It also faces major long-standing challenges, including profound income inequality. More than two-thirds of Hondurans live in poverty and 20 percent endure extreme poverty, living on less than $1.90 per day. </a:t>
            </a:r>
          </a:p>
          <a:p>
            <a:pPr>
              <a:lnSpc>
                <a:spcPct val="107000"/>
              </a:lnSpc>
              <a:spcAft>
                <a:spcPts val="800"/>
              </a:spcAft>
            </a:pPr>
            <a:r>
              <a:rPr lang="en-US" dirty="0">
                <a:latin typeface="Arial" panose="020B0604020202020204" pitchFamily="34" charset="0"/>
                <a:ea typeface="Times New Roman" panose="02020603050405020304" pitchFamily="18" charset="0"/>
                <a:cs typeface="Times New Roman" panose="02020603050405020304" pitchFamily="18" charset="0"/>
              </a:rPr>
              <a:t>Chronic corruption pervades the political and justice systems and allows human rights violations to typically end in impunity. Gang activity is widespread and often includes extortion, violent street crime, rape, narcotics, and human trafficking. The murder rate is among the highest in the world. Those most at risk for violence include women, journalists, environmentalists, and those in the LGBTQ community. </a:t>
            </a:r>
          </a:p>
          <a:p>
            <a:pPr>
              <a:lnSpc>
                <a:spcPct val="107000"/>
              </a:lnSpc>
              <a:spcAft>
                <a:spcPts val="800"/>
              </a:spcAft>
            </a:pPr>
            <a:endParaRPr lang="en-US" dirty="0">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800"/>
              </a:spcAft>
            </a:pPr>
            <a:endParaRPr lang="en-US"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864A7D-4F89-4359-B4A7-FEF9AC2B62D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73373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endParaRPr lang="en-US" sz="1100" dirty="0">
              <a:latin typeface="Arial" panose="020B0604020202020204" pitchFamily="34" charset="0"/>
              <a:ea typeface="Arial" panose="020B0604020202020204" pitchFamily="34" charset="0"/>
              <a:cs typeface="Times New Roman" panose="02020603050405020304" pitchFamily="18" charset="0"/>
            </a:endParaRPr>
          </a:p>
          <a:p>
            <a:pPr marL="0" marR="0">
              <a:lnSpc>
                <a:spcPct val="107000"/>
              </a:lnSpc>
              <a:spcBef>
                <a:spcPts val="0"/>
              </a:spcBef>
              <a:spcAft>
                <a:spcPts val="0"/>
              </a:spcAft>
            </a:pPr>
            <a:r>
              <a:rPr lang="en-US" sz="1100" dirty="0">
                <a:effectLst/>
                <a:latin typeface="Arial" panose="020B0604020202020204" pitchFamily="34" charset="0"/>
                <a:ea typeface="Arial" panose="020B0604020202020204" pitchFamily="34" charset="0"/>
                <a:cs typeface="Times New Roman" panose="02020603050405020304" pitchFamily="18" charset="0"/>
              </a:rPr>
              <a:t>Rural Honduran girls are undervalued and undereducated. They are denied the chance to participate in society beyond the confines of motherhood or as caretakers, with few female role models who have broken out of the mold.</a:t>
            </a:r>
          </a:p>
          <a:p>
            <a:pPr marL="0" marR="0">
              <a:lnSpc>
                <a:spcPct val="107000"/>
              </a:lnSpc>
              <a:spcBef>
                <a:spcPts val="0"/>
              </a:spcBef>
              <a:spcAft>
                <a:spcPts val="0"/>
              </a:spcAft>
            </a:pPr>
            <a:endParaRPr lang="en-US" sz="1100" dirty="0">
              <a:effectLst/>
              <a:latin typeface="Arial" panose="020B0604020202020204" pitchFamily="34" charset="0"/>
              <a:ea typeface="Arial" panose="020B0604020202020204" pitchFamily="34" charset="0"/>
              <a:cs typeface="Times New Roman" panose="02020603050405020304" pitchFamily="18" charset="0"/>
            </a:endParaRPr>
          </a:p>
          <a:p>
            <a:pPr marL="0" marR="0">
              <a:lnSpc>
                <a:spcPct val="107000"/>
              </a:lnSpc>
              <a:spcBef>
                <a:spcPts val="0"/>
              </a:spcBef>
              <a:spcAft>
                <a:spcPts val="0"/>
              </a:spcAft>
            </a:pPr>
            <a:r>
              <a:rPr lang="en-US" sz="1100" dirty="0">
                <a:effectLst/>
                <a:latin typeface="Arial" panose="020B0604020202020204" pitchFamily="34" charset="0"/>
                <a:ea typeface="Arial" panose="020B0604020202020204" pitchFamily="34" charset="0"/>
                <a:cs typeface="Times New Roman" panose="02020603050405020304" pitchFamily="18" charset="0"/>
              </a:rPr>
              <a:t>Approximately 70 percent of rural Honduran girls are excluded from secondary education due to economic, geographic, and cultural barriers. The first two barriers are interrelated and speak to the lack of government investment in expanding education access to rural areas. Girls who choose to make the journey to the nearest secondary school increasingly face the risk of physical or sexual assault while walking to or from home.</a:t>
            </a:r>
          </a:p>
          <a:p>
            <a:pPr marL="0" marR="0">
              <a:lnSpc>
                <a:spcPct val="107000"/>
              </a:lnSpc>
              <a:spcBef>
                <a:spcPts val="0"/>
              </a:spcBef>
              <a:spcAft>
                <a:spcPts val="0"/>
              </a:spcAft>
            </a:pPr>
            <a:endParaRPr lang="en-US" sz="1100" dirty="0">
              <a:effectLst/>
              <a:latin typeface="Arial" panose="020B0604020202020204" pitchFamily="34" charset="0"/>
              <a:ea typeface="Arial" panose="020B0604020202020204" pitchFamily="34" charset="0"/>
              <a:cs typeface="Times New Roman" panose="02020603050405020304" pitchFamily="18" charset="0"/>
            </a:endParaRPr>
          </a:p>
          <a:p>
            <a:pPr marL="0" marR="0">
              <a:lnSpc>
                <a:spcPct val="107000"/>
              </a:lnSpc>
              <a:spcBef>
                <a:spcPts val="0"/>
              </a:spcBef>
              <a:spcAft>
                <a:spcPts val="0"/>
              </a:spcAft>
            </a:pPr>
            <a:r>
              <a:rPr lang="en-US" sz="1100" dirty="0">
                <a:effectLst/>
                <a:latin typeface="Arial" panose="020B0604020202020204" pitchFamily="34" charset="0"/>
                <a:ea typeface="Arial" panose="020B0604020202020204" pitchFamily="34" charset="0"/>
                <a:cs typeface="Times New Roman" panose="02020603050405020304" pitchFamily="18" charset="0"/>
              </a:rPr>
              <a:t>The primary barrier stopping children from attending secondary school is the cost of getting there, as these schools are often located an hour or more away. </a:t>
            </a:r>
          </a:p>
          <a:p>
            <a:pPr marL="0" marR="0">
              <a:lnSpc>
                <a:spcPct val="107000"/>
              </a:lnSpc>
              <a:spcBef>
                <a:spcPts val="0"/>
              </a:spcBef>
              <a:spcAft>
                <a:spcPts val="0"/>
              </a:spcAft>
            </a:pPr>
            <a:endParaRPr lang="en-US" sz="110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864A7D-4F89-4359-B4A7-FEF9AC2B62D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0978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E864A7D-4F89-4359-B4A7-FEF9AC2B62D6}" type="slidenum">
              <a:rPr lang="en-US" smtClean="0"/>
              <a:t>5</a:t>
            </a:fld>
            <a:endParaRPr lang="en-US" dirty="0"/>
          </a:p>
        </p:txBody>
      </p:sp>
      <p:sp>
        <p:nvSpPr>
          <p:cNvPr id="8" name="TextBox 7">
            <a:extLst>
              <a:ext uri="{FF2B5EF4-FFF2-40B4-BE49-F238E27FC236}">
                <a16:creationId xmlns:a16="http://schemas.microsoft.com/office/drawing/2014/main" id="{7077B69E-2334-9180-37DD-597AF439AA0F}"/>
              </a:ext>
            </a:extLst>
          </p:cNvPr>
          <p:cNvSpPr txBox="1"/>
          <p:nvPr/>
        </p:nvSpPr>
        <p:spPr>
          <a:xfrm>
            <a:off x="685800" y="4291660"/>
            <a:ext cx="5657850" cy="1498552"/>
          </a:xfrm>
          <a:prstGeom prst="rect">
            <a:avLst/>
          </a:prstGeom>
          <a:noFill/>
        </p:spPr>
        <p:txBody>
          <a:bodyPr wrap="square">
            <a:spAutoFit/>
          </a:bodyPr>
          <a:lstStyle/>
          <a:p>
            <a:pPr lvl="0">
              <a:lnSpc>
                <a:spcPct val="110000"/>
              </a:lnSpc>
            </a:pPr>
            <a:r>
              <a:rPr lang="en-US" sz="1200" dirty="0">
                <a:effectLst/>
                <a:latin typeface="Arial" panose="020B0604020202020204" pitchFamily="34" charset="0"/>
                <a:ea typeface="Arial" panose="020B0604020202020204" pitchFamily="34" charset="0"/>
                <a:cs typeface="Times New Roman" panose="02020603050405020304" pitchFamily="18" charset="0"/>
              </a:rPr>
              <a:t>This project allows E2E to elevate the status of girls in rural Honduras by improving their economic independence and enabling them to fully participate in the communities where they live. To achieve this, this project tackles key issues, including a pervasive machismo culture that undermines girls’ capacity to be leaders, a lack of female role models who have achieved higher education or financial independence, and an ill-equipped education system that fails to connect girls to future income-generating opportunities. </a:t>
            </a:r>
          </a:p>
        </p:txBody>
      </p:sp>
    </p:spTree>
    <p:extLst>
      <p:ext uri="{BB962C8B-B14F-4D97-AF65-F5344CB8AC3E}">
        <p14:creationId xmlns:p14="http://schemas.microsoft.com/office/powerpoint/2010/main" val="3309998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41523" y="4400550"/>
            <a:ext cx="6002833" cy="4491202"/>
          </a:xfrm>
        </p:spPr>
        <p:txBody>
          <a:bodyPr/>
          <a:lstStyle/>
          <a:p>
            <a:pPr marL="0" marR="0">
              <a:lnSpc>
                <a:spcPct val="107000"/>
              </a:lnSpc>
              <a:spcBef>
                <a:spcPts val="0"/>
              </a:spcBef>
              <a:spcAft>
                <a:spcPts val="0"/>
              </a:spcAft>
            </a:pPr>
            <a:r>
              <a:rPr lang="en-US" dirty="0">
                <a:effectLst/>
                <a:latin typeface="Arial" panose="020B0604020202020204" pitchFamily="34" charset="0"/>
                <a:ea typeface="Arial" panose="020B0604020202020204" pitchFamily="34" charset="0"/>
                <a:cs typeface="Times New Roman" panose="02020603050405020304" pitchFamily="18" charset="0"/>
              </a:rPr>
              <a:t>Improving Secondary School Access: E2E creates access to secondary school in communities where it was previously nonexistent. For this to happen, it is essential that parents, especially mothers, see the value in providing girls this education. To help convince them, mothers will be invited to join mother support groups and to participate in E2E’s family garden program. Family gardens and women’s support groups have been shown to motivate mothers to put their girls in school and keep them enrolled through graduation.</a:t>
            </a:r>
          </a:p>
          <a:p>
            <a:pPr marL="0" marR="0">
              <a:lnSpc>
                <a:spcPct val="107000"/>
              </a:lnSpc>
              <a:spcBef>
                <a:spcPts val="0"/>
              </a:spcBef>
              <a:spcAft>
                <a:spcPts val="0"/>
              </a:spcAft>
            </a:pPr>
            <a:endParaRPr lang="en-US" dirty="0">
              <a:effectLst/>
              <a:latin typeface="Arial" panose="020B0604020202020204" pitchFamily="34" charset="0"/>
              <a:ea typeface="Arial" panose="020B0604020202020204" pitchFamily="34" charset="0"/>
              <a:cs typeface="Times New Roman" panose="02020603050405020304" pitchFamily="18" charset="0"/>
            </a:endParaRPr>
          </a:p>
          <a:p>
            <a:pPr marL="0" marR="0">
              <a:lnSpc>
                <a:spcPct val="110000"/>
              </a:lnSpc>
              <a:spcBef>
                <a:spcPts val="0"/>
              </a:spcBef>
              <a:spcAft>
                <a:spcPts val="1200"/>
              </a:spcAft>
            </a:pPr>
            <a:r>
              <a:rPr lang="en-US" dirty="0">
                <a:effectLst/>
                <a:latin typeface="Arial" panose="020B0604020202020204" pitchFamily="34" charset="0"/>
                <a:ea typeface="Arial" panose="020B0604020202020204" pitchFamily="34" charset="0"/>
                <a:cs typeface="Times New Roman" panose="02020603050405020304" pitchFamily="18" charset="0"/>
              </a:rPr>
              <a:t>Promoting Girls Leadership and Empowerment: Students receive training from grades 7 – 9 on designing and implementing low-cost, high-impact solutions that address local needs. Once students reach high school (grades 10 – 12) they are eligible for paid internships as the new trainers of the program.</a:t>
            </a:r>
          </a:p>
          <a:p>
            <a:pPr marL="0" marR="0">
              <a:lnSpc>
                <a:spcPct val="110000"/>
              </a:lnSpc>
              <a:spcBef>
                <a:spcPts val="0"/>
              </a:spcBef>
              <a:spcAft>
                <a:spcPts val="1200"/>
              </a:spcAft>
            </a:pPr>
            <a:r>
              <a:rPr lang="en-US" dirty="0">
                <a:effectLst/>
                <a:latin typeface="Arial" panose="020B0604020202020204" pitchFamily="34" charset="0"/>
                <a:ea typeface="Arial" panose="020B0604020202020204" pitchFamily="34" charset="0"/>
                <a:cs typeface="Times New Roman" panose="02020603050405020304" pitchFamily="18" charset="0"/>
              </a:rPr>
              <a:t>Expanding Post-Secondary School Services: As students complete secondary school, E2E provides them additional guidance and taps their vast volunteer network of working professionals across Honduras to serve as mentors. E2E will provide 25 female graduates with additional skills and guidance on utilizing their education to achieve financial independence as young adults. </a:t>
            </a:r>
          </a:p>
        </p:txBody>
      </p:sp>
      <p:sp>
        <p:nvSpPr>
          <p:cNvPr id="4" name="Slide Number Placeholder 3"/>
          <p:cNvSpPr>
            <a:spLocks noGrp="1"/>
          </p:cNvSpPr>
          <p:nvPr>
            <p:ph type="sldNum" sz="quarter" idx="5"/>
          </p:nvPr>
        </p:nvSpPr>
        <p:spPr/>
        <p:txBody>
          <a:bodyPr/>
          <a:lstStyle/>
          <a:p>
            <a:fld id="{DE864A7D-4F89-4359-B4A7-FEF9AC2B62D6}" type="slidenum">
              <a:rPr lang="en-US" smtClean="0"/>
              <a:t>6</a:t>
            </a:fld>
            <a:endParaRPr lang="en-US" dirty="0"/>
          </a:p>
        </p:txBody>
      </p:sp>
    </p:spTree>
    <p:extLst>
      <p:ext uri="{BB962C8B-B14F-4D97-AF65-F5344CB8AC3E}">
        <p14:creationId xmlns:p14="http://schemas.microsoft.com/office/powerpoint/2010/main" val="2924447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753100" cy="3600450"/>
          </a:xfrm>
        </p:spPr>
        <p:txBody>
          <a:bodyPr/>
          <a:lstStyle/>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864A7D-4F89-4359-B4A7-FEF9AC2B62D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21028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04825" y="4400550"/>
            <a:ext cx="5886450" cy="4034790"/>
          </a:xfrm>
        </p:spPr>
        <p:txBody>
          <a:bodyPr/>
          <a:lstStyle/>
          <a:p>
            <a:pPr marL="0" marR="0">
              <a:spcBef>
                <a:spcPts val="0"/>
              </a:spcBef>
              <a:spcAft>
                <a:spcPts val="0"/>
              </a:spcAft>
            </a:pPr>
            <a:r>
              <a:rPr lang="en-US" sz="1200" dirty="0">
                <a:effectLst/>
                <a:latin typeface="Arial" panose="020B0604020202020204" pitchFamily="34" charset="0"/>
                <a:ea typeface="Arial" panose="020B0604020202020204" pitchFamily="34" charset="0"/>
                <a:cs typeface="Times New Roman" panose="02020603050405020304" pitchFamily="18" charset="0"/>
              </a:rPr>
              <a:t>Educate2Envision was legally established as a 501c3 nonprofit in November 2010 by founder Katia Gomez. </a:t>
            </a:r>
          </a:p>
          <a:p>
            <a:pPr marL="0" marR="0">
              <a:spcBef>
                <a:spcPts val="0"/>
              </a:spcBef>
              <a:spcAft>
                <a:spcPts val="0"/>
              </a:spcAft>
            </a:pP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200" dirty="0">
                <a:effectLst/>
                <a:latin typeface="Arial" panose="020B0604020202020204" pitchFamily="34" charset="0"/>
                <a:ea typeface="Arial" panose="020B0604020202020204" pitchFamily="34" charset="0"/>
                <a:cs typeface="Times New Roman" panose="02020603050405020304" pitchFamily="18" charset="0"/>
              </a:rPr>
              <a:t>By 2011, E2E had begun the process of establishing its first secondary school located in Central Honduras – the same community that served as the inspiration for E2E after Katia visited as a college student in 2009. </a:t>
            </a:r>
          </a:p>
          <a:p>
            <a:pPr marL="0" marR="0">
              <a:spcBef>
                <a:spcPts val="0"/>
              </a:spcBef>
              <a:spcAft>
                <a:spcPts val="0"/>
              </a:spcAft>
            </a:pP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200" dirty="0">
                <a:effectLst/>
                <a:latin typeface="Arial" panose="020B0604020202020204" pitchFamily="34" charset="0"/>
                <a:ea typeface="Arial" panose="020B0604020202020204" pitchFamily="34" charset="0"/>
                <a:cs typeface="Times New Roman" panose="02020603050405020304" pitchFamily="18" charset="0"/>
              </a:rPr>
              <a:t>In 2012, E2E began integrating leadership training and youth-led community development as a part of its secondary school model. </a:t>
            </a:r>
          </a:p>
          <a:p>
            <a:pPr marL="0" marR="0">
              <a:spcBef>
                <a:spcPts val="0"/>
              </a:spcBef>
              <a:spcAft>
                <a:spcPts val="0"/>
              </a:spcAft>
            </a:pP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200" dirty="0">
                <a:effectLst/>
                <a:latin typeface="Arial" panose="020B0604020202020204" pitchFamily="34" charset="0"/>
                <a:ea typeface="Arial" panose="020B0604020202020204" pitchFamily="34" charset="0"/>
                <a:cs typeface="Times New Roman" panose="02020603050405020304" pitchFamily="18" charset="0"/>
              </a:rPr>
              <a:t>In 2016, the first NIDO (youth center) was opened to serve as the technology and coworking hub for youth leaders from surrounding rural villages. </a:t>
            </a:r>
          </a:p>
          <a:p>
            <a:pPr marL="0" marR="0">
              <a:spcBef>
                <a:spcPts val="0"/>
              </a:spcBef>
              <a:spcAft>
                <a:spcPts val="0"/>
              </a:spcAft>
            </a:pP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200" dirty="0">
                <a:effectLst/>
                <a:latin typeface="Arial" panose="020B0604020202020204" pitchFamily="34" charset="0"/>
                <a:ea typeface="Arial" panose="020B0604020202020204" pitchFamily="34" charset="0"/>
                <a:cs typeface="Times New Roman" panose="02020603050405020304" pitchFamily="18" charset="0"/>
              </a:rPr>
              <a:t>The second NIDO opened in Southern Honduras in Summer 2022, and beyond the regular programming, it will provide more job skills training and mental health support.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864A7D-4F89-4359-B4A7-FEF9AC2B62D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858600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57700"/>
            <a:ext cx="5177790" cy="2823210"/>
          </a:xfrm>
        </p:spPr>
        <p:txBody>
          <a:bodyPr/>
          <a:lstStyle/>
          <a:p>
            <a:pPr marL="0" marR="0">
              <a:lnSpc>
                <a:spcPct val="110000"/>
              </a:lnSpc>
              <a:spcBef>
                <a:spcPts val="0"/>
              </a:spcBef>
              <a:spcAft>
                <a:spcPts val="1200"/>
              </a:spcAft>
            </a:pPr>
            <a:endParaRPr lang="en-US" dirty="0"/>
          </a:p>
        </p:txBody>
      </p:sp>
      <p:sp>
        <p:nvSpPr>
          <p:cNvPr id="4" name="Slide Number Placeholder 3"/>
          <p:cNvSpPr>
            <a:spLocks noGrp="1"/>
          </p:cNvSpPr>
          <p:nvPr>
            <p:ph type="sldNum" sz="quarter" idx="5"/>
          </p:nvPr>
        </p:nvSpPr>
        <p:spPr/>
        <p:txBody>
          <a:bodyPr/>
          <a:lstStyle/>
          <a:p>
            <a:fld id="{DE864A7D-4F89-4359-B4A7-FEF9AC2B62D6}" type="slidenum">
              <a:rPr lang="en-US" smtClean="0"/>
              <a:t>9</a:t>
            </a:fld>
            <a:endParaRPr lang="en-US" dirty="0"/>
          </a:p>
        </p:txBody>
      </p:sp>
    </p:spTree>
    <p:extLst>
      <p:ext uri="{BB962C8B-B14F-4D97-AF65-F5344CB8AC3E}">
        <p14:creationId xmlns:p14="http://schemas.microsoft.com/office/powerpoint/2010/main" val="3471645506"/>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 Id="rId4" Type="http://schemas.microsoft.com/office/2007/relationships/hdphoto" Target="../media/hdphoto2.wdp"/></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 Id="rId4" Type="http://schemas.microsoft.com/office/2007/relationships/hdphoto" Target="../media/hdphoto2.wdp"/></Relationships>
</file>

<file path=ppt/slideLayouts/_rels/slideLayout1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 Id="rId4" Type="http://schemas.microsoft.com/office/2007/relationships/hdphoto" Target="../media/hdphoto2.wdp"/></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 Slide 1">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D0B6D1C3-F725-6948-9BDF-50E66B069391}"/>
              </a:ext>
            </a:extLst>
          </p:cNvPr>
          <p:cNvSpPr/>
          <p:nvPr userDrawn="1"/>
        </p:nvSpPr>
        <p:spPr>
          <a:xfrm>
            <a:off x="-3429000" y="0"/>
            <a:ext cx="6858000" cy="6858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Shape&#10;&#10;Description automatically generated with medium confidence">
            <a:extLst>
              <a:ext uri="{FF2B5EF4-FFF2-40B4-BE49-F238E27FC236}">
                <a16:creationId xmlns:a16="http://schemas.microsoft.com/office/drawing/2014/main" id="{767861D9-66D6-FB4A-B622-7918DB032014}"/>
              </a:ext>
            </a:extLst>
          </p:cNvPr>
          <p:cNvPicPr>
            <a:picLocks noChangeAspect="1"/>
          </p:cNvPicPr>
          <p:nvPr userDrawn="1"/>
        </p:nvPicPr>
        <p:blipFill rotWithShape="1">
          <a:blip r:embed="rId2" cstate="email">
            <a:alphaModFix amt="5000"/>
            <a:lum bright="70000" contrast="-70000"/>
            <a:extLst>
              <a:ext uri="{BEBA8EAE-BF5A-486C-A8C5-ECC9F3942E4B}">
                <a14:imgProps xmlns:a14="http://schemas.microsoft.com/office/drawing/2010/main">
                  <a14:imgLayer r:embed="rId3">
                    <a14:imgEffect>
                      <a14:colorTemperature colorTemp="6657"/>
                    </a14:imgEffect>
                    <a14:imgEffect>
                      <a14:saturation sat="111000"/>
                    </a14:imgEffect>
                  </a14:imgLayer>
                </a14:imgProps>
              </a:ext>
              <a:ext uri="{28A0092B-C50C-407E-A947-70E740481C1C}">
                <a14:useLocalDpi xmlns:a14="http://schemas.microsoft.com/office/drawing/2010/main"/>
              </a:ext>
            </a:extLst>
          </a:blip>
          <a:srcRect r="-1260" b="-842"/>
          <a:stretch/>
        </p:blipFill>
        <p:spPr>
          <a:xfrm>
            <a:off x="0" y="219202"/>
            <a:ext cx="3345160" cy="6570921"/>
          </a:xfrm>
          <a:prstGeom prst="rect">
            <a:avLst/>
          </a:prstGeom>
          <a:noFill/>
        </p:spPr>
      </p:pic>
      <p:sp>
        <p:nvSpPr>
          <p:cNvPr id="14" name="Title 1">
            <a:extLst>
              <a:ext uri="{FF2B5EF4-FFF2-40B4-BE49-F238E27FC236}">
                <a16:creationId xmlns:a16="http://schemas.microsoft.com/office/drawing/2014/main" id="{14FFD73A-A22C-B849-92F1-CE00477A70F9}"/>
              </a:ext>
            </a:extLst>
          </p:cNvPr>
          <p:cNvSpPr>
            <a:spLocks noGrp="1"/>
          </p:cNvSpPr>
          <p:nvPr>
            <p:ph type="ctrTitle"/>
          </p:nvPr>
        </p:nvSpPr>
        <p:spPr>
          <a:xfrm>
            <a:off x="3949256" y="3908695"/>
            <a:ext cx="7492672" cy="793920"/>
          </a:xfrm>
          <a:prstGeom prst="rect">
            <a:avLst/>
          </a:prstGeom>
        </p:spPr>
        <p:txBody>
          <a:bodyPr anchor="t">
            <a:normAutofit/>
          </a:bodyPr>
          <a:lstStyle>
            <a:lvl1pPr algn="l">
              <a:defRPr sz="4000" b="0" i="0">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5" name="Subtitle 2">
            <a:extLst>
              <a:ext uri="{FF2B5EF4-FFF2-40B4-BE49-F238E27FC236}">
                <a16:creationId xmlns:a16="http://schemas.microsoft.com/office/drawing/2014/main" id="{35FD3991-DF44-1445-A473-9CBF805A6B99}"/>
              </a:ext>
            </a:extLst>
          </p:cNvPr>
          <p:cNvSpPr>
            <a:spLocks noGrp="1"/>
          </p:cNvSpPr>
          <p:nvPr>
            <p:ph type="subTitle" idx="1"/>
          </p:nvPr>
        </p:nvSpPr>
        <p:spPr>
          <a:xfrm>
            <a:off x="3949256" y="4745169"/>
            <a:ext cx="7987476" cy="672247"/>
          </a:xfrm>
          <a:prstGeom prst="rect">
            <a:avLst/>
          </a:prstGeom>
        </p:spPr>
        <p:txBody>
          <a:bodyPr>
            <a:normAutofit/>
          </a:bodyPr>
          <a:lstStyle>
            <a:lvl1pPr marL="0" indent="0" algn="l">
              <a:buNone/>
              <a:defRPr sz="28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6" name="Picture 15" descr="Logo&#10;&#10;Description automatically generated">
            <a:extLst>
              <a:ext uri="{FF2B5EF4-FFF2-40B4-BE49-F238E27FC236}">
                <a16:creationId xmlns:a16="http://schemas.microsoft.com/office/drawing/2014/main" id="{92B96C5A-3317-704D-B85A-DFDD17F59B07}"/>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748733" y="1665466"/>
            <a:ext cx="6571955" cy="1914439"/>
          </a:xfrm>
          <a:prstGeom prst="rect">
            <a:avLst/>
          </a:prstGeom>
        </p:spPr>
      </p:pic>
    </p:spTree>
    <p:extLst>
      <p:ext uri="{BB962C8B-B14F-4D97-AF65-F5344CB8AC3E}">
        <p14:creationId xmlns:p14="http://schemas.microsoft.com/office/powerpoint/2010/main" val="3294642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 Orange + Image">
    <p:spTree>
      <p:nvGrpSpPr>
        <p:cNvPr id="1" name=""/>
        <p:cNvGrpSpPr/>
        <p:nvPr/>
      </p:nvGrpSpPr>
      <p:grpSpPr>
        <a:xfrm>
          <a:off x="0" y="0"/>
          <a:ext cx="0" cy="0"/>
          <a:chOff x="0" y="0"/>
          <a:chExt cx="0" cy="0"/>
        </a:xfrm>
      </p:grpSpPr>
      <p:pic>
        <p:nvPicPr>
          <p:cNvPr id="13" name="Picture 12" descr="Shape&#10;&#10;Description automatically generated with medium confidence">
            <a:extLst>
              <a:ext uri="{FF2B5EF4-FFF2-40B4-BE49-F238E27FC236}">
                <a16:creationId xmlns:a16="http://schemas.microsoft.com/office/drawing/2014/main" id="{D0561D6B-CFE6-C94D-84BB-BCB12230FC89}"/>
              </a:ext>
            </a:extLst>
          </p:cNvPr>
          <p:cNvPicPr>
            <a:picLocks noChangeAspect="1"/>
          </p:cNvPicPr>
          <p:nvPr userDrawn="1"/>
        </p:nvPicPr>
        <p:blipFill rotWithShape="1">
          <a:blip r:embed="rId2" cstate="email">
            <a:duotone>
              <a:schemeClr val="accent3">
                <a:shade val="45000"/>
                <a:satMod val="135000"/>
              </a:schemeClr>
              <a:prstClr val="white"/>
            </a:duotone>
            <a:alphaModFix amt="6000"/>
            <a:extLst>
              <a:ext uri="{BEBA8EAE-BF5A-486C-A8C5-ECC9F3942E4B}">
                <a14:imgProps xmlns:a14="http://schemas.microsoft.com/office/drawing/2010/main">
                  <a14:imgLayer r:embed="rId3">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pic>
        <p:nvPicPr>
          <p:cNvPr id="18" name="Picture 17" descr="Text, logo&#10;&#10;Description automatically generated">
            <a:extLst>
              <a:ext uri="{FF2B5EF4-FFF2-40B4-BE49-F238E27FC236}">
                <a16:creationId xmlns:a16="http://schemas.microsoft.com/office/drawing/2014/main" id="{858B11CB-7E43-A847-8E20-16BCE9D09F30}"/>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19" name="Title 1">
            <a:extLst>
              <a:ext uri="{FF2B5EF4-FFF2-40B4-BE49-F238E27FC236}">
                <a16:creationId xmlns:a16="http://schemas.microsoft.com/office/drawing/2014/main" id="{8E547958-6AF6-5841-9423-874E22BFD0E3}"/>
              </a:ext>
            </a:extLst>
          </p:cNvPr>
          <p:cNvSpPr>
            <a:spLocks noGrp="1"/>
          </p:cNvSpPr>
          <p:nvPr>
            <p:ph type="title"/>
          </p:nvPr>
        </p:nvSpPr>
        <p:spPr>
          <a:xfrm>
            <a:off x="765543" y="365126"/>
            <a:ext cx="6709145" cy="762310"/>
          </a:xfrm>
          <a:prstGeom prst="rect">
            <a:avLst/>
          </a:prstGeom>
        </p:spPr>
        <p:txBody>
          <a:bodyPr/>
          <a:lstStyle>
            <a:lvl1pPr>
              <a:defRPr sz="3800" b="0" i="0">
                <a:solidFill>
                  <a:srgbClr val="FF4A00"/>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8" name="Oval 7">
            <a:extLst>
              <a:ext uri="{FF2B5EF4-FFF2-40B4-BE49-F238E27FC236}">
                <a16:creationId xmlns:a16="http://schemas.microsoft.com/office/drawing/2014/main" id="{AC75D794-A8F5-9B41-B297-17CD839DC81A}"/>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5">
            <a:extLst>
              <a:ext uri="{FF2B5EF4-FFF2-40B4-BE49-F238E27FC236}">
                <a16:creationId xmlns:a16="http://schemas.microsoft.com/office/drawing/2014/main" id="{F8A160E0-302D-6142-866B-EFF101F36A16}"/>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10" name="Content Placeholder 2">
            <a:extLst>
              <a:ext uri="{FF2B5EF4-FFF2-40B4-BE49-F238E27FC236}">
                <a16:creationId xmlns:a16="http://schemas.microsoft.com/office/drawing/2014/main" id="{1D578A12-FC74-B449-9D42-F78D270D4363}"/>
              </a:ext>
            </a:extLst>
          </p:cNvPr>
          <p:cNvSpPr>
            <a:spLocks noGrp="1"/>
          </p:cNvSpPr>
          <p:nvPr>
            <p:ph idx="1" hasCustomPrompt="1"/>
          </p:nvPr>
        </p:nvSpPr>
        <p:spPr>
          <a:xfrm>
            <a:off x="765544" y="1368735"/>
            <a:ext cx="5610542"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27651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Slide Green">
    <p:spTree>
      <p:nvGrpSpPr>
        <p:cNvPr id="1" name=""/>
        <p:cNvGrpSpPr/>
        <p:nvPr/>
      </p:nvGrpSpPr>
      <p:grpSpPr>
        <a:xfrm>
          <a:off x="0" y="0"/>
          <a:ext cx="0" cy="0"/>
          <a:chOff x="0" y="0"/>
          <a:chExt cx="0" cy="0"/>
        </a:xfrm>
      </p:grpSpPr>
      <p:pic>
        <p:nvPicPr>
          <p:cNvPr id="13" name="Picture 12" descr="Shape&#10;&#10;Description automatically generated with medium confidence">
            <a:extLst>
              <a:ext uri="{FF2B5EF4-FFF2-40B4-BE49-F238E27FC236}">
                <a16:creationId xmlns:a16="http://schemas.microsoft.com/office/drawing/2014/main" id="{D0561D6B-CFE6-C94D-84BB-BCB12230FC89}"/>
              </a:ext>
            </a:extLst>
          </p:cNvPr>
          <p:cNvPicPr>
            <a:picLocks noChangeAspect="1"/>
          </p:cNvPicPr>
          <p:nvPr userDrawn="1"/>
        </p:nvPicPr>
        <p:blipFill rotWithShape="1">
          <a:blip r:embed="rId2" cstate="email">
            <a:duotone>
              <a:schemeClr val="accent4">
                <a:shade val="45000"/>
                <a:satMod val="135000"/>
              </a:schemeClr>
              <a:prstClr val="white"/>
            </a:duotone>
            <a:alphaModFix amt="8000"/>
            <a:extLst>
              <a:ext uri="{BEBA8EAE-BF5A-486C-A8C5-ECC9F3942E4B}">
                <a14:imgProps xmlns:a14="http://schemas.microsoft.com/office/drawing/2010/main">
                  <a14:imgLayer r:embed="rId3">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pic>
        <p:nvPicPr>
          <p:cNvPr id="18" name="Picture 17" descr="Text, logo&#10;&#10;Description automatically generated">
            <a:extLst>
              <a:ext uri="{FF2B5EF4-FFF2-40B4-BE49-F238E27FC236}">
                <a16:creationId xmlns:a16="http://schemas.microsoft.com/office/drawing/2014/main" id="{858B11CB-7E43-A847-8E20-16BCE9D09F30}"/>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8" name="Title 1">
            <a:extLst>
              <a:ext uri="{FF2B5EF4-FFF2-40B4-BE49-F238E27FC236}">
                <a16:creationId xmlns:a16="http://schemas.microsoft.com/office/drawing/2014/main" id="{2D398C7F-646F-F642-ADDC-9CF94395EBEC}"/>
              </a:ext>
            </a:extLst>
          </p:cNvPr>
          <p:cNvSpPr>
            <a:spLocks noGrp="1"/>
          </p:cNvSpPr>
          <p:nvPr>
            <p:ph type="title"/>
          </p:nvPr>
        </p:nvSpPr>
        <p:spPr>
          <a:xfrm>
            <a:off x="765544" y="365126"/>
            <a:ext cx="10679062" cy="762310"/>
          </a:xfrm>
          <a:prstGeom prst="rect">
            <a:avLst/>
          </a:prstGeom>
        </p:spPr>
        <p:txBody>
          <a:bodyPr/>
          <a:lstStyle>
            <a:lvl1pPr>
              <a:defRPr sz="3800" b="0" i="0">
                <a:solidFill>
                  <a:schemeClr val="accent4">
                    <a:lumMod val="75000"/>
                  </a:schemeClr>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0" name="Oval 9">
            <a:extLst>
              <a:ext uri="{FF2B5EF4-FFF2-40B4-BE49-F238E27FC236}">
                <a16:creationId xmlns:a16="http://schemas.microsoft.com/office/drawing/2014/main" id="{A21B7830-6EF9-6142-B8A0-2C632D9C69FC}"/>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5">
            <a:extLst>
              <a:ext uri="{FF2B5EF4-FFF2-40B4-BE49-F238E27FC236}">
                <a16:creationId xmlns:a16="http://schemas.microsoft.com/office/drawing/2014/main" id="{851EE712-E9EA-6140-BA9F-0B210C67D125}"/>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12" name="Content Placeholder 2">
            <a:extLst>
              <a:ext uri="{FF2B5EF4-FFF2-40B4-BE49-F238E27FC236}">
                <a16:creationId xmlns:a16="http://schemas.microsoft.com/office/drawing/2014/main" id="{82A1EC73-6B4D-2949-A7DB-FB18B1346E0E}"/>
              </a:ext>
            </a:extLst>
          </p:cNvPr>
          <p:cNvSpPr>
            <a:spLocks noGrp="1"/>
          </p:cNvSpPr>
          <p:nvPr>
            <p:ph idx="1" hasCustomPrompt="1"/>
          </p:nvPr>
        </p:nvSpPr>
        <p:spPr>
          <a:xfrm>
            <a:off x="765544" y="1368735"/>
            <a:ext cx="10679062"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669994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Slide Green + Image">
    <p:spTree>
      <p:nvGrpSpPr>
        <p:cNvPr id="1" name=""/>
        <p:cNvGrpSpPr/>
        <p:nvPr/>
      </p:nvGrpSpPr>
      <p:grpSpPr>
        <a:xfrm>
          <a:off x="0" y="0"/>
          <a:ext cx="0" cy="0"/>
          <a:chOff x="0" y="0"/>
          <a:chExt cx="0" cy="0"/>
        </a:xfrm>
      </p:grpSpPr>
      <p:pic>
        <p:nvPicPr>
          <p:cNvPr id="13" name="Picture 12" descr="Shape&#10;&#10;Description automatically generated with medium confidence">
            <a:extLst>
              <a:ext uri="{FF2B5EF4-FFF2-40B4-BE49-F238E27FC236}">
                <a16:creationId xmlns:a16="http://schemas.microsoft.com/office/drawing/2014/main" id="{D0561D6B-CFE6-C94D-84BB-BCB12230FC89}"/>
              </a:ext>
            </a:extLst>
          </p:cNvPr>
          <p:cNvPicPr>
            <a:picLocks noChangeAspect="1"/>
          </p:cNvPicPr>
          <p:nvPr userDrawn="1"/>
        </p:nvPicPr>
        <p:blipFill rotWithShape="1">
          <a:blip r:embed="rId2" cstate="email">
            <a:duotone>
              <a:schemeClr val="accent4">
                <a:shade val="45000"/>
                <a:satMod val="135000"/>
              </a:schemeClr>
              <a:prstClr val="white"/>
            </a:duotone>
            <a:alphaModFix amt="8000"/>
            <a:extLst>
              <a:ext uri="{BEBA8EAE-BF5A-486C-A8C5-ECC9F3942E4B}">
                <a14:imgProps xmlns:a14="http://schemas.microsoft.com/office/drawing/2010/main">
                  <a14:imgLayer r:embed="rId3">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pic>
        <p:nvPicPr>
          <p:cNvPr id="18" name="Picture 17" descr="Text, logo&#10;&#10;Description automatically generated">
            <a:extLst>
              <a:ext uri="{FF2B5EF4-FFF2-40B4-BE49-F238E27FC236}">
                <a16:creationId xmlns:a16="http://schemas.microsoft.com/office/drawing/2014/main" id="{858B11CB-7E43-A847-8E20-16BCE9D09F30}"/>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8" name="Title 1">
            <a:extLst>
              <a:ext uri="{FF2B5EF4-FFF2-40B4-BE49-F238E27FC236}">
                <a16:creationId xmlns:a16="http://schemas.microsoft.com/office/drawing/2014/main" id="{2D398C7F-646F-F642-ADDC-9CF94395EBEC}"/>
              </a:ext>
            </a:extLst>
          </p:cNvPr>
          <p:cNvSpPr>
            <a:spLocks noGrp="1"/>
          </p:cNvSpPr>
          <p:nvPr>
            <p:ph type="title"/>
          </p:nvPr>
        </p:nvSpPr>
        <p:spPr>
          <a:xfrm>
            <a:off x="765544" y="365126"/>
            <a:ext cx="6964326" cy="762310"/>
          </a:xfrm>
          <a:prstGeom prst="rect">
            <a:avLst/>
          </a:prstGeom>
        </p:spPr>
        <p:txBody>
          <a:bodyPr/>
          <a:lstStyle>
            <a:lvl1pPr>
              <a:defRPr sz="3800" b="0" i="0">
                <a:solidFill>
                  <a:schemeClr val="accent4">
                    <a:lumMod val="75000"/>
                  </a:schemeClr>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0" name="Oval 9">
            <a:extLst>
              <a:ext uri="{FF2B5EF4-FFF2-40B4-BE49-F238E27FC236}">
                <a16:creationId xmlns:a16="http://schemas.microsoft.com/office/drawing/2014/main" id="{D0F16D5E-1958-3D43-9A94-0961BBA8B880}"/>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5">
            <a:extLst>
              <a:ext uri="{FF2B5EF4-FFF2-40B4-BE49-F238E27FC236}">
                <a16:creationId xmlns:a16="http://schemas.microsoft.com/office/drawing/2014/main" id="{F1F74D71-55C1-A74A-901B-0E87B51C4891}"/>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12" name="Content Placeholder 2">
            <a:extLst>
              <a:ext uri="{FF2B5EF4-FFF2-40B4-BE49-F238E27FC236}">
                <a16:creationId xmlns:a16="http://schemas.microsoft.com/office/drawing/2014/main" id="{26C0026A-0A87-3346-9159-E79FAABB93A3}"/>
              </a:ext>
            </a:extLst>
          </p:cNvPr>
          <p:cNvSpPr>
            <a:spLocks noGrp="1"/>
          </p:cNvSpPr>
          <p:nvPr>
            <p:ph idx="1" hasCustomPrompt="1"/>
          </p:nvPr>
        </p:nvSpPr>
        <p:spPr>
          <a:xfrm>
            <a:off x="765544" y="1368735"/>
            <a:ext cx="5610542"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467237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Slide Dark">
    <p:bg>
      <p:bgPr>
        <a:solidFill>
          <a:srgbClr val="020F39"/>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3ED3A902-08E6-4940-8AB6-BBBA10A4C2CE}"/>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pic>
        <p:nvPicPr>
          <p:cNvPr id="11" name="Picture 10" descr="Shape&#10;&#10;Description automatically generated with medium confidence">
            <a:extLst>
              <a:ext uri="{FF2B5EF4-FFF2-40B4-BE49-F238E27FC236}">
                <a16:creationId xmlns:a16="http://schemas.microsoft.com/office/drawing/2014/main" id="{9ED4791B-E88B-EC40-A89A-A7B2AFE41FD4}"/>
              </a:ext>
            </a:extLst>
          </p:cNvPr>
          <p:cNvPicPr>
            <a:picLocks noChangeAspect="1"/>
          </p:cNvPicPr>
          <p:nvPr userDrawn="1"/>
        </p:nvPicPr>
        <p:blipFill rotWithShape="1">
          <a:blip r:embed="rId3" cstate="email">
            <a:alphaModFix amt="5000"/>
            <a:lum bright="70000" contrast="-70000"/>
            <a:extLst>
              <a:ext uri="{BEBA8EAE-BF5A-486C-A8C5-ECC9F3942E4B}">
                <a14:imgProps xmlns:a14="http://schemas.microsoft.com/office/drawing/2010/main">
                  <a14:imgLayer r:embed="rId4">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sp>
        <p:nvSpPr>
          <p:cNvPr id="8" name="Title 1">
            <a:extLst>
              <a:ext uri="{FF2B5EF4-FFF2-40B4-BE49-F238E27FC236}">
                <a16:creationId xmlns:a16="http://schemas.microsoft.com/office/drawing/2014/main" id="{39D101DC-63B4-3F48-BE78-C27B22BFECDC}"/>
              </a:ext>
            </a:extLst>
          </p:cNvPr>
          <p:cNvSpPr>
            <a:spLocks noGrp="1"/>
          </p:cNvSpPr>
          <p:nvPr>
            <p:ph type="title"/>
          </p:nvPr>
        </p:nvSpPr>
        <p:spPr>
          <a:xfrm>
            <a:off x="765545" y="365126"/>
            <a:ext cx="10679062" cy="762310"/>
          </a:xfrm>
          <a:prstGeom prst="rect">
            <a:avLst/>
          </a:prstGeom>
        </p:spPr>
        <p:txBody>
          <a:bodyPr/>
          <a:lstStyle>
            <a:lvl1pPr>
              <a:defRPr sz="3800" b="0" i="0">
                <a:solidFill>
                  <a:schemeClr val="bg1"/>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3" name="Oval 12">
            <a:extLst>
              <a:ext uri="{FF2B5EF4-FFF2-40B4-BE49-F238E27FC236}">
                <a16:creationId xmlns:a16="http://schemas.microsoft.com/office/drawing/2014/main" id="{1094124E-041B-484D-839A-5EE93347F6B3}"/>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Slide Number Placeholder 5">
            <a:extLst>
              <a:ext uri="{FF2B5EF4-FFF2-40B4-BE49-F238E27FC236}">
                <a16:creationId xmlns:a16="http://schemas.microsoft.com/office/drawing/2014/main" id="{58A274B5-3EF2-5F47-A5C2-8A4F31EB5443}"/>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15" name="Content Placeholder 2">
            <a:extLst>
              <a:ext uri="{FF2B5EF4-FFF2-40B4-BE49-F238E27FC236}">
                <a16:creationId xmlns:a16="http://schemas.microsoft.com/office/drawing/2014/main" id="{3C1096C4-4437-0640-83EE-F06910424361}"/>
              </a:ext>
            </a:extLst>
          </p:cNvPr>
          <p:cNvSpPr>
            <a:spLocks noGrp="1"/>
          </p:cNvSpPr>
          <p:nvPr>
            <p:ph idx="1" hasCustomPrompt="1"/>
          </p:nvPr>
        </p:nvSpPr>
        <p:spPr>
          <a:xfrm>
            <a:off x="765544" y="1368735"/>
            <a:ext cx="10679062" cy="4746315"/>
          </a:xfrm>
          <a:prstGeom prst="rect">
            <a:avLst/>
          </a:prstGeom>
        </p:spPr>
        <p:txBody>
          <a:bodyPr/>
          <a:lstStyle>
            <a:lvl1pPr marL="0" indent="0">
              <a:lnSpc>
                <a:spcPts val="2400"/>
              </a:lnSpc>
              <a:buNone/>
              <a:defRPr sz="2400" b="0" i="0">
                <a:solidFill>
                  <a:schemeClr val="bg1"/>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chemeClr val="bg1"/>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311923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Slide Dark + Image">
    <p:bg>
      <p:bgPr>
        <a:solidFill>
          <a:srgbClr val="020F39"/>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3ED3A902-08E6-4940-8AB6-BBBA10A4C2CE}"/>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pic>
        <p:nvPicPr>
          <p:cNvPr id="11" name="Picture 10" descr="Shape&#10;&#10;Description automatically generated with medium confidence">
            <a:extLst>
              <a:ext uri="{FF2B5EF4-FFF2-40B4-BE49-F238E27FC236}">
                <a16:creationId xmlns:a16="http://schemas.microsoft.com/office/drawing/2014/main" id="{9ED4791B-E88B-EC40-A89A-A7B2AFE41FD4}"/>
              </a:ext>
            </a:extLst>
          </p:cNvPr>
          <p:cNvPicPr>
            <a:picLocks noChangeAspect="1"/>
          </p:cNvPicPr>
          <p:nvPr userDrawn="1"/>
        </p:nvPicPr>
        <p:blipFill rotWithShape="1">
          <a:blip r:embed="rId3" cstate="email">
            <a:alphaModFix amt="5000"/>
            <a:lum bright="70000" contrast="-70000"/>
            <a:extLst>
              <a:ext uri="{BEBA8EAE-BF5A-486C-A8C5-ECC9F3942E4B}">
                <a14:imgProps xmlns:a14="http://schemas.microsoft.com/office/drawing/2010/main">
                  <a14:imgLayer r:embed="rId4">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sp>
        <p:nvSpPr>
          <p:cNvPr id="8" name="Title 1">
            <a:extLst>
              <a:ext uri="{FF2B5EF4-FFF2-40B4-BE49-F238E27FC236}">
                <a16:creationId xmlns:a16="http://schemas.microsoft.com/office/drawing/2014/main" id="{39D101DC-63B4-3F48-BE78-C27B22BFECDC}"/>
              </a:ext>
            </a:extLst>
          </p:cNvPr>
          <p:cNvSpPr>
            <a:spLocks noGrp="1"/>
          </p:cNvSpPr>
          <p:nvPr>
            <p:ph type="title"/>
          </p:nvPr>
        </p:nvSpPr>
        <p:spPr>
          <a:xfrm>
            <a:off x="765543" y="365126"/>
            <a:ext cx="6687879" cy="762310"/>
          </a:xfrm>
          <a:prstGeom prst="rect">
            <a:avLst/>
          </a:prstGeom>
        </p:spPr>
        <p:txBody>
          <a:bodyPr/>
          <a:lstStyle>
            <a:lvl1pPr>
              <a:defRPr sz="3800" b="0" i="0">
                <a:solidFill>
                  <a:schemeClr val="bg1"/>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4" name="Oval 13">
            <a:extLst>
              <a:ext uri="{FF2B5EF4-FFF2-40B4-BE49-F238E27FC236}">
                <a16:creationId xmlns:a16="http://schemas.microsoft.com/office/drawing/2014/main" id="{A1C87B22-4130-EC46-926B-A150664A2C17}"/>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Slide Number Placeholder 5">
            <a:extLst>
              <a:ext uri="{FF2B5EF4-FFF2-40B4-BE49-F238E27FC236}">
                <a16:creationId xmlns:a16="http://schemas.microsoft.com/office/drawing/2014/main" id="{3158CD07-EEA8-E640-B1E1-32A847039177}"/>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16" name="Content Placeholder 2">
            <a:extLst>
              <a:ext uri="{FF2B5EF4-FFF2-40B4-BE49-F238E27FC236}">
                <a16:creationId xmlns:a16="http://schemas.microsoft.com/office/drawing/2014/main" id="{35AB2612-CE67-884D-94AD-9B5D905A7F69}"/>
              </a:ext>
            </a:extLst>
          </p:cNvPr>
          <p:cNvSpPr>
            <a:spLocks noGrp="1"/>
          </p:cNvSpPr>
          <p:nvPr>
            <p:ph idx="1" hasCustomPrompt="1"/>
          </p:nvPr>
        </p:nvSpPr>
        <p:spPr>
          <a:xfrm>
            <a:off x="765544" y="1368735"/>
            <a:ext cx="5610542" cy="4746315"/>
          </a:xfrm>
          <a:prstGeom prst="rect">
            <a:avLst/>
          </a:prstGeom>
        </p:spPr>
        <p:txBody>
          <a:bodyPr/>
          <a:lstStyle>
            <a:lvl1pPr marL="0" indent="0">
              <a:lnSpc>
                <a:spcPts val="2400"/>
              </a:lnSpc>
              <a:buNone/>
              <a:defRPr sz="2400" b="0" i="0">
                <a:solidFill>
                  <a:schemeClr val="bg1"/>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chemeClr val="bg1"/>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656367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Slide Dark + Background">
    <p:bg>
      <p:bgPr>
        <a:solidFill>
          <a:srgbClr val="020F39"/>
        </a:solidFill>
        <a:effectLst/>
      </p:bgPr>
    </p:bg>
    <p:spTree>
      <p:nvGrpSpPr>
        <p:cNvPr id="1" name=""/>
        <p:cNvGrpSpPr/>
        <p:nvPr/>
      </p:nvGrpSpPr>
      <p:grpSpPr>
        <a:xfrm>
          <a:off x="0" y="0"/>
          <a:ext cx="0" cy="0"/>
          <a:chOff x="0" y="0"/>
          <a:chExt cx="0" cy="0"/>
        </a:xfrm>
      </p:grpSpPr>
      <p:pic>
        <p:nvPicPr>
          <p:cNvPr id="16" name="Picture 15" descr="Shape&#10;&#10;Description automatically generated with medium confidence">
            <a:extLst>
              <a:ext uri="{FF2B5EF4-FFF2-40B4-BE49-F238E27FC236}">
                <a16:creationId xmlns:a16="http://schemas.microsoft.com/office/drawing/2014/main" id="{BEBC3B94-EA80-AB47-A2CD-3AABE62F183C}"/>
              </a:ext>
            </a:extLst>
          </p:cNvPr>
          <p:cNvPicPr>
            <a:picLocks noChangeAspect="1"/>
          </p:cNvPicPr>
          <p:nvPr userDrawn="1"/>
        </p:nvPicPr>
        <p:blipFill rotWithShape="1">
          <a:blip r:embed="rId2" cstate="email">
            <a:alphaModFix amt="5000"/>
            <a:lum bright="70000" contrast="-70000"/>
            <a:extLst>
              <a:ext uri="{BEBA8EAE-BF5A-486C-A8C5-ECC9F3942E4B}">
                <a14:imgProps xmlns:a14="http://schemas.microsoft.com/office/drawing/2010/main">
                  <a14:imgLayer r:embed="rId3">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sp>
        <p:nvSpPr>
          <p:cNvPr id="12" name="Title 1">
            <a:extLst>
              <a:ext uri="{FF2B5EF4-FFF2-40B4-BE49-F238E27FC236}">
                <a16:creationId xmlns:a16="http://schemas.microsoft.com/office/drawing/2014/main" id="{2183E695-72EC-2C4B-A951-6A10894158C6}"/>
              </a:ext>
            </a:extLst>
          </p:cNvPr>
          <p:cNvSpPr>
            <a:spLocks noGrp="1"/>
          </p:cNvSpPr>
          <p:nvPr>
            <p:ph type="title"/>
          </p:nvPr>
        </p:nvSpPr>
        <p:spPr>
          <a:xfrm>
            <a:off x="765543" y="365126"/>
            <a:ext cx="6645349" cy="762310"/>
          </a:xfrm>
          <a:prstGeom prst="rect">
            <a:avLst/>
          </a:prstGeom>
        </p:spPr>
        <p:txBody>
          <a:bodyPr/>
          <a:lstStyle>
            <a:lvl1pPr>
              <a:defRPr sz="3800" b="0" i="0">
                <a:solidFill>
                  <a:schemeClr val="bg1"/>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pic>
        <p:nvPicPr>
          <p:cNvPr id="15" name="Picture 14">
            <a:extLst>
              <a:ext uri="{FF2B5EF4-FFF2-40B4-BE49-F238E27FC236}">
                <a16:creationId xmlns:a16="http://schemas.microsoft.com/office/drawing/2014/main" id="{37DF2BD0-20FD-6342-96EC-BBABE9322E5F}"/>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sp>
        <p:nvSpPr>
          <p:cNvPr id="17" name="Oval 16">
            <a:extLst>
              <a:ext uri="{FF2B5EF4-FFF2-40B4-BE49-F238E27FC236}">
                <a16:creationId xmlns:a16="http://schemas.microsoft.com/office/drawing/2014/main" id="{4B979B37-6C74-914B-8B8E-D8241FB8DC95}"/>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Slide Number Placeholder 5">
            <a:extLst>
              <a:ext uri="{FF2B5EF4-FFF2-40B4-BE49-F238E27FC236}">
                <a16:creationId xmlns:a16="http://schemas.microsoft.com/office/drawing/2014/main" id="{06B26A89-1385-6946-A398-E62459056390}"/>
              </a:ext>
            </a:extLst>
          </p:cNvPr>
          <p:cNvSpPr>
            <a:spLocks noGrp="1"/>
          </p:cNvSpPr>
          <p:nvPr>
            <p:ph type="sldNum" sz="quarter" idx="12"/>
          </p:nvPr>
        </p:nvSpPr>
        <p:spPr>
          <a:xfrm>
            <a:off x="11444606" y="6376399"/>
            <a:ext cx="492125" cy="274324"/>
          </a:xfrm>
        </p:spPr>
        <p:txBody>
          <a:bodyPr/>
          <a:lstStyle>
            <a:lvl1pPr>
              <a:defRPr>
                <a:solidFill>
                  <a:schemeClr val="bg1"/>
                </a:solidFill>
                <a:latin typeface="Roboto" panose="02000000000000000000" pitchFamily="2" charset="0"/>
                <a:ea typeface="Roboto" panose="02000000000000000000" pitchFamily="2" charset="0"/>
              </a:defRPr>
            </a:lvl1pPr>
          </a:lstStyle>
          <a:p>
            <a:fld id="{CDCB46B4-79E8-1449-8D45-8ACF439F73AA}" type="slidenum">
              <a:rPr lang="en-US" smtClean="0"/>
              <a:pPr/>
              <a:t>‹#›</a:t>
            </a:fld>
            <a:endParaRPr lang="en-US" dirty="0"/>
          </a:p>
        </p:txBody>
      </p:sp>
      <p:sp>
        <p:nvSpPr>
          <p:cNvPr id="21" name="Oval 20">
            <a:extLst>
              <a:ext uri="{FF2B5EF4-FFF2-40B4-BE49-F238E27FC236}">
                <a16:creationId xmlns:a16="http://schemas.microsoft.com/office/drawing/2014/main" id="{E108B4A9-09EF-8945-A6AA-7F0450EF816F}"/>
              </a:ext>
            </a:extLst>
          </p:cNvPr>
          <p:cNvSpPr/>
          <p:nvPr userDrawn="1"/>
        </p:nvSpPr>
        <p:spPr>
          <a:xfrm>
            <a:off x="6687879" y="-722477"/>
            <a:ext cx="8803758" cy="88037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Content Placeholder 2">
            <a:extLst>
              <a:ext uri="{FF2B5EF4-FFF2-40B4-BE49-F238E27FC236}">
                <a16:creationId xmlns:a16="http://schemas.microsoft.com/office/drawing/2014/main" id="{03AD38AB-7F74-B14C-983E-A48C142BBEAC}"/>
              </a:ext>
            </a:extLst>
          </p:cNvPr>
          <p:cNvSpPr>
            <a:spLocks noGrp="1"/>
          </p:cNvSpPr>
          <p:nvPr>
            <p:ph idx="1" hasCustomPrompt="1"/>
          </p:nvPr>
        </p:nvSpPr>
        <p:spPr>
          <a:xfrm>
            <a:off x="765544" y="1368735"/>
            <a:ext cx="5610542" cy="4746315"/>
          </a:xfrm>
          <a:prstGeom prst="rect">
            <a:avLst/>
          </a:prstGeom>
        </p:spPr>
        <p:txBody>
          <a:bodyPr/>
          <a:lstStyle>
            <a:lvl1pPr marL="0" indent="0">
              <a:lnSpc>
                <a:spcPts val="2400"/>
              </a:lnSpc>
              <a:buNone/>
              <a:defRPr sz="2400" b="0" i="0">
                <a:solidFill>
                  <a:schemeClr val="bg1"/>
                </a:solidFill>
                <a:latin typeface="Arial" panose="020B0604020202020204" pitchFamily="34" charset="0"/>
                <a:ea typeface="Roboto" panose="02000000000000000000" pitchFamily="2" charset="0"/>
                <a:cs typeface="Arial" panose="020B0604020202020204" pitchFamily="34" charset="0"/>
              </a:defRPr>
            </a:lvl1pPr>
            <a:lvl2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47545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Divider Slide 1 (Pattern)">
    <p:bg>
      <p:bgPr>
        <a:solidFill>
          <a:srgbClr val="022077"/>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53085F7-10FB-514C-9E1C-83BC79E2FF6F}"/>
              </a:ext>
            </a:extLst>
          </p:cNvPr>
          <p:cNvGrpSpPr/>
          <p:nvPr userDrawn="1"/>
        </p:nvGrpSpPr>
        <p:grpSpPr>
          <a:xfrm>
            <a:off x="0" y="-9657"/>
            <a:ext cx="12192000" cy="6867657"/>
            <a:chOff x="0" y="-9657"/>
            <a:chExt cx="12192000" cy="6867657"/>
          </a:xfrm>
        </p:grpSpPr>
        <p:pic>
          <p:nvPicPr>
            <p:cNvPr id="9" name="Picture 8">
              <a:extLst>
                <a:ext uri="{FF2B5EF4-FFF2-40B4-BE49-F238E27FC236}">
                  <a16:creationId xmlns:a16="http://schemas.microsoft.com/office/drawing/2014/main" id="{C22F153C-EDF2-D845-A7D9-B1FEC3961A97}"/>
                </a:ext>
              </a:extLst>
            </p:cNvPr>
            <p:cNvPicPr>
              <a:picLocks noChangeAspect="1"/>
            </p:cNvPicPr>
            <p:nvPr userDrawn="1"/>
          </p:nvPicPr>
          <p:blipFill rotWithShape="1">
            <a:blip r:embed="rId2" cstate="email">
              <a:alphaModFix amt="5000"/>
              <a:extLst>
                <a:ext uri="{28A0092B-C50C-407E-A947-70E740481C1C}">
                  <a14:useLocalDpi xmlns:a14="http://schemas.microsoft.com/office/drawing/2010/main"/>
                </a:ext>
              </a:extLst>
            </a:blip>
            <a:srcRect/>
            <a:stretch/>
          </p:blipFill>
          <p:spPr>
            <a:xfrm>
              <a:off x="0" y="3429000"/>
              <a:ext cx="6096000" cy="3429000"/>
            </a:xfrm>
            <a:prstGeom prst="rect">
              <a:avLst/>
            </a:prstGeom>
          </p:spPr>
        </p:pic>
        <p:pic>
          <p:nvPicPr>
            <p:cNvPr id="10" name="Picture 9">
              <a:extLst>
                <a:ext uri="{FF2B5EF4-FFF2-40B4-BE49-F238E27FC236}">
                  <a16:creationId xmlns:a16="http://schemas.microsoft.com/office/drawing/2014/main" id="{B8921B9C-A5E0-4A42-BD2B-6821A9B05A3A}"/>
                </a:ext>
              </a:extLst>
            </p:cNvPr>
            <p:cNvPicPr>
              <a:picLocks noChangeAspect="1"/>
            </p:cNvPicPr>
            <p:nvPr userDrawn="1"/>
          </p:nvPicPr>
          <p:blipFill rotWithShape="1">
            <a:blip r:embed="rId3" cstate="email">
              <a:alphaModFix amt="5000"/>
              <a:extLst>
                <a:ext uri="{28A0092B-C50C-407E-A947-70E740481C1C}">
                  <a14:useLocalDpi xmlns:a14="http://schemas.microsoft.com/office/drawing/2010/main"/>
                </a:ext>
              </a:extLst>
            </a:blip>
            <a:srcRect/>
            <a:stretch/>
          </p:blipFill>
          <p:spPr>
            <a:xfrm>
              <a:off x="6244856" y="3419342"/>
              <a:ext cx="5947144" cy="3429000"/>
            </a:xfrm>
            <a:prstGeom prst="rect">
              <a:avLst/>
            </a:prstGeom>
          </p:spPr>
        </p:pic>
        <p:pic>
          <p:nvPicPr>
            <p:cNvPr id="11" name="Picture 10">
              <a:extLst>
                <a:ext uri="{FF2B5EF4-FFF2-40B4-BE49-F238E27FC236}">
                  <a16:creationId xmlns:a16="http://schemas.microsoft.com/office/drawing/2014/main" id="{8A3BCA0C-61F1-C14A-BAEE-ECF313BCBAEC}"/>
                </a:ext>
              </a:extLst>
            </p:cNvPr>
            <p:cNvPicPr>
              <a:picLocks noChangeAspect="1"/>
            </p:cNvPicPr>
            <p:nvPr userDrawn="1"/>
          </p:nvPicPr>
          <p:blipFill rotWithShape="1">
            <a:blip r:embed="rId4" cstate="email">
              <a:alphaModFix amt="5000"/>
              <a:extLst>
                <a:ext uri="{28A0092B-C50C-407E-A947-70E740481C1C}">
                  <a14:useLocalDpi xmlns:a14="http://schemas.microsoft.com/office/drawing/2010/main"/>
                </a:ext>
              </a:extLst>
            </a:blip>
            <a:srcRect/>
            <a:stretch/>
          </p:blipFill>
          <p:spPr>
            <a:xfrm>
              <a:off x="0" y="0"/>
              <a:ext cx="6096000" cy="3338623"/>
            </a:xfrm>
            <a:prstGeom prst="rect">
              <a:avLst/>
            </a:prstGeom>
          </p:spPr>
        </p:pic>
        <p:pic>
          <p:nvPicPr>
            <p:cNvPr id="12" name="Picture 11">
              <a:extLst>
                <a:ext uri="{FF2B5EF4-FFF2-40B4-BE49-F238E27FC236}">
                  <a16:creationId xmlns:a16="http://schemas.microsoft.com/office/drawing/2014/main" id="{81819E28-8D4D-C246-B366-E1E8B11C487C}"/>
                </a:ext>
              </a:extLst>
            </p:cNvPr>
            <p:cNvPicPr>
              <a:picLocks noChangeAspect="1"/>
            </p:cNvPicPr>
            <p:nvPr userDrawn="1"/>
          </p:nvPicPr>
          <p:blipFill rotWithShape="1">
            <a:blip r:embed="rId5" cstate="email">
              <a:alphaModFix amt="5000"/>
              <a:extLst>
                <a:ext uri="{28A0092B-C50C-407E-A947-70E740481C1C}">
                  <a14:useLocalDpi xmlns:a14="http://schemas.microsoft.com/office/drawing/2010/main"/>
                </a:ext>
              </a:extLst>
            </a:blip>
            <a:srcRect/>
            <a:stretch/>
          </p:blipFill>
          <p:spPr>
            <a:xfrm>
              <a:off x="6244856" y="-9657"/>
              <a:ext cx="5947144" cy="3429000"/>
            </a:xfrm>
            <a:prstGeom prst="rect">
              <a:avLst/>
            </a:prstGeom>
          </p:spPr>
        </p:pic>
      </p:grpSp>
      <p:sp>
        <p:nvSpPr>
          <p:cNvPr id="2" name="Title 1">
            <a:extLst>
              <a:ext uri="{FF2B5EF4-FFF2-40B4-BE49-F238E27FC236}">
                <a16:creationId xmlns:a16="http://schemas.microsoft.com/office/drawing/2014/main" id="{986CDE48-630F-9C46-BB6A-D7CDC02EAEB6}"/>
              </a:ext>
            </a:extLst>
          </p:cNvPr>
          <p:cNvSpPr>
            <a:spLocks noGrp="1"/>
          </p:cNvSpPr>
          <p:nvPr>
            <p:ph type="title"/>
          </p:nvPr>
        </p:nvSpPr>
        <p:spPr>
          <a:xfrm>
            <a:off x="831850" y="3857634"/>
            <a:ext cx="9724390" cy="756903"/>
          </a:xfrm>
          <a:prstGeom prst="rect">
            <a:avLst/>
          </a:prstGeom>
        </p:spPr>
        <p:txBody>
          <a:bodyPr anchor="t"/>
          <a:lstStyle>
            <a:lvl1pPr>
              <a:defRPr sz="4000" b="0" i="0">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Text Placeholder 2">
            <a:extLst>
              <a:ext uri="{FF2B5EF4-FFF2-40B4-BE49-F238E27FC236}">
                <a16:creationId xmlns:a16="http://schemas.microsoft.com/office/drawing/2014/main" id="{95A7A785-1110-2D41-89A3-7E4C2F78657D}"/>
              </a:ext>
            </a:extLst>
          </p:cNvPr>
          <p:cNvSpPr>
            <a:spLocks noGrp="1"/>
          </p:cNvSpPr>
          <p:nvPr>
            <p:ph type="body" idx="1"/>
          </p:nvPr>
        </p:nvSpPr>
        <p:spPr>
          <a:xfrm>
            <a:off x="831850" y="4619830"/>
            <a:ext cx="6879276" cy="643291"/>
          </a:xfrm>
          <a:prstGeom prst="rect">
            <a:avLst/>
          </a:prstGeom>
        </p:spPr>
        <p:txBody>
          <a:bodyPr/>
          <a:lstStyle>
            <a:lvl1pPr marL="0" indent="0">
              <a:buNone/>
              <a:defRPr sz="2400" b="0" i="0">
                <a:solidFill>
                  <a:srgbClr val="FF4A00"/>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pic>
        <p:nvPicPr>
          <p:cNvPr id="8" name="Picture 7">
            <a:extLst>
              <a:ext uri="{FF2B5EF4-FFF2-40B4-BE49-F238E27FC236}">
                <a16:creationId xmlns:a16="http://schemas.microsoft.com/office/drawing/2014/main" id="{88C3531A-447B-CC40-A5CB-EBEA7C81359E}"/>
              </a:ext>
            </a:extLst>
          </p:cNvPr>
          <p:cNvPicPr>
            <a:picLocks noChangeAspect="1"/>
          </p:cNvPicPr>
          <p:nvPr userDrawn="1"/>
        </p:nvPicPr>
        <p:blipFill>
          <a:blip r:embed="rId6"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sp>
        <p:nvSpPr>
          <p:cNvPr id="14" name="Oval 13">
            <a:extLst>
              <a:ext uri="{FF2B5EF4-FFF2-40B4-BE49-F238E27FC236}">
                <a16:creationId xmlns:a16="http://schemas.microsoft.com/office/drawing/2014/main" id="{20087949-D01F-654A-9EE4-34CDD8C54204}"/>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Slide Number Placeholder 5">
            <a:extLst>
              <a:ext uri="{FF2B5EF4-FFF2-40B4-BE49-F238E27FC236}">
                <a16:creationId xmlns:a16="http://schemas.microsoft.com/office/drawing/2014/main" id="{5F358B00-4EF3-3F4E-BC4D-3255D5C145B5}"/>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15788671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ivider Slide 2 (Full Image)">
    <p:bg>
      <p:bgPr>
        <a:solidFill>
          <a:srgbClr val="022077"/>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3AD68172-726C-9D4D-AFB6-B6D5081E2D13}"/>
              </a:ext>
            </a:extLst>
          </p:cNvPr>
          <p:cNvSpPr>
            <a:spLocks noGrp="1"/>
          </p:cNvSpPr>
          <p:nvPr>
            <p:ph type="pic" sz="quarter" idx="13"/>
          </p:nvPr>
        </p:nvSpPr>
        <p:spPr>
          <a:xfrm>
            <a:off x="0" y="0"/>
            <a:ext cx="12192000" cy="6858000"/>
          </a:xfrm>
          <a:prstGeom prst="rect">
            <a:avLst/>
          </a:prstGeom>
        </p:spPr>
        <p:txBody>
          <a:bodyPr/>
          <a:lstStyle/>
          <a:p>
            <a:endParaRPr lang="en-US" dirty="0"/>
          </a:p>
        </p:txBody>
      </p:sp>
      <p:pic>
        <p:nvPicPr>
          <p:cNvPr id="8" name="Picture 7">
            <a:extLst>
              <a:ext uri="{FF2B5EF4-FFF2-40B4-BE49-F238E27FC236}">
                <a16:creationId xmlns:a16="http://schemas.microsoft.com/office/drawing/2014/main" id="{88C3531A-447B-CC40-A5CB-EBEA7C81359E}"/>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sp>
        <p:nvSpPr>
          <p:cNvPr id="9" name="Oval 8">
            <a:extLst>
              <a:ext uri="{FF2B5EF4-FFF2-40B4-BE49-F238E27FC236}">
                <a16:creationId xmlns:a16="http://schemas.microsoft.com/office/drawing/2014/main" id="{D8FD39DF-AC70-0146-A75A-E87B60DE5E05}"/>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5">
            <a:extLst>
              <a:ext uri="{FF2B5EF4-FFF2-40B4-BE49-F238E27FC236}">
                <a16:creationId xmlns:a16="http://schemas.microsoft.com/office/drawing/2014/main" id="{2739860E-D67D-7847-9AA2-83389BD12B20}"/>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180763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vider Slide 2 (Two Images)">
    <p:bg>
      <p:bgPr>
        <a:solidFill>
          <a:srgbClr val="022077"/>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3AD68172-726C-9D4D-AFB6-B6D5081E2D13}"/>
              </a:ext>
            </a:extLst>
          </p:cNvPr>
          <p:cNvSpPr>
            <a:spLocks noGrp="1"/>
          </p:cNvSpPr>
          <p:nvPr>
            <p:ph type="pic" sz="quarter" idx="13"/>
          </p:nvPr>
        </p:nvSpPr>
        <p:spPr>
          <a:xfrm>
            <a:off x="0" y="0"/>
            <a:ext cx="6096000" cy="6858000"/>
          </a:xfrm>
          <a:prstGeom prst="rect">
            <a:avLst/>
          </a:prstGeom>
        </p:spPr>
        <p:txBody>
          <a:bodyPr/>
          <a:lstStyle/>
          <a:p>
            <a:endParaRPr lang="en-US" dirty="0"/>
          </a:p>
        </p:txBody>
      </p:sp>
      <p:pic>
        <p:nvPicPr>
          <p:cNvPr id="8" name="Picture 7">
            <a:extLst>
              <a:ext uri="{FF2B5EF4-FFF2-40B4-BE49-F238E27FC236}">
                <a16:creationId xmlns:a16="http://schemas.microsoft.com/office/drawing/2014/main" id="{88C3531A-447B-CC40-A5CB-EBEA7C81359E}"/>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sp>
        <p:nvSpPr>
          <p:cNvPr id="9" name="Oval 8">
            <a:extLst>
              <a:ext uri="{FF2B5EF4-FFF2-40B4-BE49-F238E27FC236}">
                <a16:creationId xmlns:a16="http://schemas.microsoft.com/office/drawing/2014/main" id="{D8FD39DF-AC70-0146-A75A-E87B60DE5E05}"/>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5">
            <a:extLst>
              <a:ext uri="{FF2B5EF4-FFF2-40B4-BE49-F238E27FC236}">
                <a16:creationId xmlns:a16="http://schemas.microsoft.com/office/drawing/2014/main" id="{2739860E-D67D-7847-9AA2-83389BD12B20}"/>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6" name="Picture Placeholder 6">
            <a:extLst>
              <a:ext uri="{FF2B5EF4-FFF2-40B4-BE49-F238E27FC236}">
                <a16:creationId xmlns:a16="http://schemas.microsoft.com/office/drawing/2014/main" id="{5098763C-E40D-BD4C-93FC-6D8B6B410DE1}"/>
              </a:ext>
            </a:extLst>
          </p:cNvPr>
          <p:cNvSpPr>
            <a:spLocks noGrp="1"/>
          </p:cNvSpPr>
          <p:nvPr>
            <p:ph type="pic" sz="quarter" idx="14"/>
          </p:nvPr>
        </p:nvSpPr>
        <p:spPr>
          <a:xfrm>
            <a:off x="6096000" y="0"/>
            <a:ext cx="6096000" cy="6858000"/>
          </a:xfrm>
          <a:prstGeom prst="rect">
            <a:avLst/>
          </a:prstGeom>
        </p:spPr>
        <p:txBody>
          <a:bodyPr/>
          <a:lstStyle/>
          <a:p>
            <a:endParaRPr lang="en-US" dirty="0"/>
          </a:p>
        </p:txBody>
      </p:sp>
    </p:spTree>
    <p:extLst>
      <p:ext uri="{BB962C8B-B14F-4D97-AF65-F5344CB8AC3E}">
        <p14:creationId xmlns:p14="http://schemas.microsoft.com/office/powerpoint/2010/main" val="42729618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ivider Slide 2 (Three Images)">
    <p:bg>
      <p:bgPr>
        <a:solidFill>
          <a:srgbClr val="022077"/>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3AD68172-726C-9D4D-AFB6-B6D5081E2D13}"/>
              </a:ext>
            </a:extLst>
          </p:cNvPr>
          <p:cNvSpPr>
            <a:spLocks noGrp="1"/>
          </p:cNvSpPr>
          <p:nvPr>
            <p:ph type="pic" sz="quarter" idx="13"/>
          </p:nvPr>
        </p:nvSpPr>
        <p:spPr>
          <a:xfrm>
            <a:off x="0" y="0"/>
            <a:ext cx="6096000" cy="6858000"/>
          </a:xfrm>
          <a:prstGeom prst="rect">
            <a:avLst/>
          </a:prstGeom>
        </p:spPr>
        <p:txBody>
          <a:bodyPr/>
          <a:lstStyle/>
          <a:p>
            <a:endParaRPr lang="en-US" dirty="0"/>
          </a:p>
        </p:txBody>
      </p:sp>
      <p:pic>
        <p:nvPicPr>
          <p:cNvPr id="8" name="Picture 7">
            <a:extLst>
              <a:ext uri="{FF2B5EF4-FFF2-40B4-BE49-F238E27FC236}">
                <a16:creationId xmlns:a16="http://schemas.microsoft.com/office/drawing/2014/main" id="{88C3531A-447B-CC40-A5CB-EBEA7C81359E}"/>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sp>
        <p:nvSpPr>
          <p:cNvPr id="9" name="Oval 8">
            <a:extLst>
              <a:ext uri="{FF2B5EF4-FFF2-40B4-BE49-F238E27FC236}">
                <a16:creationId xmlns:a16="http://schemas.microsoft.com/office/drawing/2014/main" id="{D8FD39DF-AC70-0146-A75A-E87B60DE5E05}"/>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5">
            <a:extLst>
              <a:ext uri="{FF2B5EF4-FFF2-40B4-BE49-F238E27FC236}">
                <a16:creationId xmlns:a16="http://schemas.microsoft.com/office/drawing/2014/main" id="{2739860E-D67D-7847-9AA2-83389BD12B20}"/>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6" name="Picture Placeholder 6">
            <a:extLst>
              <a:ext uri="{FF2B5EF4-FFF2-40B4-BE49-F238E27FC236}">
                <a16:creationId xmlns:a16="http://schemas.microsoft.com/office/drawing/2014/main" id="{5098763C-E40D-BD4C-93FC-6D8B6B410DE1}"/>
              </a:ext>
            </a:extLst>
          </p:cNvPr>
          <p:cNvSpPr>
            <a:spLocks noGrp="1"/>
          </p:cNvSpPr>
          <p:nvPr>
            <p:ph type="pic" sz="quarter" idx="14"/>
          </p:nvPr>
        </p:nvSpPr>
        <p:spPr>
          <a:xfrm>
            <a:off x="6096000" y="0"/>
            <a:ext cx="6096000" cy="3429000"/>
          </a:xfrm>
          <a:prstGeom prst="rect">
            <a:avLst/>
          </a:prstGeom>
        </p:spPr>
        <p:txBody>
          <a:bodyPr/>
          <a:lstStyle/>
          <a:p>
            <a:endParaRPr lang="en-US" dirty="0"/>
          </a:p>
        </p:txBody>
      </p:sp>
      <p:sp>
        <p:nvSpPr>
          <p:cNvPr id="11" name="Picture Placeholder 6">
            <a:extLst>
              <a:ext uri="{FF2B5EF4-FFF2-40B4-BE49-F238E27FC236}">
                <a16:creationId xmlns:a16="http://schemas.microsoft.com/office/drawing/2014/main" id="{F892EE63-1133-5049-9C14-4088F4554357}"/>
              </a:ext>
            </a:extLst>
          </p:cNvPr>
          <p:cNvSpPr>
            <a:spLocks noGrp="1"/>
          </p:cNvSpPr>
          <p:nvPr>
            <p:ph type="pic" sz="quarter" idx="15"/>
          </p:nvPr>
        </p:nvSpPr>
        <p:spPr>
          <a:xfrm>
            <a:off x="6096000" y="3429000"/>
            <a:ext cx="6096000" cy="3429000"/>
          </a:xfrm>
          <a:prstGeom prst="rect">
            <a:avLst/>
          </a:prstGeom>
        </p:spPr>
        <p:txBody>
          <a:bodyPr/>
          <a:lstStyle/>
          <a:p>
            <a:endParaRPr lang="en-US" dirty="0"/>
          </a:p>
        </p:txBody>
      </p:sp>
    </p:spTree>
    <p:extLst>
      <p:ext uri="{BB962C8B-B14F-4D97-AF65-F5344CB8AC3E}">
        <p14:creationId xmlns:p14="http://schemas.microsoft.com/office/powerpoint/2010/main" val="2999705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ro Slide 2">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5F9FC1DA-A0B8-614C-9382-C9860E32EF0C}"/>
              </a:ext>
            </a:extLst>
          </p:cNvPr>
          <p:cNvSpPr>
            <a:spLocks noGrp="1"/>
          </p:cNvSpPr>
          <p:nvPr>
            <p:ph type="ctrTitle"/>
          </p:nvPr>
        </p:nvSpPr>
        <p:spPr>
          <a:xfrm>
            <a:off x="3949256" y="3908695"/>
            <a:ext cx="7492672" cy="793920"/>
          </a:xfrm>
          <a:prstGeom prst="rect">
            <a:avLst/>
          </a:prstGeom>
        </p:spPr>
        <p:txBody>
          <a:bodyPr anchor="t">
            <a:normAutofit/>
          </a:bodyPr>
          <a:lstStyle>
            <a:lvl1pPr algn="l">
              <a:defRPr sz="4000" b="0" i="0">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2" name="Subtitle 2">
            <a:extLst>
              <a:ext uri="{FF2B5EF4-FFF2-40B4-BE49-F238E27FC236}">
                <a16:creationId xmlns:a16="http://schemas.microsoft.com/office/drawing/2014/main" id="{AF9CE36C-49E7-C74B-93A8-2C3A8E71D03B}"/>
              </a:ext>
            </a:extLst>
          </p:cNvPr>
          <p:cNvSpPr>
            <a:spLocks noGrp="1"/>
          </p:cNvSpPr>
          <p:nvPr>
            <p:ph type="subTitle" idx="1"/>
          </p:nvPr>
        </p:nvSpPr>
        <p:spPr>
          <a:xfrm>
            <a:off x="3949256" y="4745169"/>
            <a:ext cx="7987476" cy="672247"/>
          </a:xfrm>
          <a:prstGeom prst="rect">
            <a:avLst/>
          </a:prstGeom>
        </p:spPr>
        <p:txBody>
          <a:bodyPr>
            <a:normAutofit/>
          </a:bodyPr>
          <a:lstStyle>
            <a:lvl1pPr marL="0" indent="0" algn="l">
              <a:buNone/>
              <a:defRPr sz="28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4" name="Picture 13" descr="Logo&#10;&#10;Description automatically generated">
            <a:extLst>
              <a:ext uri="{FF2B5EF4-FFF2-40B4-BE49-F238E27FC236}">
                <a16:creationId xmlns:a16="http://schemas.microsoft.com/office/drawing/2014/main" id="{DA59D751-B3B7-0F40-86D4-55BAECEF3A3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748733" y="1665466"/>
            <a:ext cx="6571955" cy="1914439"/>
          </a:xfrm>
          <a:prstGeom prst="rect">
            <a:avLst/>
          </a:prstGeom>
        </p:spPr>
      </p:pic>
    </p:spTree>
    <p:extLst>
      <p:ext uri="{BB962C8B-B14F-4D97-AF65-F5344CB8AC3E}">
        <p14:creationId xmlns:p14="http://schemas.microsoft.com/office/powerpoint/2010/main" val="1172494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vider Slide 3 (Full Image + Header)">
    <p:bg>
      <p:bgPr>
        <a:solidFill>
          <a:srgbClr val="022077"/>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3AD68172-726C-9D4D-AFB6-B6D5081E2D13}"/>
              </a:ext>
            </a:extLst>
          </p:cNvPr>
          <p:cNvSpPr>
            <a:spLocks noGrp="1"/>
          </p:cNvSpPr>
          <p:nvPr>
            <p:ph type="pic" sz="quarter" idx="13"/>
          </p:nvPr>
        </p:nvSpPr>
        <p:spPr>
          <a:xfrm>
            <a:off x="0" y="0"/>
            <a:ext cx="12192000" cy="6858000"/>
          </a:xfrm>
          <a:prstGeom prst="rect">
            <a:avLst/>
          </a:prstGeom>
        </p:spPr>
        <p:txBody>
          <a:bodyPr/>
          <a:lstStyle/>
          <a:p>
            <a:endParaRPr lang="en-US" dirty="0"/>
          </a:p>
        </p:txBody>
      </p:sp>
      <p:pic>
        <p:nvPicPr>
          <p:cNvPr id="8" name="Picture 7">
            <a:extLst>
              <a:ext uri="{FF2B5EF4-FFF2-40B4-BE49-F238E27FC236}">
                <a16:creationId xmlns:a16="http://schemas.microsoft.com/office/drawing/2014/main" id="{88C3531A-447B-CC40-A5CB-EBEA7C81359E}"/>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sp>
        <p:nvSpPr>
          <p:cNvPr id="11" name="Title 1">
            <a:extLst>
              <a:ext uri="{FF2B5EF4-FFF2-40B4-BE49-F238E27FC236}">
                <a16:creationId xmlns:a16="http://schemas.microsoft.com/office/drawing/2014/main" id="{626BC2E5-D127-554F-B608-1D2F1D194914}"/>
              </a:ext>
            </a:extLst>
          </p:cNvPr>
          <p:cNvSpPr>
            <a:spLocks noGrp="1"/>
          </p:cNvSpPr>
          <p:nvPr>
            <p:ph type="title"/>
          </p:nvPr>
        </p:nvSpPr>
        <p:spPr>
          <a:xfrm>
            <a:off x="831850" y="3857634"/>
            <a:ext cx="9724390" cy="756903"/>
          </a:xfrm>
          <a:prstGeom prst="rect">
            <a:avLst/>
          </a:prstGeom>
        </p:spPr>
        <p:txBody>
          <a:bodyPr anchor="t"/>
          <a:lstStyle>
            <a:lvl1pPr>
              <a:defRPr sz="4000" b="0" i="0">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12" name="Text Placeholder 2">
            <a:extLst>
              <a:ext uri="{FF2B5EF4-FFF2-40B4-BE49-F238E27FC236}">
                <a16:creationId xmlns:a16="http://schemas.microsoft.com/office/drawing/2014/main" id="{4EDDDE11-8B0C-EC48-8954-D955CFA5C911}"/>
              </a:ext>
            </a:extLst>
          </p:cNvPr>
          <p:cNvSpPr>
            <a:spLocks noGrp="1"/>
          </p:cNvSpPr>
          <p:nvPr>
            <p:ph type="body" idx="1"/>
          </p:nvPr>
        </p:nvSpPr>
        <p:spPr>
          <a:xfrm>
            <a:off x="831850" y="4619830"/>
            <a:ext cx="6879276" cy="643291"/>
          </a:xfrm>
          <a:prstGeom prst="rect">
            <a:avLst/>
          </a:prstGeom>
        </p:spPr>
        <p:txBody>
          <a:bodyPr/>
          <a:lstStyle>
            <a:lvl1pPr marL="0" indent="0">
              <a:buNone/>
              <a:defRPr sz="2400" b="0" i="0">
                <a:solidFill>
                  <a:srgbClr val="FF4A00"/>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14" name="Oval 13">
            <a:extLst>
              <a:ext uri="{FF2B5EF4-FFF2-40B4-BE49-F238E27FC236}">
                <a16:creationId xmlns:a16="http://schemas.microsoft.com/office/drawing/2014/main" id="{9A1CE03B-2FA9-A44B-BDCB-AE7EB47BB0E8}"/>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Slide Number Placeholder 5">
            <a:extLst>
              <a:ext uri="{FF2B5EF4-FFF2-40B4-BE49-F238E27FC236}">
                <a16:creationId xmlns:a16="http://schemas.microsoft.com/office/drawing/2014/main" id="{D9C01B88-E7D9-5443-A833-03C337410468}"/>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440444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ivider Slide 4 (Half Image + Header)">
    <p:bg>
      <p:bgPr>
        <a:solidFill>
          <a:srgbClr val="022077"/>
        </a:solidFill>
        <a:effectLst/>
      </p:bgPr>
    </p:bg>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CF842B67-50ED-DB4C-9647-FB279CA90D3C}"/>
              </a:ext>
            </a:extLst>
          </p:cNvPr>
          <p:cNvGrpSpPr/>
          <p:nvPr userDrawn="1"/>
        </p:nvGrpSpPr>
        <p:grpSpPr>
          <a:xfrm>
            <a:off x="0" y="-9657"/>
            <a:ext cx="12192000" cy="6867657"/>
            <a:chOff x="0" y="-9657"/>
            <a:chExt cx="12192000" cy="6867657"/>
          </a:xfrm>
        </p:grpSpPr>
        <p:pic>
          <p:nvPicPr>
            <p:cNvPr id="15" name="Picture 14">
              <a:extLst>
                <a:ext uri="{FF2B5EF4-FFF2-40B4-BE49-F238E27FC236}">
                  <a16:creationId xmlns:a16="http://schemas.microsoft.com/office/drawing/2014/main" id="{2182C685-FEBF-1647-AD54-566CE3AA7B3C}"/>
                </a:ext>
              </a:extLst>
            </p:cNvPr>
            <p:cNvPicPr>
              <a:picLocks noChangeAspect="1"/>
            </p:cNvPicPr>
            <p:nvPr userDrawn="1"/>
          </p:nvPicPr>
          <p:blipFill rotWithShape="1">
            <a:blip r:embed="rId2" cstate="email">
              <a:alphaModFix amt="5000"/>
              <a:extLst>
                <a:ext uri="{28A0092B-C50C-407E-A947-70E740481C1C}">
                  <a14:useLocalDpi xmlns:a14="http://schemas.microsoft.com/office/drawing/2010/main"/>
                </a:ext>
              </a:extLst>
            </a:blip>
            <a:srcRect/>
            <a:stretch/>
          </p:blipFill>
          <p:spPr>
            <a:xfrm>
              <a:off x="0" y="3429000"/>
              <a:ext cx="6096000" cy="3429000"/>
            </a:xfrm>
            <a:prstGeom prst="rect">
              <a:avLst/>
            </a:prstGeom>
          </p:spPr>
        </p:pic>
        <p:pic>
          <p:nvPicPr>
            <p:cNvPr id="16" name="Picture 15">
              <a:extLst>
                <a:ext uri="{FF2B5EF4-FFF2-40B4-BE49-F238E27FC236}">
                  <a16:creationId xmlns:a16="http://schemas.microsoft.com/office/drawing/2014/main" id="{6C1ECD93-9D32-8C45-8FE8-4E7A4AEEAB86}"/>
                </a:ext>
              </a:extLst>
            </p:cNvPr>
            <p:cNvPicPr>
              <a:picLocks noChangeAspect="1"/>
            </p:cNvPicPr>
            <p:nvPr userDrawn="1"/>
          </p:nvPicPr>
          <p:blipFill rotWithShape="1">
            <a:blip r:embed="rId3" cstate="email">
              <a:alphaModFix amt="5000"/>
              <a:extLst>
                <a:ext uri="{28A0092B-C50C-407E-A947-70E740481C1C}">
                  <a14:useLocalDpi xmlns:a14="http://schemas.microsoft.com/office/drawing/2010/main"/>
                </a:ext>
              </a:extLst>
            </a:blip>
            <a:srcRect/>
            <a:stretch/>
          </p:blipFill>
          <p:spPr>
            <a:xfrm>
              <a:off x="6244856" y="3419342"/>
              <a:ext cx="5947144" cy="3429000"/>
            </a:xfrm>
            <a:prstGeom prst="rect">
              <a:avLst/>
            </a:prstGeom>
          </p:spPr>
        </p:pic>
        <p:pic>
          <p:nvPicPr>
            <p:cNvPr id="17" name="Picture 16">
              <a:extLst>
                <a:ext uri="{FF2B5EF4-FFF2-40B4-BE49-F238E27FC236}">
                  <a16:creationId xmlns:a16="http://schemas.microsoft.com/office/drawing/2014/main" id="{45B6E2C7-BC34-C54A-AA36-EC2DA7D6C0BE}"/>
                </a:ext>
              </a:extLst>
            </p:cNvPr>
            <p:cNvPicPr>
              <a:picLocks noChangeAspect="1"/>
            </p:cNvPicPr>
            <p:nvPr userDrawn="1"/>
          </p:nvPicPr>
          <p:blipFill rotWithShape="1">
            <a:blip r:embed="rId4" cstate="email">
              <a:alphaModFix amt="5000"/>
              <a:extLst>
                <a:ext uri="{28A0092B-C50C-407E-A947-70E740481C1C}">
                  <a14:useLocalDpi xmlns:a14="http://schemas.microsoft.com/office/drawing/2010/main"/>
                </a:ext>
              </a:extLst>
            </a:blip>
            <a:srcRect/>
            <a:stretch/>
          </p:blipFill>
          <p:spPr>
            <a:xfrm>
              <a:off x="0" y="0"/>
              <a:ext cx="6096000" cy="3338623"/>
            </a:xfrm>
            <a:prstGeom prst="rect">
              <a:avLst/>
            </a:prstGeom>
          </p:spPr>
        </p:pic>
        <p:pic>
          <p:nvPicPr>
            <p:cNvPr id="18" name="Picture 17">
              <a:extLst>
                <a:ext uri="{FF2B5EF4-FFF2-40B4-BE49-F238E27FC236}">
                  <a16:creationId xmlns:a16="http://schemas.microsoft.com/office/drawing/2014/main" id="{6777A11A-7F56-3549-A15B-87AC6999EA81}"/>
                </a:ext>
              </a:extLst>
            </p:cNvPr>
            <p:cNvPicPr>
              <a:picLocks noChangeAspect="1"/>
            </p:cNvPicPr>
            <p:nvPr userDrawn="1"/>
          </p:nvPicPr>
          <p:blipFill rotWithShape="1">
            <a:blip r:embed="rId5" cstate="email">
              <a:alphaModFix amt="5000"/>
              <a:extLst>
                <a:ext uri="{28A0092B-C50C-407E-A947-70E740481C1C}">
                  <a14:useLocalDpi xmlns:a14="http://schemas.microsoft.com/office/drawing/2010/main"/>
                </a:ext>
              </a:extLst>
            </a:blip>
            <a:srcRect/>
            <a:stretch/>
          </p:blipFill>
          <p:spPr>
            <a:xfrm>
              <a:off x="6244856" y="-9657"/>
              <a:ext cx="5947144" cy="3429000"/>
            </a:xfrm>
            <a:prstGeom prst="rect">
              <a:avLst/>
            </a:prstGeom>
          </p:spPr>
        </p:pic>
      </p:grpSp>
      <p:sp>
        <p:nvSpPr>
          <p:cNvPr id="7" name="Picture Placeholder 6">
            <a:extLst>
              <a:ext uri="{FF2B5EF4-FFF2-40B4-BE49-F238E27FC236}">
                <a16:creationId xmlns:a16="http://schemas.microsoft.com/office/drawing/2014/main" id="{3AD68172-726C-9D4D-AFB6-B6D5081E2D13}"/>
              </a:ext>
            </a:extLst>
          </p:cNvPr>
          <p:cNvSpPr>
            <a:spLocks noGrp="1"/>
          </p:cNvSpPr>
          <p:nvPr>
            <p:ph type="pic" sz="quarter" idx="13"/>
          </p:nvPr>
        </p:nvSpPr>
        <p:spPr>
          <a:xfrm>
            <a:off x="0" y="0"/>
            <a:ext cx="12192000" cy="3722914"/>
          </a:xfrm>
          <a:prstGeom prst="rect">
            <a:avLst/>
          </a:prstGeom>
        </p:spPr>
        <p:txBody>
          <a:bodyPr/>
          <a:lstStyle/>
          <a:p>
            <a:endParaRPr lang="en-US" dirty="0"/>
          </a:p>
        </p:txBody>
      </p:sp>
      <p:pic>
        <p:nvPicPr>
          <p:cNvPr id="8" name="Picture 7">
            <a:extLst>
              <a:ext uri="{FF2B5EF4-FFF2-40B4-BE49-F238E27FC236}">
                <a16:creationId xmlns:a16="http://schemas.microsoft.com/office/drawing/2014/main" id="{88C3531A-447B-CC40-A5CB-EBEA7C81359E}"/>
              </a:ext>
            </a:extLst>
          </p:cNvPr>
          <p:cNvPicPr>
            <a:picLocks noChangeAspect="1"/>
          </p:cNvPicPr>
          <p:nvPr userDrawn="1"/>
        </p:nvPicPr>
        <p:blipFill>
          <a:blip r:embed="rId6"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sp>
        <p:nvSpPr>
          <p:cNvPr id="19" name="Title 1">
            <a:extLst>
              <a:ext uri="{FF2B5EF4-FFF2-40B4-BE49-F238E27FC236}">
                <a16:creationId xmlns:a16="http://schemas.microsoft.com/office/drawing/2014/main" id="{E0E7B2FD-F6A6-CC45-9651-D95241234DE0}"/>
              </a:ext>
            </a:extLst>
          </p:cNvPr>
          <p:cNvSpPr>
            <a:spLocks noGrp="1"/>
          </p:cNvSpPr>
          <p:nvPr>
            <p:ph type="title"/>
          </p:nvPr>
        </p:nvSpPr>
        <p:spPr>
          <a:xfrm>
            <a:off x="831850" y="4484957"/>
            <a:ext cx="9724390" cy="756903"/>
          </a:xfrm>
          <a:prstGeom prst="rect">
            <a:avLst/>
          </a:prstGeom>
        </p:spPr>
        <p:txBody>
          <a:bodyPr anchor="t"/>
          <a:lstStyle>
            <a:lvl1pPr>
              <a:defRPr sz="4000" b="0" i="0">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20" name="Text Placeholder 2">
            <a:extLst>
              <a:ext uri="{FF2B5EF4-FFF2-40B4-BE49-F238E27FC236}">
                <a16:creationId xmlns:a16="http://schemas.microsoft.com/office/drawing/2014/main" id="{9DA20464-4FF8-3A44-84FF-8815ED5273DF}"/>
              </a:ext>
            </a:extLst>
          </p:cNvPr>
          <p:cNvSpPr>
            <a:spLocks noGrp="1"/>
          </p:cNvSpPr>
          <p:nvPr>
            <p:ph type="body" idx="1"/>
          </p:nvPr>
        </p:nvSpPr>
        <p:spPr>
          <a:xfrm>
            <a:off x="831850" y="5247153"/>
            <a:ext cx="6879276" cy="643291"/>
          </a:xfrm>
          <a:prstGeom prst="rect">
            <a:avLst/>
          </a:prstGeom>
        </p:spPr>
        <p:txBody>
          <a:bodyPr/>
          <a:lstStyle>
            <a:lvl1pPr marL="0" indent="0">
              <a:buNone/>
              <a:defRPr sz="2400" b="0" i="0">
                <a:solidFill>
                  <a:srgbClr val="FF4A00"/>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21" name="Oval 20">
            <a:extLst>
              <a:ext uri="{FF2B5EF4-FFF2-40B4-BE49-F238E27FC236}">
                <a16:creationId xmlns:a16="http://schemas.microsoft.com/office/drawing/2014/main" id="{6D09D017-7F9B-7F40-902B-E9C60337FE5E}"/>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Slide Number Placeholder 5">
            <a:extLst>
              <a:ext uri="{FF2B5EF4-FFF2-40B4-BE49-F238E27FC236}">
                <a16:creationId xmlns:a16="http://schemas.microsoft.com/office/drawing/2014/main" id="{CB9A959E-3FE5-6245-B1FE-C8564C1C0B91}"/>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17524345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Slide Two Column">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B4D929C9-3D7C-5E47-AD44-FFB78D77B156}"/>
              </a:ext>
            </a:extLst>
          </p:cNvPr>
          <p:cNvPicPr>
            <a:picLocks noChangeAspect="1"/>
          </p:cNvPicPr>
          <p:nvPr userDrawn="1"/>
        </p:nvPicPr>
        <p:blipFill rotWithShape="1">
          <a:blip r:embed="rId2" cstate="email">
            <a:alphaModFix amt="10000"/>
            <a:extLst>
              <a:ext uri="{28A0092B-C50C-407E-A947-70E740481C1C}">
                <a14:useLocalDpi xmlns:a14="http://schemas.microsoft.com/office/drawing/2010/main"/>
              </a:ext>
            </a:extLst>
          </a:blip>
          <a:srcRect/>
          <a:stretch/>
        </p:blipFill>
        <p:spPr>
          <a:xfrm>
            <a:off x="0" y="1730857"/>
            <a:ext cx="5135528" cy="5127143"/>
          </a:xfrm>
          <a:prstGeom prst="rect">
            <a:avLst/>
          </a:prstGeom>
        </p:spPr>
      </p:pic>
      <p:sp>
        <p:nvSpPr>
          <p:cNvPr id="2" name="Title 1">
            <a:extLst>
              <a:ext uri="{FF2B5EF4-FFF2-40B4-BE49-F238E27FC236}">
                <a16:creationId xmlns:a16="http://schemas.microsoft.com/office/drawing/2014/main" id="{54E4CAC7-BF03-504E-89DC-A7FFB96C3972}"/>
              </a:ext>
            </a:extLst>
          </p:cNvPr>
          <p:cNvSpPr>
            <a:spLocks noGrp="1"/>
          </p:cNvSpPr>
          <p:nvPr>
            <p:ph type="title"/>
          </p:nvPr>
        </p:nvSpPr>
        <p:spPr>
          <a:xfrm>
            <a:off x="747392" y="382332"/>
            <a:ext cx="10697214" cy="531854"/>
          </a:xfrm>
          <a:prstGeom prst="rect">
            <a:avLst/>
          </a:prstGeom>
        </p:spPr>
        <p:txBody>
          <a:bodyPr/>
          <a:lstStyle>
            <a:lvl1pPr>
              <a:defRPr sz="3800">
                <a:latin typeface="Arial" panose="020B0604020202020204" pitchFamily="34" charset="0"/>
                <a:cs typeface="Arial" panose="020B0604020202020204" pitchFamily="34" charset="0"/>
              </a:defRPr>
            </a:lvl1pPr>
          </a:lstStyle>
          <a:p>
            <a:r>
              <a:rPr lang="en-US"/>
              <a:t>Click to edit Master title style</a:t>
            </a:r>
          </a:p>
        </p:txBody>
      </p:sp>
      <p:sp>
        <p:nvSpPr>
          <p:cNvPr id="3" name="Text Placeholder 2">
            <a:extLst>
              <a:ext uri="{FF2B5EF4-FFF2-40B4-BE49-F238E27FC236}">
                <a16:creationId xmlns:a16="http://schemas.microsoft.com/office/drawing/2014/main" id="{67D9D711-DE73-3744-88A9-8DBD6E01B676}"/>
              </a:ext>
            </a:extLst>
          </p:cNvPr>
          <p:cNvSpPr>
            <a:spLocks noGrp="1"/>
          </p:cNvSpPr>
          <p:nvPr>
            <p:ph type="body" idx="1"/>
          </p:nvPr>
        </p:nvSpPr>
        <p:spPr>
          <a:xfrm>
            <a:off x="747392" y="1530336"/>
            <a:ext cx="5174927" cy="571841"/>
          </a:xfrm>
          <a:prstGeom prst="rect">
            <a:avLst/>
          </a:prstGeom>
        </p:spPr>
        <p:txBody>
          <a:bodyPr anchor="t">
            <a:normAutofit/>
          </a:bodyPr>
          <a:lstStyle>
            <a:lvl1pPr marL="0" indent="0">
              <a:buNone/>
              <a:defRPr sz="2400" b="0" i="0">
                <a:solidFill>
                  <a:srgbClr val="FF4A00"/>
                </a:solidFill>
                <a:latin typeface="Arial" panose="020B0604020202020204" pitchFamily="34" charset="0"/>
                <a:ea typeface="Roboto Slab" pitchFamily="2"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B302811-0929-C945-AB7E-0FAD806644AB}"/>
              </a:ext>
            </a:extLst>
          </p:cNvPr>
          <p:cNvSpPr>
            <a:spLocks noGrp="1"/>
          </p:cNvSpPr>
          <p:nvPr>
            <p:ph sz="half" idx="2"/>
          </p:nvPr>
        </p:nvSpPr>
        <p:spPr>
          <a:xfrm>
            <a:off x="747394" y="2143876"/>
            <a:ext cx="5174926" cy="3684588"/>
          </a:xfrm>
          <a:prstGeom prst="rect">
            <a:avLst/>
          </a:prstGeom>
        </p:spPr>
        <p:txBody>
          <a:bodyPr/>
          <a:lstStyle>
            <a:lvl1pPr marL="0" indent="0">
              <a:lnSpc>
                <a:spcPts val="2400"/>
              </a:lnSpc>
              <a:buNone/>
              <a:defRPr sz="2000" b="0" i="0">
                <a:solidFill>
                  <a:srgbClr val="022077"/>
                </a:solidFill>
                <a:latin typeface="Arial" panose="020B0604020202020204" pitchFamily="34" charset="0"/>
                <a:cs typeface="Arial" panose="020B0604020202020204" pitchFamily="34" charset="0"/>
              </a:defRPr>
            </a:lvl1pPr>
            <a:lvl2pPr marL="457200" indent="0">
              <a:lnSpc>
                <a:spcPts val="2400"/>
              </a:lnSpc>
              <a:buNone/>
              <a:defRPr sz="1800" b="0" i="0">
                <a:solidFill>
                  <a:srgbClr val="022077"/>
                </a:solidFill>
                <a:latin typeface="Arial" panose="020B0604020202020204" pitchFamily="34" charset="0"/>
                <a:cs typeface="Arial" panose="020B0604020202020204" pitchFamily="34" charset="0"/>
              </a:defRPr>
            </a:lvl2pPr>
            <a:lvl3pPr>
              <a:lnSpc>
                <a:spcPts val="2400"/>
              </a:lnSpc>
              <a:defRPr b="0" i="0">
                <a:solidFill>
                  <a:srgbClr val="022077"/>
                </a:solidFill>
                <a:latin typeface="Arial" panose="020B0604020202020204" pitchFamily="34" charset="0"/>
                <a:cs typeface="Arial" panose="020B0604020202020204" pitchFamily="34" charset="0"/>
              </a:defRPr>
            </a:lvl3pPr>
            <a:lvl4pPr>
              <a:lnSpc>
                <a:spcPts val="2400"/>
              </a:lnSpc>
              <a:defRPr b="0" i="0">
                <a:solidFill>
                  <a:srgbClr val="022077"/>
                </a:solidFill>
                <a:latin typeface="Arial" panose="020B0604020202020204" pitchFamily="34" charset="0"/>
                <a:cs typeface="Arial" panose="020B0604020202020204" pitchFamily="34" charset="0"/>
              </a:defRPr>
            </a:lvl4pPr>
            <a:lvl5pPr>
              <a:lnSpc>
                <a:spcPts val="2400"/>
              </a:lnSpc>
              <a:defRPr b="0" i="0">
                <a:solidFill>
                  <a:srgbClr val="022077"/>
                </a:solidFill>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AD37A9-C8C7-8C49-ABE8-90AFB2695E12}"/>
              </a:ext>
            </a:extLst>
          </p:cNvPr>
          <p:cNvSpPr>
            <a:spLocks noGrp="1"/>
          </p:cNvSpPr>
          <p:nvPr>
            <p:ph type="body" sz="quarter" idx="3"/>
          </p:nvPr>
        </p:nvSpPr>
        <p:spPr>
          <a:xfrm>
            <a:off x="6095999" y="1530336"/>
            <a:ext cx="5348607" cy="571841"/>
          </a:xfrm>
          <a:prstGeom prst="rect">
            <a:avLst/>
          </a:prstGeom>
        </p:spPr>
        <p:txBody>
          <a:bodyPr anchor="t">
            <a:normAutofit/>
          </a:bodyPr>
          <a:lstStyle>
            <a:lvl1pPr marL="0" indent="0">
              <a:buNone/>
              <a:defRPr sz="2400" b="0" i="0">
                <a:solidFill>
                  <a:srgbClr val="FF4A00"/>
                </a:solidFill>
                <a:latin typeface="Arial" panose="020B0604020202020204" pitchFamily="34" charset="0"/>
                <a:ea typeface="Roboto Slab" pitchFamily="2"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CB99638-1551-1E4F-B6BC-F89C75329323}"/>
              </a:ext>
            </a:extLst>
          </p:cNvPr>
          <p:cNvSpPr>
            <a:spLocks noGrp="1"/>
          </p:cNvSpPr>
          <p:nvPr>
            <p:ph sz="quarter" idx="4"/>
          </p:nvPr>
        </p:nvSpPr>
        <p:spPr>
          <a:xfrm>
            <a:off x="6095999" y="2143876"/>
            <a:ext cx="5348608" cy="3684588"/>
          </a:xfrm>
          <a:prstGeom prst="rect">
            <a:avLst/>
          </a:prstGeom>
        </p:spPr>
        <p:txBody>
          <a:bodyPr/>
          <a:lstStyle>
            <a:lvl1pPr marL="0" indent="0">
              <a:lnSpc>
                <a:spcPts val="2400"/>
              </a:lnSpc>
              <a:buNone/>
              <a:defRPr sz="2000" b="0" i="0">
                <a:solidFill>
                  <a:srgbClr val="022077"/>
                </a:solidFill>
                <a:latin typeface="Arial" panose="020B0604020202020204" pitchFamily="34" charset="0"/>
                <a:cs typeface="Arial" panose="020B0604020202020204" pitchFamily="34" charset="0"/>
              </a:defRPr>
            </a:lvl1pPr>
            <a:lvl2pPr marL="457200" indent="0">
              <a:lnSpc>
                <a:spcPts val="2400"/>
              </a:lnSpc>
              <a:buNone/>
              <a:defRPr sz="1800" b="0" i="0">
                <a:solidFill>
                  <a:srgbClr val="022077"/>
                </a:solidFill>
                <a:latin typeface="Arial" panose="020B0604020202020204" pitchFamily="34" charset="0"/>
                <a:cs typeface="Arial" panose="020B0604020202020204" pitchFamily="34" charset="0"/>
              </a:defRPr>
            </a:lvl2pPr>
            <a:lvl3pPr>
              <a:lnSpc>
                <a:spcPts val="2400"/>
              </a:lnSpc>
              <a:defRPr b="0" i="0">
                <a:solidFill>
                  <a:srgbClr val="022077"/>
                </a:solidFill>
                <a:latin typeface="Arial" panose="020B0604020202020204" pitchFamily="34" charset="0"/>
                <a:cs typeface="Arial" panose="020B0604020202020204" pitchFamily="34" charset="0"/>
              </a:defRPr>
            </a:lvl3pPr>
            <a:lvl4pPr>
              <a:lnSpc>
                <a:spcPts val="2400"/>
              </a:lnSpc>
              <a:defRPr b="0" i="0">
                <a:solidFill>
                  <a:srgbClr val="022077"/>
                </a:solidFill>
                <a:latin typeface="Arial" panose="020B0604020202020204" pitchFamily="34" charset="0"/>
                <a:cs typeface="Arial" panose="020B0604020202020204" pitchFamily="34" charset="0"/>
              </a:defRPr>
            </a:lvl4pPr>
            <a:lvl5pPr>
              <a:lnSpc>
                <a:spcPts val="2400"/>
              </a:lnSpc>
              <a:defRPr b="0" i="0">
                <a:solidFill>
                  <a:srgbClr val="022077"/>
                </a:solidFill>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6" name="Picture 15" descr="Text, logo&#10;&#10;Description automatically generated">
            <a:extLst>
              <a:ext uri="{FF2B5EF4-FFF2-40B4-BE49-F238E27FC236}">
                <a16:creationId xmlns:a16="http://schemas.microsoft.com/office/drawing/2014/main" id="{3E164582-C5D2-A442-97E3-F25DCFA45C57}"/>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12" name="Oval 11">
            <a:extLst>
              <a:ext uri="{FF2B5EF4-FFF2-40B4-BE49-F238E27FC236}">
                <a16:creationId xmlns:a16="http://schemas.microsoft.com/office/drawing/2014/main" id="{60AA2AF9-D797-6C4D-8142-2A5B3523C75B}"/>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3" name="Slide Number Placeholder 5">
            <a:extLst>
              <a:ext uri="{FF2B5EF4-FFF2-40B4-BE49-F238E27FC236}">
                <a16:creationId xmlns:a16="http://schemas.microsoft.com/office/drawing/2014/main" id="{A3A8314D-FEF3-1847-A1C7-4BF6CBB70B93}"/>
              </a:ext>
            </a:extLst>
          </p:cNvPr>
          <p:cNvSpPr>
            <a:spLocks noGrp="1"/>
          </p:cNvSpPr>
          <p:nvPr>
            <p:ph type="sldNum" sz="quarter" idx="12"/>
          </p:nvPr>
        </p:nvSpPr>
        <p:spPr>
          <a:xfrm>
            <a:off x="11444606" y="6376399"/>
            <a:ext cx="492125" cy="274324"/>
          </a:xfrm>
        </p:spPr>
        <p:txBody>
          <a:bodyPr/>
          <a:lstStyle>
            <a:lvl1pPr>
              <a:defRPr>
                <a:solidFill>
                  <a:schemeClr val="bg1"/>
                </a:solidFill>
                <a:latin typeface="Roboto" panose="02000000000000000000" pitchFamily="2" charset="0"/>
                <a:ea typeface="Roboto" panose="02000000000000000000" pitchFamily="2"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41791199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Slide Two Column DARK">
    <p:bg>
      <p:bgPr>
        <a:solidFill>
          <a:srgbClr val="020F39"/>
        </a:solidFill>
        <a:effectLst/>
      </p:bgPr>
    </p:bg>
    <p:spTree>
      <p:nvGrpSpPr>
        <p:cNvPr id="1" name=""/>
        <p:cNvGrpSpPr/>
        <p:nvPr/>
      </p:nvGrpSpPr>
      <p:grpSpPr>
        <a:xfrm>
          <a:off x="0" y="0"/>
          <a:ext cx="0" cy="0"/>
          <a:chOff x="0" y="0"/>
          <a:chExt cx="0" cy="0"/>
        </a:xfrm>
      </p:grpSpPr>
      <p:pic>
        <p:nvPicPr>
          <p:cNvPr id="16" name="Picture 15" descr="Shape&#10;&#10;Description automatically generated with medium confidence">
            <a:extLst>
              <a:ext uri="{FF2B5EF4-FFF2-40B4-BE49-F238E27FC236}">
                <a16:creationId xmlns:a16="http://schemas.microsoft.com/office/drawing/2014/main" id="{BEBC3B94-EA80-AB47-A2CD-3AABE62F183C}"/>
              </a:ext>
            </a:extLst>
          </p:cNvPr>
          <p:cNvPicPr>
            <a:picLocks noChangeAspect="1"/>
          </p:cNvPicPr>
          <p:nvPr userDrawn="1"/>
        </p:nvPicPr>
        <p:blipFill rotWithShape="1">
          <a:blip r:embed="rId2" cstate="email">
            <a:alphaModFix amt="5000"/>
            <a:lum bright="70000" contrast="-70000"/>
            <a:extLst>
              <a:ext uri="{BEBA8EAE-BF5A-486C-A8C5-ECC9F3942E4B}">
                <a14:imgProps xmlns:a14="http://schemas.microsoft.com/office/drawing/2010/main">
                  <a14:imgLayer r:embed="rId3">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pic>
        <p:nvPicPr>
          <p:cNvPr id="14" name="Picture 13">
            <a:extLst>
              <a:ext uri="{FF2B5EF4-FFF2-40B4-BE49-F238E27FC236}">
                <a16:creationId xmlns:a16="http://schemas.microsoft.com/office/drawing/2014/main" id="{6D67A07F-9E0F-D848-8B6F-28004847872E}"/>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sp>
        <p:nvSpPr>
          <p:cNvPr id="12" name="Title 1">
            <a:extLst>
              <a:ext uri="{FF2B5EF4-FFF2-40B4-BE49-F238E27FC236}">
                <a16:creationId xmlns:a16="http://schemas.microsoft.com/office/drawing/2014/main" id="{BE58CAE4-A02D-A34D-A0FD-4817143B57FC}"/>
              </a:ext>
            </a:extLst>
          </p:cNvPr>
          <p:cNvSpPr>
            <a:spLocks noGrp="1"/>
          </p:cNvSpPr>
          <p:nvPr>
            <p:ph type="title"/>
          </p:nvPr>
        </p:nvSpPr>
        <p:spPr>
          <a:xfrm>
            <a:off x="765545" y="382332"/>
            <a:ext cx="10679061" cy="531854"/>
          </a:xfrm>
          <a:prstGeom prst="rect">
            <a:avLst/>
          </a:prstGeom>
        </p:spPr>
        <p:txBody>
          <a:bodyPr/>
          <a:lstStyle>
            <a:lvl1pPr>
              <a:defRPr sz="3800" b="0" i="0">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13" name="Text Placeholder 2">
            <a:extLst>
              <a:ext uri="{FF2B5EF4-FFF2-40B4-BE49-F238E27FC236}">
                <a16:creationId xmlns:a16="http://schemas.microsoft.com/office/drawing/2014/main" id="{01A025B9-8A3F-9F40-92FE-D263443060DF}"/>
              </a:ext>
            </a:extLst>
          </p:cNvPr>
          <p:cNvSpPr>
            <a:spLocks noGrp="1"/>
          </p:cNvSpPr>
          <p:nvPr>
            <p:ph type="body" idx="1"/>
          </p:nvPr>
        </p:nvSpPr>
        <p:spPr>
          <a:xfrm>
            <a:off x="747394" y="1530336"/>
            <a:ext cx="5174925" cy="571841"/>
          </a:xfrm>
          <a:prstGeom prst="rect">
            <a:avLst/>
          </a:prstGeom>
        </p:spPr>
        <p:txBody>
          <a:bodyPr anchor="t">
            <a:normAutofit/>
          </a:bodyPr>
          <a:lstStyle>
            <a:lvl1pPr marL="0" indent="0">
              <a:buNone/>
              <a:defRPr sz="2400" b="0" i="0">
                <a:solidFill>
                  <a:srgbClr val="C5F400"/>
                </a:solidFill>
                <a:latin typeface="Arial" panose="020B0604020202020204" pitchFamily="34" charset="0"/>
                <a:ea typeface="Roboto Slab" pitchFamily="2"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5" name="Content Placeholder 3">
            <a:extLst>
              <a:ext uri="{FF2B5EF4-FFF2-40B4-BE49-F238E27FC236}">
                <a16:creationId xmlns:a16="http://schemas.microsoft.com/office/drawing/2014/main" id="{3BFC4F9C-2D1F-734B-836F-256F00A77986}"/>
              </a:ext>
            </a:extLst>
          </p:cNvPr>
          <p:cNvSpPr>
            <a:spLocks noGrp="1"/>
          </p:cNvSpPr>
          <p:nvPr>
            <p:ph sz="half" idx="2"/>
          </p:nvPr>
        </p:nvSpPr>
        <p:spPr>
          <a:xfrm>
            <a:off x="747394" y="2143876"/>
            <a:ext cx="5174926" cy="3684588"/>
          </a:xfrm>
          <a:prstGeom prst="rect">
            <a:avLst/>
          </a:prstGeom>
        </p:spPr>
        <p:txBody>
          <a:bodyPr/>
          <a:lstStyle>
            <a:lvl1pPr marL="0" indent="0">
              <a:lnSpc>
                <a:spcPts val="2400"/>
              </a:lnSpc>
              <a:buNone/>
              <a:defRPr sz="2000" b="0" i="0">
                <a:solidFill>
                  <a:schemeClr val="bg1"/>
                </a:solidFill>
                <a:latin typeface="Arial" panose="020B0604020202020204" pitchFamily="34" charset="0"/>
                <a:cs typeface="Arial" panose="020B0604020202020204" pitchFamily="34" charset="0"/>
              </a:defRPr>
            </a:lvl1pPr>
            <a:lvl2pPr marL="457200" indent="0">
              <a:lnSpc>
                <a:spcPts val="2400"/>
              </a:lnSpc>
              <a:buNone/>
              <a:defRPr sz="1800" b="0" i="0">
                <a:solidFill>
                  <a:schemeClr val="bg1"/>
                </a:solidFill>
                <a:latin typeface="Arial" panose="020B0604020202020204" pitchFamily="34" charset="0"/>
                <a:cs typeface="Arial" panose="020B0604020202020204" pitchFamily="34" charset="0"/>
              </a:defRPr>
            </a:lvl2pPr>
            <a:lvl3pPr>
              <a:lnSpc>
                <a:spcPts val="2400"/>
              </a:lnSpc>
              <a:defRPr b="0" i="0">
                <a:solidFill>
                  <a:schemeClr val="bg1"/>
                </a:solidFill>
                <a:latin typeface="Arial" panose="020B0604020202020204" pitchFamily="34" charset="0"/>
                <a:cs typeface="Arial" panose="020B0604020202020204" pitchFamily="34" charset="0"/>
              </a:defRPr>
            </a:lvl3pPr>
            <a:lvl4pPr>
              <a:lnSpc>
                <a:spcPts val="2400"/>
              </a:lnSpc>
              <a:defRPr b="0" i="0">
                <a:solidFill>
                  <a:schemeClr val="bg1"/>
                </a:solidFill>
                <a:latin typeface="Arial" panose="020B0604020202020204" pitchFamily="34" charset="0"/>
                <a:cs typeface="Arial" panose="020B0604020202020204" pitchFamily="34" charset="0"/>
              </a:defRPr>
            </a:lvl4pPr>
            <a:lvl5pPr>
              <a:lnSpc>
                <a:spcPts val="2400"/>
              </a:lnSpc>
              <a:defRPr b="0" i="0">
                <a:solidFill>
                  <a:schemeClr val="bg1"/>
                </a:solidFill>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ext Placeholder 4">
            <a:extLst>
              <a:ext uri="{FF2B5EF4-FFF2-40B4-BE49-F238E27FC236}">
                <a16:creationId xmlns:a16="http://schemas.microsoft.com/office/drawing/2014/main" id="{24D883DE-D65D-F94D-B654-41443A19BDE7}"/>
              </a:ext>
            </a:extLst>
          </p:cNvPr>
          <p:cNvSpPr>
            <a:spLocks noGrp="1"/>
          </p:cNvSpPr>
          <p:nvPr>
            <p:ph type="body" sz="quarter" idx="3"/>
          </p:nvPr>
        </p:nvSpPr>
        <p:spPr>
          <a:xfrm>
            <a:off x="6095999" y="1530336"/>
            <a:ext cx="5348607" cy="571841"/>
          </a:xfrm>
          <a:prstGeom prst="rect">
            <a:avLst/>
          </a:prstGeom>
        </p:spPr>
        <p:txBody>
          <a:bodyPr anchor="t">
            <a:normAutofit/>
          </a:bodyPr>
          <a:lstStyle>
            <a:lvl1pPr marL="0" indent="0">
              <a:buNone/>
              <a:defRPr sz="2400" b="0" i="0">
                <a:solidFill>
                  <a:srgbClr val="C5F400"/>
                </a:solidFill>
                <a:latin typeface="Arial" panose="020B0604020202020204" pitchFamily="34" charset="0"/>
                <a:ea typeface="Roboto Slab" pitchFamily="2"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8" name="Content Placeholder 5">
            <a:extLst>
              <a:ext uri="{FF2B5EF4-FFF2-40B4-BE49-F238E27FC236}">
                <a16:creationId xmlns:a16="http://schemas.microsoft.com/office/drawing/2014/main" id="{5FBBAED3-460D-EB48-8097-B905B4865A1D}"/>
              </a:ext>
            </a:extLst>
          </p:cNvPr>
          <p:cNvSpPr>
            <a:spLocks noGrp="1"/>
          </p:cNvSpPr>
          <p:nvPr>
            <p:ph sz="quarter" idx="4"/>
          </p:nvPr>
        </p:nvSpPr>
        <p:spPr>
          <a:xfrm>
            <a:off x="6095999" y="2143876"/>
            <a:ext cx="5348608" cy="3684588"/>
          </a:xfrm>
          <a:prstGeom prst="rect">
            <a:avLst/>
          </a:prstGeom>
        </p:spPr>
        <p:txBody>
          <a:bodyPr/>
          <a:lstStyle>
            <a:lvl1pPr marL="0" indent="0">
              <a:lnSpc>
                <a:spcPts val="2400"/>
              </a:lnSpc>
              <a:buNone/>
              <a:defRPr sz="2000" b="0" i="0">
                <a:solidFill>
                  <a:schemeClr val="bg1"/>
                </a:solidFill>
                <a:latin typeface="Arial" panose="020B0604020202020204" pitchFamily="34" charset="0"/>
                <a:cs typeface="Arial" panose="020B0604020202020204" pitchFamily="34" charset="0"/>
              </a:defRPr>
            </a:lvl1pPr>
            <a:lvl2pPr marL="457200" indent="0">
              <a:lnSpc>
                <a:spcPts val="2400"/>
              </a:lnSpc>
              <a:buNone/>
              <a:defRPr sz="1800" b="0" i="0">
                <a:solidFill>
                  <a:schemeClr val="bg1"/>
                </a:solidFill>
                <a:latin typeface="Arial" panose="020B0604020202020204" pitchFamily="34" charset="0"/>
                <a:cs typeface="Arial" panose="020B0604020202020204" pitchFamily="34" charset="0"/>
              </a:defRPr>
            </a:lvl2pPr>
            <a:lvl3pPr>
              <a:lnSpc>
                <a:spcPts val="2400"/>
              </a:lnSpc>
              <a:defRPr b="0" i="0">
                <a:solidFill>
                  <a:schemeClr val="bg1"/>
                </a:solidFill>
                <a:latin typeface="Arial" panose="020B0604020202020204" pitchFamily="34" charset="0"/>
                <a:cs typeface="Arial" panose="020B0604020202020204" pitchFamily="34" charset="0"/>
              </a:defRPr>
            </a:lvl3pPr>
            <a:lvl4pPr>
              <a:lnSpc>
                <a:spcPts val="2400"/>
              </a:lnSpc>
              <a:defRPr b="0" i="0">
                <a:solidFill>
                  <a:schemeClr val="bg1"/>
                </a:solidFill>
                <a:latin typeface="Arial" panose="020B0604020202020204" pitchFamily="34" charset="0"/>
                <a:cs typeface="Arial" panose="020B0604020202020204" pitchFamily="34" charset="0"/>
              </a:defRPr>
            </a:lvl4pPr>
            <a:lvl5pPr>
              <a:lnSpc>
                <a:spcPts val="2400"/>
              </a:lnSpc>
              <a:defRPr b="0" i="0">
                <a:solidFill>
                  <a:schemeClr val="bg1"/>
                </a:solidFill>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Oval 18">
            <a:extLst>
              <a:ext uri="{FF2B5EF4-FFF2-40B4-BE49-F238E27FC236}">
                <a16:creationId xmlns:a16="http://schemas.microsoft.com/office/drawing/2014/main" id="{49152187-D46B-F24D-A1BF-4B40C2F3976B}"/>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Slide Number Placeholder 5">
            <a:extLst>
              <a:ext uri="{FF2B5EF4-FFF2-40B4-BE49-F238E27FC236}">
                <a16:creationId xmlns:a16="http://schemas.microsoft.com/office/drawing/2014/main" id="{A0EAA128-386C-3D4D-AF7A-239BAC1EAFFF}"/>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18719077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hank you Slide">
    <p:bg>
      <p:bgPr>
        <a:solidFill>
          <a:srgbClr val="020F39"/>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3ED3A902-08E6-4940-8AB6-BBBA10A4C2CE}"/>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pic>
        <p:nvPicPr>
          <p:cNvPr id="11" name="Picture 10" descr="Shape&#10;&#10;Description automatically generated with medium confidence">
            <a:extLst>
              <a:ext uri="{FF2B5EF4-FFF2-40B4-BE49-F238E27FC236}">
                <a16:creationId xmlns:a16="http://schemas.microsoft.com/office/drawing/2014/main" id="{9ED4791B-E88B-EC40-A89A-A7B2AFE41FD4}"/>
              </a:ext>
            </a:extLst>
          </p:cNvPr>
          <p:cNvPicPr>
            <a:picLocks noChangeAspect="1"/>
          </p:cNvPicPr>
          <p:nvPr userDrawn="1"/>
        </p:nvPicPr>
        <p:blipFill rotWithShape="1">
          <a:blip r:embed="rId3" cstate="email">
            <a:alphaModFix amt="5000"/>
            <a:lum bright="70000" contrast="-70000"/>
            <a:extLst>
              <a:ext uri="{BEBA8EAE-BF5A-486C-A8C5-ECC9F3942E4B}">
                <a14:imgProps xmlns:a14="http://schemas.microsoft.com/office/drawing/2010/main">
                  <a14:imgLayer r:embed="rId4">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sp>
        <p:nvSpPr>
          <p:cNvPr id="8" name="Title 1">
            <a:extLst>
              <a:ext uri="{FF2B5EF4-FFF2-40B4-BE49-F238E27FC236}">
                <a16:creationId xmlns:a16="http://schemas.microsoft.com/office/drawing/2014/main" id="{39D101DC-63B4-3F48-BE78-C27B22BFECDC}"/>
              </a:ext>
            </a:extLst>
          </p:cNvPr>
          <p:cNvSpPr>
            <a:spLocks noGrp="1"/>
          </p:cNvSpPr>
          <p:nvPr>
            <p:ph type="title"/>
          </p:nvPr>
        </p:nvSpPr>
        <p:spPr>
          <a:xfrm>
            <a:off x="585488" y="5394326"/>
            <a:ext cx="6687879" cy="762310"/>
          </a:xfrm>
          <a:prstGeom prst="rect">
            <a:avLst/>
          </a:prstGeom>
        </p:spPr>
        <p:txBody>
          <a:bodyPr/>
          <a:lstStyle>
            <a:lvl1pPr>
              <a:defRPr sz="3500" b="0" i="0">
                <a:solidFill>
                  <a:schemeClr val="bg1"/>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4" name="Oval 13">
            <a:extLst>
              <a:ext uri="{FF2B5EF4-FFF2-40B4-BE49-F238E27FC236}">
                <a16:creationId xmlns:a16="http://schemas.microsoft.com/office/drawing/2014/main" id="{A1C87B22-4130-EC46-926B-A150664A2C17}"/>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Slide Number Placeholder 5">
            <a:extLst>
              <a:ext uri="{FF2B5EF4-FFF2-40B4-BE49-F238E27FC236}">
                <a16:creationId xmlns:a16="http://schemas.microsoft.com/office/drawing/2014/main" id="{3158CD07-EEA8-E640-B1E1-32A847039177}"/>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356465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 Slide 3">
    <p:spTree>
      <p:nvGrpSpPr>
        <p:cNvPr id="1" name=""/>
        <p:cNvGrpSpPr/>
        <p:nvPr/>
      </p:nvGrpSpPr>
      <p:grpSpPr>
        <a:xfrm>
          <a:off x="0" y="0"/>
          <a:ext cx="0" cy="0"/>
          <a:chOff x="0" y="0"/>
          <a:chExt cx="0" cy="0"/>
        </a:xfrm>
      </p:grpSpPr>
      <p:pic>
        <p:nvPicPr>
          <p:cNvPr id="10" name="Picture 9" descr="Shape&#10;&#10;Description automatically generated with medium confidence">
            <a:extLst>
              <a:ext uri="{FF2B5EF4-FFF2-40B4-BE49-F238E27FC236}">
                <a16:creationId xmlns:a16="http://schemas.microsoft.com/office/drawing/2014/main" id="{73C6CCDC-1D55-004A-9842-F6862B46E58E}"/>
              </a:ext>
            </a:extLst>
          </p:cNvPr>
          <p:cNvPicPr>
            <a:picLocks noChangeAspect="1"/>
          </p:cNvPicPr>
          <p:nvPr userDrawn="1"/>
        </p:nvPicPr>
        <p:blipFill rotWithShape="1">
          <a:blip r:embed="rId2" cstate="email">
            <a:alphaModFix amt="5000"/>
            <a:duotone>
              <a:schemeClr val="accent1">
                <a:shade val="45000"/>
                <a:satMod val="135000"/>
              </a:schemeClr>
              <a:prstClr val="white"/>
            </a:duotone>
            <a:extLst>
              <a:ext uri="{BEBA8EAE-BF5A-486C-A8C5-ECC9F3942E4B}">
                <a14:imgProps xmlns:a14="http://schemas.microsoft.com/office/drawing/2010/main">
                  <a14:imgLayer r:embed="rId3">
                    <a14:imgEffect>
                      <a14:colorTemperature colorTemp="6657"/>
                    </a14:imgEffect>
                    <a14:imgEffect>
                      <a14:saturation sat="0"/>
                    </a14:imgEffect>
                  </a14:imgLayer>
                </a14:imgProps>
              </a:ext>
              <a:ext uri="{28A0092B-C50C-407E-A947-70E740481C1C}">
                <a14:useLocalDpi xmlns:a14="http://schemas.microsoft.com/office/drawing/2010/main"/>
              </a:ext>
            </a:extLst>
          </a:blip>
          <a:srcRect t="-2"/>
          <a:stretch/>
        </p:blipFill>
        <p:spPr>
          <a:xfrm rot="10800000">
            <a:off x="7273365" y="0"/>
            <a:ext cx="4918635" cy="5174005"/>
          </a:xfrm>
          <a:prstGeom prst="rect">
            <a:avLst/>
          </a:prstGeom>
          <a:noFill/>
        </p:spPr>
      </p:pic>
      <p:sp>
        <p:nvSpPr>
          <p:cNvPr id="11" name="Title 1">
            <a:extLst>
              <a:ext uri="{FF2B5EF4-FFF2-40B4-BE49-F238E27FC236}">
                <a16:creationId xmlns:a16="http://schemas.microsoft.com/office/drawing/2014/main" id="{5F9FC1DA-A0B8-614C-9382-C9860E32EF0C}"/>
              </a:ext>
            </a:extLst>
          </p:cNvPr>
          <p:cNvSpPr>
            <a:spLocks noGrp="1"/>
          </p:cNvSpPr>
          <p:nvPr>
            <p:ph type="ctrTitle"/>
          </p:nvPr>
        </p:nvSpPr>
        <p:spPr>
          <a:xfrm>
            <a:off x="3949256" y="4153249"/>
            <a:ext cx="7492672" cy="793920"/>
          </a:xfrm>
          <a:prstGeom prst="rect">
            <a:avLst/>
          </a:prstGeom>
        </p:spPr>
        <p:txBody>
          <a:bodyPr anchor="t">
            <a:normAutofit/>
          </a:bodyPr>
          <a:lstStyle>
            <a:lvl1pPr algn="l">
              <a:defRPr sz="4000" b="0" i="0">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2" name="Subtitle 2">
            <a:extLst>
              <a:ext uri="{FF2B5EF4-FFF2-40B4-BE49-F238E27FC236}">
                <a16:creationId xmlns:a16="http://schemas.microsoft.com/office/drawing/2014/main" id="{AF9CE36C-49E7-C74B-93A8-2C3A8E71D03B}"/>
              </a:ext>
            </a:extLst>
          </p:cNvPr>
          <p:cNvSpPr>
            <a:spLocks noGrp="1"/>
          </p:cNvSpPr>
          <p:nvPr>
            <p:ph type="subTitle" idx="1"/>
          </p:nvPr>
        </p:nvSpPr>
        <p:spPr>
          <a:xfrm>
            <a:off x="3949256" y="4979086"/>
            <a:ext cx="7987476" cy="672247"/>
          </a:xfrm>
          <a:prstGeom prst="rect">
            <a:avLst/>
          </a:prstGeom>
        </p:spPr>
        <p:txBody>
          <a:bodyPr>
            <a:normAutofit/>
          </a:bodyPr>
          <a:lstStyle>
            <a:lvl1pPr marL="0" indent="0" algn="l">
              <a:buNone/>
              <a:defRPr sz="28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4" name="Picture 13" descr="Logo&#10;&#10;Description automatically generated">
            <a:extLst>
              <a:ext uri="{FF2B5EF4-FFF2-40B4-BE49-F238E27FC236}">
                <a16:creationId xmlns:a16="http://schemas.microsoft.com/office/drawing/2014/main" id="{DA59D751-B3B7-0F40-86D4-55BAECEF3A3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748733" y="1867488"/>
            <a:ext cx="6571955" cy="1914439"/>
          </a:xfrm>
          <a:prstGeom prst="rect">
            <a:avLst/>
          </a:prstGeom>
        </p:spPr>
      </p:pic>
    </p:spTree>
    <p:extLst>
      <p:ext uri="{BB962C8B-B14F-4D97-AF65-F5344CB8AC3E}">
        <p14:creationId xmlns:p14="http://schemas.microsoft.com/office/powerpoint/2010/main" val="2788738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Blu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55689B2-9F1D-214B-8D2B-6FC0EF7A28D6}"/>
              </a:ext>
            </a:extLst>
          </p:cNvPr>
          <p:cNvPicPr>
            <a:picLocks noChangeAspect="1"/>
          </p:cNvPicPr>
          <p:nvPr userDrawn="1"/>
        </p:nvPicPr>
        <p:blipFill rotWithShape="1">
          <a:blip r:embed="rId2" cstate="email">
            <a:alphaModFix amt="10000"/>
            <a:extLst>
              <a:ext uri="{28A0092B-C50C-407E-A947-70E740481C1C}">
                <a14:useLocalDpi xmlns:a14="http://schemas.microsoft.com/office/drawing/2010/main"/>
              </a:ext>
            </a:extLst>
          </a:blip>
          <a:srcRect/>
          <a:stretch/>
        </p:blipFill>
        <p:spPr>
          <a:xfrm>
            <a:off x="0" y="1730857"/>
            <a:ext cx="5135528" cy="5127143"/>
          </a:xfrm>
          <a:prstGeom prst="rect">
            <a:avLst/>
          </a:prstGeom>
        </p:spPr>
      </p:pic>
      <p:sp>
        <p:nvSpPr>
          <p:cNvPr id="9" name="Oval 8">
            <a:extLst>
              <a:ext uri="{FF2B5EF4-FFF2-40B4-BE49-F238E27FC236}">
                <a16:creationId xmlns:a16="http://schemas.microsoft.com/office/drawing/2014/main" id="{718CED8E-B2EC-5645-977B-B28048157369}"/>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Text, logo&#10;&#10;Description automatically generated">
            <a:extLst>
              <a:ext uri="{FF2B5EF4-FFF2-40B4-BE49-F238E27FC236}">
                <a16:creationId xmlns:a16="http://schemas.microsoft.com/office/drawing/2014/main" id="{4717A1EA-FF38-7B40-9FC9-A221D8DC6A9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14" name="Title 1">
            <a:extLst>
              <a:ext uri="{FF2B5EF4-FFF2-40B4-BE49-F238E27FC236}">
                <a16:creationId xmlns:a16="http://schemas.microsoft.com/office/drawing/2014/main" id="{5BAA5261-7A1A-2C44-B096-94A5837E4AB9}"/>
              </a:ext>
            </a:extLst>
          </p:cNvPr>
          <p:cNvSpPr>
            <a:spLocks noGrp="1"/>
          </p:cNvSpPr>
          <p:nvPr>
            <p:ph type="title"/>
          </p:nvPr>
        </p:nvSpPr>
        <p:spPr>
          <a:xfrm>
            <a:off x="765544" y="365126"/>
            <a:ext cx="10679062" cy="762310"/>
          </a:xfrm>
          <a:prstGeom prst="rect">
            <a:avLst/>
          </a:prstGeom>
        </p:spPr>
        <p:txBody>
          <a:bodyPr/>
          <a:lstStyle>
            <a:lvl1pPr>
              <a:defRPr sz="3800" b="0" i="0">
                <a:solidFill>
                  <a:schemeClr val="tx2"/>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5" name="Content Placeholder 2">
            <a:extLst>
              <a:ext uri="{FF2B5EF4-FFF2-40B4-BE49-F238E27FC236}">
                <a16:creationId xmlns:a16="http://schemas.microsoft.com/office/drawing/2014/main" id="{CCAF0111-DE26-914F-B19C-B5F0063DBD4B}"/>
              </a:ext>
            </a:extLst>
          </p:cNvPr>
          <p:cNvSpPr>
            <a:spLocks noGrp="1"/>
          </p:cNvSpPr>
          <p:nvPr>
            <p:ph idx="1" hasCustomPrompt="1"/>
          </p:nvPr>
        </p:nvSpPr>
        <p:spPr>
          <a:xfrm>
            <a:off x="765544" y="1368735"/>
            <a:ext cx="10679062"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a:extLst>
              <a:ext uri="{FF2B5EF4-FFF2-40B4-BE49-F238E27FC236}">
                <a16:creationId xmlns:a16="http://schemas.microsoft.com/office/drawing/2014/main" id="{72E79535-EB88-604E-B3C1-9A71B536E4A7}"/>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2580523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Blue + Im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55689B2-9F1D-214B-8D2B-6FC0EF7A28D6}"/>
              </a:ext>
            </a:extLst>
          </p:cNvPr>
          <p:cNvPicPr>
            <a:picLocks noChangeAspect="1"/>
          </p:cNvPicPr>
          <p:nvPr userDrawn="1"/>
        </p:nvPicPr>
        <p:blipFill rotWithShape="1">
          <a:blip r:embed="rId2" cstate="email">
            <a:alphaModFix amt="10000"/>
            <a:extLst>
              <a:ext uri="{28A0092B-C50C-407E-A947-70E740481C1C}">
                <a14:useLocalDpi xmlns:a14="http://schemas.microsoft.com/office/drawing/2010/main"/>
              </a:ext>
            </a:extLst>
          </a:blip>
          <a:srcRect/>
          <a:stretch/>
        </p:blipFill>
        <p:spPr>
          <a:xfrm>
            <a:off x="0" y="1730857"/>
            <a:ext cx="5135528" cy="5127143"/>
          </a:xfrm>
          <a:prstGeom prst="rect">
            <a:avLst/>
          </a:prstGeom>
        </p:spPr>
      </p:pic>
      <p:pic>
        <p:nvPicPr>
          <p:cNvPr id="13" name="Picture 12" descr="Text, logo&#10;&#10;Description automatically generated">
            <a:extLst>
              <a:ext uri="{FF2B5EF4-FFF2-40B4-BE49-F238E27FC236}">
                <a16:creationId xmlns:a16="http://schemas.microsoft.com/office/drawing/2014/main" id="{4717A1EA-FF38-7B40-9FC9-A221D8DC6A9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14" name="Title 1">
            <a:extLst>
              <a:ext uri="{FF2B5EF4-FFF2-40B4-BE49-F238E27FC236}">
                <a16:creationId xmlns:a16="http://schemas.microsoft.com/office/drawing/2014/main" id="{5BAA5261-7A1A-2C44-B096-94A5837E4AB9}"/>
              </a:ext>
            </a:extLst>
          </p:cNvPr>
          <p:cNvSpPr>
            <a:spLocks noGrp="1"/>
          </p:cNvSpPr>
          <p:nvPr>
            <p:ph type="title"/>
          </p:nvPr>
        </p:nvSpPr>
        <p:spPr>
          <a:xfrm>
            <a:off x="765543" y="365126"/>
            <a:ext cx="6570921" cy="762310"/>
          </a:xfrm>
          <a:prstGeom prst="rect">
            <a:avLst/>
          </a:prstGeom>
        </p:spPr>
        <p:txBody>
          <a:bodyPr/>
          <a:lstStyle>
            <a:lvl1pPr>
              <a:defRPr sz="3800" b="0" i="0">
                <a:solidFill>
                  <a:schemeClr val="tx2"/>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0" name="Oval 9">
            <a:extLst>
              <a:ext uri="{FF2B5EF4-FFF2-40B4-BE49-F238E27FC236}">
                <a16:creationId xmlns:a16="http://schemas.microsoft.com/office/drawing/2014/main" id="{29AF6EDE-ED4D-DE4C-9C9F-B477778F6CF3}"/>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5">
            <a:extLst>
              <a:ext uri="{FF2B5EF4-FFF2-40B4-BE49-F238E27FC236}">
                <a16:creationId xmlns:a16="http://schemas.microsoft.com/office/drawing/2014/main" id="{B826BF21-DAAF-1547-A0EC-6C578E992FAC}"/>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16" name="Content Placeholder 2">
            <a:extLst>
              <a:ext uri="{FF2B5EF4-FFF2-40B4-BE49-F238E27FC236}">
                <a16:creationId xmlns:a16="http://schemas.microsoft.com/office/drawing/2014/main" id="{670B7A42-804D-4247-8E02-4A0B0D9A0282}"/>
              </a:ext>
            </a:extLst>
          </p:cNvPr>
          <p:cNvSpPr>
            <a:spLocks noGrp="1"/>
          </p:cNvSpPr>
          <p:nvPr>
            <p:ph idx="1" hasCustomPrompt="1"/>
          </p:nvPr>
        </p:nvSpPr>
        <p:spPr>
          <a:xfrm>
            <a:off x="765544" y="1368735"/>
            <a:ext cx="5610542"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08845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Blue + Backgroun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55689B2-9F1D-214B-8D2B-6FC0EF7A28D6}"/>
              </a:ext>
            </a:extLst>
          </p:cNvPr>
          <p:cNvPicPr>
            <a:picLocks noChangeAspect="1"/>
          </p:cNvPicPr>
          <p:nvPr userDrawn="1"/>
        </p:nvPicPr>
        <p:blipFill rotWithShape="1">
          <a:blip r:embed="rId2" cstate="email">
            <a:alphaModFix amt="10000"/>
            <a:extLst>
              <a:ext uri="{28A0092B-C50C-407E-A947-70E740481C1C}">
                <a14:useLocalDpi xmlns:a14="http://schemas.microsoft.com/office/drawing/2010/main"/>
              </a:ext>
            </a:extLst>
          </a:blip>
          <a:srcRect/>
          <a:stretch/>
        </p:blipFill>
        <p:spPr>
          <a:xfrm>
            <a:off x="0" y="1730857"/>
            <a:ext cx="5135528" cy="5127143"/>
          </a:xfrm>
          <a:prstGeom prst="rect">
            <a:avLst/>
          </a:prstGeom>
        </p:spPr>
      </p:pic>
      <p:pic>
        <p:nvPicPr>
          <p:cNvPr id="13" name="Picture 12" descr="Text, logo&#10;&#10;Description automatically generated">
            <a:extLst>
              <a:ext uri="{FF2B5EF4-FFF2-40B4-BE49-F238E27FC236}">
                <a16:creationId xmlns:a16="http://schemas.microsoft.com/office/drawing/2014/main" id="{4717A1EA-FF38-7B40-9FC9-A221D8DC6A9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14" name="Title 1">
            <a:extLst>
              <a:ext uri="{FF2B5EF4-FFF2-40B4-BE49-F238E27FC236}">
                <a16:creationId xmlns:a16="http://schemas.microsoft.com/office/drawing/2014/main" id="{5BAA5261-7A1A-2C44-B096-94A5837E4AB9}"/>
              </a:ext>
            </a:extLst>
          </p:cNvPr>
          <p:cNvSpPr>
            <a:spLocks noGrp="1"/>
          </p:cNvSpPr>
          <p:nvPr>
            <p:ph type="title"/>
          </p:nvPr>
        </p:nvSpPr>
        <p:spPr>
          <a:xfrm>
            <a:off x="765544" y="365126"/>
            <a:ext cx="6624084" cy="762310"/>
          </a:xfrm>
          <a:prstGeom prst="rect">
            <a:avLst/>
          </a:prstGeom>
        </p:spPr>
        <p:txBody>
          <a:bodyPr/>
          <a:lstStyle>
            <a:lvl1pPr>
              <a:defRPr sz="3800" b="0" i="0">
                <a:solidFill>
                  <a:schemeClr val="tx2"/>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0" name="Oval 9">
            <a:extLst>
              <a:ext uri="{FF2B5EF4-FFF2-40B4-BE49-F238E27FC236}">
                <a16:creationId xmlns:a16="http://schemas.microsoft.com/office/drawing/2014/main" id="{29AF6EDE-ED4D-DE4C-9C9F-B477778F6CF3}"/>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5">
            <a:extLst>
              <a:ext uri="{FF2B5EF4-FFF2-40B4-BE49-F238E27FC236}">
                <a16:creationId xmlns:a16="http://schemas.microsoft.com/office/drawing/2014/main" id="{B826BF21-DAAF-1547-A0EC-6C578E992FAC}"/>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9" name="Content Placeholder 2">
            <a:extLst>
              <a:ext uri="{FF2B5EF4-FFF2-40B4-BE49-F238E27FC236}">
                <a16:creationId xmlns:a16="http://schemas.microsoft.com/office/drawing/2014/main" id="{681C3E73-869E-7941-91C9-411FBB562137}"/>
              </a:ext>
            </a:extLst>
          </p:cNvPr>
          <p:cNvSpPr>
            <a:spLocks noGrp="1"/>
          </p:cNvSpPr>
          <p:nvPr>
            <p:ph idx="1" hasCustomPrompt="1"/>
          </p:nvPr>
        </p:nvSpPr>
        <p:spPr>
          <a:xfrm>
            <a:off x="765544" y="1368735"/>
            <a:ext cx="5610542"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Oval 14">
            <a:extLst>
              <a:ext uri="{FF2B5EF4-FFF2-40B4-BE49-F238E27FC236}">
                <a16:creationId xmlns:a16="http://schemas.microsoft.com/office/drawing/2014/main" id="{7C151FBD-AC78-D141-A06C-DDA0547B14FF}"/>
              </a:ext>
            </a:extLst>
          </p:cNvPr>
          <p:cNvSpPr/>
          <p:nvPr userDrawn="1"/>
        </p:nvSpPr>
        <p:spPr>
          <a:xfrm>
            <a:off x="6687879" y="-722477"/>
            <a:ext cx="8803758" cy="88037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4957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Slide Teal">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55689B2-9F1D-214B-8D2B-6FC0EF7A28D6}"/>
              </a:ext>
            </a:extLst>
          </p:cNvPr>
          <p:cNvPicPr>
            <a:picLocks noChangeAspect="1"/>
          </p:cNvPicPr>
          <p:nvPr userDrawn="1"/>
        </p:nvPicPr>
        <p:blipFill rotWithShape="1">
          <a:blip r:embed="rId2" cstate="email">
            <a:alphaModFix amt="10000"/>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0" y="1730857"/>
            <a:ext cx="5135528" cy="5127143"/>
          </a:xfrm>
          <a:prstGeom prst="rect">
            <a:avLst/>
          </a:prstGeom>
        </p:spPr>
      </p:pic>
      <p:pic>
        <p:nvPicPr>
          <p:cNvPr id="13" name="Picture 12" descr="Text, logo&#10;&#10;Description automatically generated">
            <a:extLst>
              <a:ext uri="{FF2B5EF4-FFF2-40B4-BE49-F238E27FC236}">
                <a16:creationId xmlns:a16="http://schemas.microsoft.com/office/drawing/2014/main" id="{4717A1EA-FF38-7B40-9FC9-A221D8DC6A9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15" name="Title 1">
            <a:extLst>
              <a:ext uri="{FF2B5EF4-FFF2-40B4-BE49-F238E27FC236}">
                <a16:creationId xmlns:a16="http://schemas.microsoft.com/office/drawing/2014/main" id="{5224C225-D204-D844-B8C3-D5DF66D949AF}"/>
              </a:ext>
            </a:extLst>
          </p:cNvPr>
          <p:cNvSpPr>
            <a:spLocks noGrp="1"/>
          </p:cNvSpPr>
          <p:nvPr>
            <p:ph type="title"/>
          </p:nvPr>
        </p:nvSpPr>
        <p:spPr>
          <a:xfrm>
            <a:off x="765544" y="365126"/>
            <a:ext cx="10679062" cy="762310"/>
          </a:xfrm>
          <a:prstGeom prst="rect">
            <a:avLst/>
          </a:prstGeom>
        </p:spPr>
        <p:txBody>
          <a:bodyPr/>
          <a:lstStyle>
            <a:lvl1pPr>
              <a:defRPr sz="3800" b="0" i="0">
                <a:solidFill>
                  <a:schemeClr val="accent1"/>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8" name="Oval 7">
            <a:extLst>
              <a:ext uri="{FF2B5EF4-FFF2-40B4-BE49-F238E27FC236}">
                <a16:creationId xmlns:a16="http://schemas.microsoft.com/office/drawing/2014/main" id="{B0B16ABD-AE6B-D54D-946A-616A92E42B77}"/>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0" name="Slide Number Placeholder 5">
            <a:extLst>
              <a:ext uri="{FF2B5EF4-FFF2-40B4-BE49-F238E27FC236}">
                <a16:creationId xmlns:a16="http://schemas.microsoft.com/office/drawing/2014/main" id="{F5BA6D8C-A454-444E-B240-F2A5E6A7B914}"/>
              </a:ext>
            </a:extLst>
          </p:cNvPr>
          <p:cNvSpPr>
            <a:spLocks noGrp="1"/>
          </p:cNvSpPr>
          <p:nvPr>
            <p:ph type="sldNum" sz="quarter" idx="12"/>
          </p:nvPr>
        </p:nvSpPr>
        <p:spPr>
          <a:xfrm>
            <a:off x="11444606" y="6376399"/>
            <a:ext cx="492125" cy="274324"/>
          </a:xfrm>
        </p:spPr>
        <p:txBody>
          <a:bodyPr/>
          <a:lstStyle>
            <a:lvl1pPr>
              <a:defRPr>
                <a:solidFill>
                  <a:schemeClr val="bg1"/>
                </a:solidFill>
                <a:latin typeface="Roboto" panose="02000000000000000000" pitchFamily="2" charset="0"/>
                <a:ea typeface="Roboto" panose="02000000000000000000" pitchFamily="2" charset="0"/>
              </a:defRPr>
            </a:lvl1pPr>
          </a:lstStyle>
          <a:p>
            <a:fld id="{CDCB46B4-79E8-1449-8D45-8ACF439F73AA}" type="slidenum">
              <a:rPr lang="en-US" smtClean="0"/>
              <a:pPr/>
              <a:t>‹#›</a:t>
            </a:fld>
            <a:endParaRPr lang="en-US" dirty="0"/>
          </a:p>
        </p:txBody>
      </p:sp>
      <p:sp>
        <p:nvSpPr>
          <p:cNvPr id="11" name="Content Placeholder 2">
            <a:extLst>
              <a:ext uri="{FF2B5EF4-FFF2-40B4-BE49-F238E27FC236}">
                <a16:creationId xmlns:a16="http://schemas.microsoft.com/office/drawing/2014/main" id="{D2106608-286B-CE45-9F0A-689F994B06A8}"/>
              </a:ext>
            </a:extLst>
          </p:cNvPr>
          <p:cNvSpPr>
            <a:spLocks noGrp="1"/>
          </p:cNvSpPr>
          <p:nvPr>
            <p:ph idx="1" hasCustomPrompt="1"/>
          </p:nvPr>
        </p:nvSpPr>
        <p:spPr>
          <a:xfrm>
            <a:off x="765544" y="1368735"/>
            <a:ext cx="10679062"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67833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Slide Teal + Im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55689B2-9F1D-214B-8D2B-6FC0EF7A28D6}"/>
              </a:ext>
            </a:extLst>
          </p:cNvPr>
          <p:cNvPicPr>
            <a:picLocks noChangeAspect="1"/>
          </p:cNvPicPr>
          <p:nvPr userDrawn="1"/>
        </p:nvPicPr>
        <p:blipFill rotWithShape="1">
          <a:blip r:embed="rId2" cstate="email">
            <a:alphaModFix amt="10000"/>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0" y="1730857"/>
            <a:ext cx="5135528" cy="5127143"/>
          </a:xfrm>
          <a:prstGeom prst="rect">
            <a:avLst/>
          </a:prstGeom>
        </p:spPr>
      </p:pic>
      <p:pic>
        <p:nvPicPr>
          <p:cNvPr id="13" name="Picture 12" descr="Text, logo&#10;&#10;Description automatically generated">
            <a:extLst>
              <a:ext uri="{FF2B5EF4-FFF2-40B4-BE49-F238E27FC236}">
                <a16:creationId xmlns:a16="http://schemas.microsoft.com/office/drawing/2014/main" id="{4717A1EA-FF38-7B40-9FC9-A221D8DC6A9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15" name="Title 1">
            <a:extLst>
              <a:ext uri="{FF2B5EF4-FFF2-40B4-BE49-F238E27FC236}">
                <a16:creationId xmlns:a16="http://schemas.microsoft.com/office/drawing/2014/main" id="{06132635-48EC-5F42-94D5-9F656E297C9D}"/>
              </a:ext>
            </a:extLst>
          </p:cNvPr>
          <p:cNvSpPr>
            <a:spLocks noGrp="1"/>
          </p:cNvSpPr>
          <p:nvPr>
            <p:ph type="title"/>
          </p:nvPr>
        </p:nvSpPr>
        <p:spPr>
          <a:xfrm>
            <a:off x="765543" y="365126"/>
            <a:ext cx="6453963" cy="762310"/>
          </a:xfrm>
          <a:prstGeom prst="rect">
            <a:avLst/>
          </a:prstGeom>
        </p:spPr>
        <p:txBody>
          <a:bodyPr/>
          <a:lstStyle>
            <a:lvl1pPr>
              <a:defRPr sz="3800" b="0" i="0">
                <a:solidFill>
                  <a:schemeClr val="accent1"/>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8" name="Oval 7">
            <a:extLst>
              <a:ext uri="{FF2B5EF4-FFF2-40B4-BE49-F238E27FC236}">
                <a16:creationId xmlns:a16="http://schemas.microsoft.com/office/drawing/2014/main" id="{91CD2878-125B-E043-A94C-AB70870A7CB8}"/>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5">
            <a:extLst>
              <a:ext uri="{FF2B5EF4-FFF2-40B4-BE49-F238E27FC236}">
                <a16:creationId xmlns:a16="http://schemas.microsoft.com/office/drawing/2014/main" id="{1E809F75-662A-3B4C-9E95-2CE849847199}"/>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11" name="Content Placeholder 2">
            <a:extLst>
              <a:ext uri="{FF2B5EF4-FFF2-40B4-BE49-F238E27FC236}">
                <a16:creationId xmlns:a16="http://schemas.microsoft.com/office/drawing/2014/main" id="{5C5EE776-6067-C949-969F-F7B1B9D670CC}"/>
              </a:ext>
            </a:extLst>
          </p:cNvPr>
          <p:cNvSpPr>
            <a:spLocks noGrp="1"/>
          </p:cNvSpPr>
          <p:nvPr>
            <p:ph idx="1" hasCustomPrompt="1"/>
          </p:nvPr>
        </p:nvSpPr>
        <p:spPr>
          <a:xfrm>
            <a:off x="765544" y="1368735"/>
            <a:ext cx="5007935"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66166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Slide Orange">
    <p:spTree>
      <p:nvGrpSpPr>
        <p:cNvPr id="1" name=""/>
        <p:cNvGrpSpPr/>
        <p:nvPr/>
      </p:nvGrpSpPr>
      <p:grpSpPr>
        <a:xfrm>
          <a:off x="0" y="0"/>
          <a:ext cx="0" cy="0"/>
          <a:chOff x="0" y="0"/>
          <a:chExt cx="0" cy="0"/>
        </a:xfrm>
      </p:grpSpPr>
      <p:pic>
        <p:nvPicPr>
          <p:cNvPr id="13" name="Picture 12" descr="Shape&#10;&#10;Description automatically generated with medium confidence">
            <a:extLst>
              <a:ext uri="{FF2B5EF4-FFF2-40B4-BE49-F238E27FC236}">
                <a16:creationId xmlns:a16="http://schemas.microsoft.com/office/drawing/2014/main" id="{D0561D6B-CFE6-C94D-84BB-BCB12230FC89}"/>
              </a:ext>
            </a:extLst>
          </p:cNvPr>
          <p:cNvPicPr>
            <a:picLocks noChangeAspect="1"/>
          </p:cNvPicPr>
          <p:nvPr userDrawn="1"/>
        </p:nvPicPr>
        <p:blipFill rotWithShape="1">
          <a:blip r:embed="rId2" cstate="email">
            <a:duotone>
              <a:schemeClr val="accent3">
                <a:shade val="45000"/>
                <a:satMod val="135000"/>
              </a:schemeClr>
              <a:prstClr val="white"/>
            </a:duotone>
            <a:alphaModFix amt="6000"/>
            <a:extLst>
              <a:ext uri="{BEBA8EAE-BF5A-486C-A8C5-ECC9F3942E4B}">
                <a14:imgProps xmlns:a14="http://schemas.microsoft.com/office/drawing/2010/main">
                  <a14:imgLayer r:embed="rId3">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pic>
        <p:nvPicPr>
          <p:cNvPr id="18" name="Picture 17" descr="Text, logo&#10;&#10;Description automatically generated">
            <a:extLst>
              <a:ext uri="{FF2B5EF4-FFF2-40B4-BE49-F238E27FC236}">
                <a16:creationId xmlns:a16="http://schemas.microsoft.com/office/drawing/2014/main" id="{858B11CB-7E43-A847-8E20-16BCE9D09F30}"/>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19" name="Title 1">
            <a:extLst>
              <a:ext uri="{FF2B5EF4-FFF2-40B4-BE49-F238E27FC236}">
                <a16:creationId xmlns:a16="http://schemas.microsoft.com/office/drawing/2014/main" id="{8E547958-6AF6-5841-9423-874E22BFD0E3}"/>
              </a:ext>
            </a:extLst>
          </p:cNvPr>
          <p:cNvSpPr>
            <a:spLocks noGrp="1"/>
          </p:cNvSpPr>
          <p:nvPr>
            <p:ph type="title"/>
          </p:nvPr>
        </p:nvSpPr>
        <p:spPr>
          <a:xfrm>
            <a:off x="765544" y="365126"/>
            <a:ext cx="10679062" cy="762310"/>
          </a:xfrm>
          <a:prstGeom prst="rect">
            <a:avLst/>
          </a:prstGeom>
        </p:spPr>
        <p:txBody>
          <a:bodyPr/>
          <a:lstStyle>
            <a:lvl1pPr>
              <a:defRPr sz="3800" b="0" i="0">
                <a:solidFill>
                  <a:srgbClr val="FF4A00"/>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8" name="Oval 7">
            <a:extLst>
              <a:ext uri="{FF2B5EF4-FFF2-40B4-BE49-F238E27FC236}">
                <a16:creationId xmlns:a16="http://schemas.microsoft.com/office/drawing/2014/main" id="{829A7B9F-88AB-9E4D-BCD1-7EB802811B77}"/>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5">
            <a:extLst>
              <a:ext uri="{FF2B5EF4-FFF2-40B4-BE49-F238E27FC236}">
                <a16:creationId xmlns:a16="http://schemas.microsoft.com/office/drawing/2014/main" id="{895AF550-1832-FD4B-8272-BB8DD7E89AB8}"/>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10" name="Content Placeholder 2">
            <a:extLst>
              <a:ext uri="{FF2B5EF4-FFF2-40B4-BE49-F238E27FC236}">
                <a16:creationId xmlns:a16="http://schemas.microsoft.com/office/drawing/2014/main" id="{FEC62F57-15EC-2947-AD88-112593BB036F}"/>
              </a:ext>
            </a:extLst>
          </p:cNvPr>
          <p:cNvSpPr>
            <a:spLocks noGrp="1"/>
          </p:cNvSpPr>
          <p:nvPr>
            <p:ph idx="1" hasCustomPrompt="1"/>
          </p:nvPr>
        </p:nvSpPr>
        <p:spPr>
          <a:xfrm>
            <a:off x="765544" y="1368735"/>
            <a:ext cx="10679062"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90333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02F41639-85BF-A349-A9F5-C8D4A6338916}"/>
              </a:ext>
            </a:extLst>
          </p:cNvPr>
          <p:cNvSpPr>
            <a:spLocks noGrp="1"/>
          </p:cNvSpPr>
          <p:nvPr>
            <p:ph type="sldNum" sz="quarter" idx="4"/>
          </p:nvPr>
        </p:nvSpPr>
        <p:spPr>
          <a:xfrm>
            <a:off x="11444606" y="6447611"/>
            <a:ext cx="492125" cy="274324"/>
          </a:xfrm>
          <a:prstGeom prst="rect">
            <a:avLst/>
          </a:prstGeom>
        </p:spPr>
        <p:txBody>
          <a:bodyPr vert="horz" lIns="91440" tIns="45720" rIns="91440" bIns="45720" rtlCol="0" anchor="ctr"/>
          <a:lstStyle>
            <a:lvl1pPr algn="ctr">
              <a:defRPr sz="1100">
                <a:solidFill>
                  <a:schemeClr val="tx1"/>
                </a:solidFill>
                <a:latin typeface="Helvetica" pitchFamily="2" charset="0"/>
                <a:ea typeface="Roboto" panose="02000000000000000000" pitchFamily="2"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10995733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Lst>
  <p:hf hdr="0" ftr="0" dt="0"/>
  <p:txStyles>
    <p:titleStyle>
      <a:lvl1pPr algn="l" defTabSz="914400" rtl="0" eaLnBrk="1" latinLnBrk="0" hangingPunct="1">
        <a:lnSpc>
          <a:spcPct val="100000"/>
        </a:lnSpc>
        <a:spcBef>
          <a:spcPct val="0"/>
        </a:spcBef>
        <a:buNone/>
        <a:defRPr sz="3500" b="0" i="0" kern="1200">
          <a:solidFill>
            <a:srgbClr val="022077"/>
          </a:solidFill>
          <a:latin typeface="Acumin Pro Light" panose="020B0404020202020204" pitchFamily="34" charset="77"/>
          <a:ea typeface="Roboto Slab" pitchFamily="2"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0" i="0" kern="1200">
          <a:solidFill>
            <a:schemeClr val="tx1"/>
          </a:solidFill>
          <a:latin typeface="Acumin Pro Light" panose="020B0404020202020204" pitchFamily="34" charset="77"/>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cumin Pro Light" panose="020B0404020202020204" pitchFamily="34" charset="77"/>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cumin Pro Light" panose="020B0404020202020204" pitchFamily="34" charset="77"/>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cumin Pro Light" panose="020B0404020202020204" pitchFamily="34" charset="77"/>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cumin Pro Light" panose="020B0404020202020204" pitchFamily="34" charset="77"/>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14.jpg"/></Relationships>
</file>

<file path=ppt/slides/_rels/slide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1C634F0-3747-4F5B-83A3-28C6C18FBCF4}"/>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20" y="10"/>
            <a:ext cx="12191980" cy="3722904"/>
          </a:xfrm>
          <a:prstGeom prst="rect">
            <a:avLst/>
          </a:prstGeom>
          <a:noFill/>
        </p:spPr>
      </p:pic>
      <p:sp>
        <p:nvSpPr>
          <p:cNvPr id="3" name="Title 2">
            <a:extLst>
              <a:ext uri="{FF2B5EF4-FFF2-40B4-BE49-F238E27FC236}">
                <a16:creationId xmlns:a16="http://schemas.microsoft.com/office/drawing/2014/main" id="{BBD450AC-481C-BB49-8EFB-D32C040E893D}"/>
              </a:ext>
            </a:extLst>
          </p:cNvPr>
          <p:cNvSpPr>
            <a:spLocks noGrp="1"/>
          </p:cNvSpPr>
          <p:nvPr>
            <p:ph type="title"/>
          </p:nvPr>
        </p:nvSpPr>
        <p:spPr>
          <a:xfrm>
            <a:off x="831850" y="4484957"/>
            <a:ext cx="9724390" cy="756903"/>
          </a:xfrm>
        </p:spPr>
        <p:txBody>
          <a:bodyPr anchor="t">
            <a:normAutofit/>
          </a:bodyPr>
          <a:lstStyle/>
          <a:p>
            <a:r>
              <a:rPr lang="en-US" dirty="0"/>
              <a:t>June 2023 Featured Project</a:t>
            </a:r>
          </a:p>
        </p:txBody>
      </p:sp>
      <p:sp>
        <p:nvSpPr>
          <p:cNvPr id="4" name="Subtitle 3">
            <a:extLst>
              <a:ext uri="{FF2B5EF4-FFF2-40B4-BE49-F238E27FC236}">
                <a16:creationId xmlns:a16="http://schemas.microsoft.com/office/drawing/2014/main" id="{23AFE6E0-2BD0-674F-8BB3-28A894D2A2A1}"/>
              </a:ext>
            </a:extLst>
          </p:cNvPr>
          <p:cNvSpPr>
            <a:spLocks noGrp="1"/>
          </p:cNvSpPr>
          <p:nvPr>
            <p:ph type="body" idx="1"/>
          </p:nvPr>
        </p:nvSpPr>
        <p:spPr>
          <a:xfrm>
            <a:off x="831850" y="5247153"/>
            <a:ext cx="6879276" cy="643291"/>
          </a:xfrm>
        </p:spPr>
        <p:txBody>
          <a:bodyPr lIns="91440" tIns="45720" rIns="91440" bIns="45720">
            <a:normAutofit/>
          </a:bodyPr>
          <a:lstStyle/>
          <a:p>
            <a:pPr>
              <a:spcBef>
                <a:spcPts val="0"/>
              </a:spcBef>
              <a:spcAft>
                <a:spcPts val="600"/>
              </a:spcAft>
            </a:pPr>
            <a:r>
              <a:rPr lang="en-US" sz="2000" dirty="0"/>
              <a:t>Equipping girls in rural Honduras with secondary education, resources, and leadership skills</a:t>
            </a:r>
            <a:endParaRPr lang="en-US" sz="2000" dirty="0">
              <a:effectLst/>
            </a:endParaRPr>
          </a:p>
        </p:txBody>
      </p:sp>
      <p:sp>
        <p:nvSpPr>
          <p:cNvPr id="10" name="Slide Number Placeholder 4">
            <a:extLst>
              <a:ext uri="{FF2B5EF4-FFF2-40B4-BE49-F238E27FC236}">
                <a16:creationId xmlns:a16="http://schemas.microsoft.com/office/drawing/2014/main" id="{DF981CFA-6CCC-495A-BFE8-2B114A00DD90}"/>
              </a:ext>
            </a:extLst>
          </p:cNvPr>
          <p:cNvSpPr>
            <a:spLocks noGrp="1"/>
          </p:cNvSpPr>
          <p:nvPr>
            <p:ph type="sldNum" sz="quarter" idx="12"/>
          </p:nvPr>
        </p:nvSpPr>
        <p:spPr>
          <a:xfrm>
            <a:off x="11444606" y="6376399"/>
            <a:ext cx="492125" cy="274324"/>
          </a:xfrm>
        </p:spPr>
        <p:txBody>
          <a:bodyPr anchor="ctr">
            <a:normAutofit/>
          </a:bodyPr>
          <a:lstStyle/>
          <a:p>
            <a:pPr>
              <a:spcAft>
                <a:spcPts val="600"/>
              </a:spcAft>
            </a:pPr>
            <a:fld id="{CDCB46B4-79E8-1449-8D45-8ACF439F73AA}" type="slidenum">
              <a:rPr lang="en-US" smtClean="0"/>
              <a:pPr>
                <a:spcAft>
                  <a:spcPts val="600"/>
                </a:spcAft>
              </a:pPr>
              <a:t>1</a:t>
            </a:fld>
            <a:endParaRPr lang="en-US" dirty="0"/>
          </a:p>
        </p:txBody>
      </p:sp>
    </p:spTree>
    <p:extLst>
      <p:ext uri="{BB962C8B-B14F-4D97-AF65-F5344CB8AC3E}">
        <p14:creationId xmlns:p14="http://schemas.microsoft.com/office/powerpoint/2010/main" val="1418139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4312AA6B-E6EE-4ED9-AC6D-C1CDFDD2867D}"/>
              </a:ext>
            </a:extLst>
          </p:cNvPr>
          <p:cNvPicPr>
            <a:picLocks noGrp="1" noChangeAspect="1"/>
          </p:cNvPicPr>
          <p:nvPr>
            <p:ph type="pic" sz="quarter" idx="13"/>
          </p:nvPr>
        </p:nvPicPr>
        <p:blipFill rotWithShape="1">
          <a:blip r:embed="rId3" cstate="email">
            <a:extLst>
              <a:ext uri="{28A0092B-C50C-407E-A947-70E740481C1C}">
                <a14:useLocalDpi xmlns:a14="http://schemas.microsoft.com/office/drawing/2010/main"/>
              </a:ext>
            </a:extLst>
          </a:blip>
          <a:srcRect/>
          <a:stretch/>
        </p:blipFill>
        <p:spPr>
          <a:xfrm>
            <a:off x="20" y="10"/>
            <a:ext cx="12191980" cy="6857990"/>
          </a:xfrm>
          <a:prstGeom prst="rect">
            <a:avLst/>
          </a:prstGeom>
          <a:noFill/>
        </p:spPr>
      </p:pic>
      <p:sp>
        <p:nvSpPr>
          <p:cNvPr id="16" name="Slide Number Placeholder 2">
            <a:extLst>
              <a:ext uri="{FF2B5EF4-FFF2-40B4-BE49-F238E27FC236}">
                <a16:creationId xmlns:a16="http://schemas.microsoft.com/office/drawing/2014/main" id="{25D3FC7F-6C22-90A3-D321-B43F76C83D8F}"/>
              </a:ext>
            </a:extLst>
          </p:cNvPr>
          <p:cNvSpPr>
            <a:spLocks noGrp="1"/>
          </p:cNvSpPr>
          <p:nvPr>
            <p:ph type="sldNum" sz="quarter" idx="12"/>
          </p:nvPr>
        </p:nvSpPr>
        <p:spPr>
          <a:xfrm>
            <a:off x="11444606" y="6376399"/>
            <a:ext cx="492125" cy="274324"/>
          </a:xfrm>
        </p:spPr>
        <p:txBody>
          <a:bodyPr/>
          <a:lstStyle/>
          <a:p>
            <a:pPr>
              <a:spcAft>
                <a:spcPts val="600"/>
              </a:spcAft>
            </a:pPr>
            <a:fld id="{CDCB46B4-79E8-1449-8D45-8ACF439F73AA}" type="slidenum">
              <a:rPr lang="en-US" smtClean="0"/>
              <a:pPr>
                <a:spcAft>
                  <a:spcPts val="600"/>
                </a:spcAft>
              </a:pPr>
              <a:t>10</a:t>
            </a:fld>
            <a:endParaRPr lang="en-US" dirty="0"/>
          </a:p>
        </p:txBody>
      </p:sp>
      <p:sp>
        <p:nvSpPr>
          <p:cNvPr id="3" name="Slide Number Placeholder 2" hidden="1">
            <a:extLst>
              <a:ext uri="{FF2B5EF4-FFF2-40B4-BE49-F238E27FC236}">
                <a16:creationId xmlns:a16="http://schemas.microsoft.com/office/drawing/2014/main" id="{ED553998-5243-4AED-9C50-426D41D4982B}"/>
              </a:ext>
            </a:extLst>
          </p:cNvPr>
          <p:cNvSpPr>
            <a:spLocks noGrp="1"/>
          </p:cNvSpPr>
          <p:nvPr>
            <p:ph type="sldNum" sz="quarter" idx="12"/>
          </p:nvPr>
        </p:nvSpPr>
        <p:spPr>
          <a:xfrm>
            <a:off x="11444606" y="6376399"/>
            <a:ext cx="492125" cy="274324"/>
          </a:xfrm>
        </p:spPr>
        <p:txBody>
          <a:bodyPr anchor="ctr">
            <a:normAutofit/>
          </a:bodyPr>
          <a:lstStyle/>
          <a:p>
            <a:pPr>
              <a:spcAft>
                <a:spcPts val="600"/>
              </a:spcAft>
            </a:pPr>
            <a:fld id="{CDCB46B4-79E8-1449-8D45-8ACF439F73AA}" type="slidenum">
              <a:rPr lang="en-US" smtClean="0"/>
              <a:pPr>
                <a:spcAft>
                  <a:spcPts val="600"/>
                </a:spcAft>
              </a:pPr>
              <a:t>10</a:t>
            </a:fld>
            <a:endParaRPr lang="en-US" dirty="0"/>
          </a:p>
        </p:txBody>
      </p:sp>
      <p:sp>
        <p:nvSpPr>
          <p:cNvPr id="11" name="Slide Number Placeholder 2" hidden="1">
            <a:extLst>
              <a:ext uri="{FF2B5EF4-FFF2-40B4-BE49-F238E27FC236}">
                <a16:creationId xmlns:a16="http://schemas.microsoft.com/office/drawing/2014/main" id="{4015155E-E8B8-F60B-DB0A-A135676527E4}"/>
              </a:ext>
            </a:extLst>
          </p:cNvPr>
          <p:cNvSpPr>
            <a:spLocks noGrp="1"/>
          </p:cNvSpPr>
          <p:nvPr>
            <p:ph type="sldNum" sz="quarter" idx="12"/>
          </p:nvPr>
        </p:nvSpPr>
        <p:spPr>
          <a:xfrm>
            <a:off x="11444606" y="6376399"/>
            <a:ext cx="492125" cy="274324"/>
          </a:xfrm>
        </p:spPr>
        <p:txBody>
          <a:bodyPr anchor="ctr">
            <a:normAutofit/>
          </a:bodyPr>
          <a:lstStyle/>
          <a:p>
            <a:pPr>
              <a:spcAft>
                <a:spcPts val="600"/>
              </a:spcAft>
            </a:pPr>
            <a:fld id="{CDCB46B4-79E8-1449-8D45-8ACF439F73AA}" type="slidenum">
              <a:rPr lang="en-US" smtClean="0"/>
              <a:pPr>
                <a:spcAft>
                  <a:spcPts val="600"/>
                </a:spcAft>
              </a:pPr>
              <a:t>10</a:t>
            </a:fld>
            <a:endParaRPr lang="en-US" dirty="0"/>
          </a:p>
        </p:txBody>
      </p:sp>
    </p:spTree>
    <p:extLst>
      <p:ext uri="{BB962C8B-B14F-4D97-AF65-F5344CB8AC3E}">
        <p14:creationId xmlns:p14="http://schemas.microsoft.com/office/powerpoint/2010/main" val="3218976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89E3596-618B-2A43-A0B2-D20F9F29321A}"/>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DCB46B4-79E8-1449-8D45-8ACF439F73AA}" type="slidenum">
              <a:rPr kumimoji="0" lang="en-US" sz="1100" b="0" i="0" u="none" strike="noStrike" kern="1200" cap="none" spc="0" normalizeH="0" baseline="0" noProof="0" smtClean="0">
                <a:ln>
                  <a:noFill/>
                </a:ln>
                <a:solidFill>
                  <a:srgbClr val="FFFFFF"/>
                </a:solidFill>
                <a:effectLst/>
                <a:uLnTx/>
                <a:uFillTx/>
                <a:latin typeface="Arial" panose="020B0604020202020204" pitchFamily="34" charset="0"/>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n-US" sz="11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B230F534-48C5-0644-8D51-448DD5EBA73C}"/>
              </a:ext>
            </a:extLst>
          </p:cNvPr>
          <p:cNvSpPr>
            <a:spLocks noGrp="1"/>
          </p:cNvSpPr>
          <p:nvPr>
            <p:ph idx="1"/>
          </p:nvPr>
        </p:nvSpPr>
        <p:spPr>
          <a:xfrm>
            <a:off x="384042" y="1904821"/>
            <a:ext cx="5513837" cy="4745902"/>
          </a:xfrm>
        </p:spPr>
        <p:txBody>
          <a:bodyPr lIns="91440" tIns="45720" rIns="91440" bIns="45720" anchor="t"/>
          <a:lstStyle/>
          <a:p>
            <a:pPr marL="457200" indent="-457200">
              <a:lnSpc>
                <a:spcPct val="110000"/>
              </a:lnSpc>
              <a:spcBef>
                <a:spcPts val="0"/>
              </a:spcBef>
              <a:buFont typeface="Arial" panose="020B0604020202020204" pitchFamily="34" charset="0"/>
              <a:buChar char="•"/>
            </a:pPr>
            <a:r>
              <a:rPr lang="en-US" sz="2800" dirty="0">
                <a:ea typeface="Arial" panose="020B0604020202020204" pitchFamily="34" charset="0"/>
                <a:cs typeface="Times New Roman" panose="02020603050405020304" pitchFamily="18" charset="0"/>
              </a:rPr>
              <a:t>Mission: </a:t>
            </a:r>
            <a:r>
              <a:rPr lang="en-US" sz="2800" kern="0" dirty="0">
                <a:solidFill>
                  <a:srgbClr val="022077"/>
                </a:solidFill>
                <a:effectLst/>
                <a:latin typeface="Arial" panose="020B0604020202020204" pitchFamily="34" charset="0"/>
                <a:ea typeface="Arial" panose="020B0604020202020204" pitchFamily="34" charset="0"/>
                <a:cs typeface="Times New Roman" panose="02020603050405020304" pitchFamily="18" charset="0"/>
              </a:rPr>
              <a:t>to equip rural youth in Latin America with the secondary education, resources, and leadership skills they need to build brighter futures and healthier communities</a:t>
            </a:r>
          </a:p>
          <a:p>
            <a:pPr marL="457200" indent="-457200">
              <a:lnSpc>
                <a:spcPct val="110000"/>
              </a:lnSpc>
              <a:spcBef>
                <a:spcPts val="0"/>
              </a:spcBef>
              <a:buFont typeface="Arial" panose="020B0604020202020204" pitchFamily="34" charset="0"/>
              <a:buChar char="•"/>
            </a:pPr>
            <a:endParaRPr lang="en-US" sz="2800" kern="0" dirty="0">
              <a:solidFill>
                <a:srgbClr val="022077"/>
              </a:solidFill>
              <a:effectLst/>
              <a:latin typeface="Arial" panose="020B0604020202020204" pitchFamily="34" charset="0"/>
              <a:ea typeface="Arial" panose="020B0604020202020204" pitchFamily="34" charset="0"/>
              <a:cs typeface="Times New Roman" panose="02020603050405020304" pitchFamily="18" charset="0"/>
            </a:endParaRPr>
          </a:p>
          <a:p>
            <a:pPr marL="457200" indent="-457200">
              <a:lnSpc>
                <a:spcPct val="110000"/>
              </a:lnSpc>
              <a:spcBef>
                <a:spcPts val="0"/>
              </a:spcBef>
              <a:buFont typeface="Arial" panose="020B0604020202020204" pitchFamily="34" charset="0"/>
              <a:buChar char="•"/>
            </a:pPr>
            <a:r>
              <a:rPr lang="en-US" sz="2800" kern="0" dirty="0">
                <a:ea typeface="Arial" panose="020B0604020202020204" pitchFamily="34" charset="0"/>
                <a:cs typeface="Times New Roman" panose="02020603050405020304" pitchFamily="18" charset="0"/>
              </a:rPr>
              <a:t>E</a:t>
            </a:r>
            <a:r>
              <a:rPr lang="en-US" sz="2800" kern="0" dirty="0">
                <a:solidFill>
                  <a:srgbClr val="022077"/>
                </a:solidFill>
                <a:effectLst/>
                <a:latin typeface="Arial" panose="020B0604020202020204" pitchFamily="34" charset="0"/>
                <a:ea typeface="Arial" panose="020B0604020202020204" pitchFamily="34" charset="0"/>
                <a:cs typeface="Times New Roman" panose="02020603050405020304" pitchFamily="18" charset="0"/>
              </a:rPr>
              <a:t>levates status of girls in rural Honduras </a:t>
            </a:r>
          </a:p>
          <a:p>
            <a:pPr>
              <a:lnSpc>
                <a:spcPct val="110000"/>
              </a:lnSpc>
              <a:spcBef>
                <a:spcPts val="0"/>
              </a:spcBef>
            </a:pPr>
            <a:endParaRPr lang="en-US" sz="2800" kern="0" dirty="0">
              <a:solidFill>
                <a:srgbClr val="022077"/>
              </a:solidFill>
              <a:effectLst/>
              <a:latin typeface="Arial" panose="020B0604020202020204" pitchFamily="34" charset="0"/>
              <a:ea typeface="Arial" panose="020B0604020202020204" pitchFamily="34" charset="0"/>
              <a:cs typeface="Times New Roman" panose="02020603050405020304" pitchFamily="18" charset="0"/>
            </a:endParaRPr>
          </a:p>
          <a:p>
            <a:pPr marR="0" lvl="0">
              <a:lnSpc>
                <a:spcPct val="110000"/>
              </a:lnSpc>
              <a:spcBef>
                <a:spcPts val="0"/>
              </a:spcBef>
              <a:spcAft>
                <a:spcPts val="0"/>
              </a:spcAft>
            </a:pPr>
            <a:endParaRPr lang="en-US" sz="2800" dirty="0">
              <a:effectLst/>
              <a:latin typeface="Arial" panose="020B0604020202020204" pitchFamily="34" charset="0"/>
              <a:ea typeface="Arial" panose="020B0604020202020204" pitchFamily="34" charset="0"/>
              <a:cs typeface="Times New Roman" panose="02020603050405020304" pitchFamily="18" charset="0"/>
            </a:endParaRPr>
          </a:p>
          <a:p>
            <a:pPr marR="0" lvl="0">
              <a:lnSpc>
                <a:spcPct val="110000"/>
              </a:lnSpc>
              <a:spcBef>
                <a:spcPts val="0"/>
              </a:spcBef>
              <a:spcAft>
                <a:spcPts val="0"/>
              </a:spcAft>
            </a:pPr>
            <a:endParaRPr lang="en-US" sz="2800" dirty="0">
              <a:ea typeface="Arial" panose="020B0604020202020204" pitchFamily="34" charset="0"/>
              <a:cs typeface="Times New Roman" panose="02020603050405020304" pitchFamily="18" charset="0"/>
            </a:endParaRPr>
          </a:p>
        </p:txBody>
      </p:sp>
      <p:sp>
        <p:nvSpPr>
          <p:cNvPr id="7" name="Title 6">
            <a:extLst>
              <a:ext uri="{FF2B5EF4-FFF2-40B4-BE49-F238E27FC236}">
                <a16:creationId xmlns:a16="http://schemas.microsoft.com/office/drawing/2014/main" id="{255247F9-CE35-4DC6-AFAD-35D0C4778F40}"/>
              </a:ext>
            </a:extLst>
          </p:cNvPr>
          <p:cNvSpPr>
            <a:spLocks noGrp="1"/>
          </p:cNvSpPr>
          <p:nvPr>
            <p:ph type="title"/>
          </p:nvPr>
        </p:nvSpPr>
        <p:spPr>
          <a:xfrm>
            <a:off x="182880" y="514183"/>
            <a:ext cx="6894576" cy="738546"/>
          </a:xfrm>
        </p:spPr>
        <p:txBody>
          <a:bodyPr/>
          <a:lstStyle/>
          <a:p>
            <a:r>
              <a:rPr lang="en-US" sz="4000" b="1" dirty="0"/>
              <a:t>Introducing </a:t>
            </a:r>
            <a:r>
              <a:rPr lang="en-US" sz="4000" b="1" dirty="0">
                <a:effectLst/>
                <a:latin typeface="Arial" panose="020B0604020202020204" pitchFamily="34" charset="0"/>
                <a:ea typeface="Arial" panose="020B0604020202020204" pitchFamily="34" charset="0"/>
                <a:cs typeface="Times New Roman" panose="02020603050405020304" pitchFamily="18" charset="0"/>
              </a:rPr>
              <a:t>Educate2Envision</a:t>
            </a:r>
            <a:endParaRPr lang="en-US" sz="4000" b="1" dirty="0"/>
          </a:p>
        </p:txBody>
      </p:sp>
      <p:pic>
        <p:nvPicPr>
          <p:cNvPr id="11" name="Picture 10">
            <a:extLst>
              <a:ext uri="{FF2B5EF4-FFF2-40B4-BE49-F238E27FC236}">
                <a16:creationId xmlns:a16="http://schemas.microsoft.com/office/drawing/2014/main" id="{6A46DBD6-3753-4AD6-BCEE-692930DA2DB3}"/>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5603" t="-9217" r="-20776" b="-5956"/>
          <a:stretch/>
        </p:blipFill>
        <p:spPr>
          <a:xfrm>
            <a:off x="5897879" y="-647774"/>
            <a:ext cx="8502865" cy="8229600"/>
          </a:xfrm>
          <a:prstGeom prst="ellipse">
            <a:avLst/>
          </a:prstGeom>
          <a:scene3d>
            <a:camera prst="orthographicFront">
              <a:rot lat="0" lon="0" rev="0"/>
            </a:camera>
            <a:lightRig rig="threePt" dir="t"/>
          </a:scene3d>
        </p:spPr>
      </p:pic>
    </p:spTree>
    <p:extLst>
      <p:ext uri="{BB962C8B-B14F-4D97-AF65-F5344CB8AC3E}">
        <p14:creationId xmlns:p14="http://schemas.microsoft.com/office/powerpoint/2010/main" val="3093843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8649D17-B229-0049-94B5-6EEEF5C03962}"/>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DCB46B4-79E8-1449-8D45-8ACF439F73AA}" type="slidenum">
              <a:rPr kumimoji="0" lang="en-US" sz="1100" b="0" i="0" u="none" strike="noStrike" kern="1200" cap="none" spc="0" normalizeH="0" baseline="0" noProof="0" smtClean="0">
                <a:ln>
                  <a:noFill/>
                </a:ln>
                <a:solidFill>
                  <a:srgbClr val="FFFFFF"/>
                </a:solidFill>
                <a:effectLst/>
                <a:uLnTx/>
                <a:uFillTx/>
                <a:latin typeface="Arial" panose="020B0604020202020204" pitchFamily="34" charset="0"/>
                <a:ea typeface="Roboto" panose="02000000000000000000" pitchFamily="2" charset="0"/>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US" sz="1100" b="0" i="0" u="none" strike="noStrike" kern="1200" cap="none" spc="0" normalizeH="0" baseline="0" noProof="0" dirty="0">
              <a:ln>
                <a:noFill/>
              </a:ln>
              <a:solidFill>
                <a:srgbClr val="FFFFFF"/>
              </a:solidFill>
              <a:effectLst/>
              <a:uLnTx/>
              <a:uFillTx/>
              <a:latin typeface="Arial" panose="020B0604020202020204" pitchFamily="34" charset="0"/>
              <a:ea typeface="Roboto" panose="02000000000000000000" pitchFamily="2" charset="0"/>
              <a:cs typeface="Arial" panose="020B0604020202020204" pitchFamily="34" charset="0"/>
            </a:endParaRPr>
          </a:p>
        </p:txBody>
      </p:sp>
      <p:sp>
        <p:nvSpPr>
          <p:cNvPr id="6" name="Title 1">
            <a:extLst>
              <a:ext uri="{FF2B5EF4-FFF2-40B4-BE49-F238E27FC236}">
                <a16:creationId xmlns:a16="http://schemas.microsoft.com/office/drawing/2014/main" id="{53AA9E19-BFCF-6E4B-9670-79C286BD7A3F}"/>
              </a:ext>
            </a:extLst>
          </p:cNvPr>
          <p:cNvSpPr>
            <a:spLocks noGrp="1"/>
          </p:cNvSpPr>
          <p:nvPr>
            <p:ph type="title"/>
          </p:nvPr>
        </p:nvSpPr>
        <p:spPr>
          <a:xfrm>
            <a:off x="255269" y="236466"/>
            <a:ext cx="6946998" cy="762310"/>
          </a:xfrm>
        </p:spPr>
        <p:txBody>
          <a:bodyPr/>
          <a:lstStyle/>
          <a:p>
            <a:r>
              <a:rPr lang="en-US" sz="4400" b="1" dirty="0"/>
              <a:t>About Honduras</a:t>
            </a:r>
          </a:p>
        </p:txBody>
      </p:sp>
      <p:sp>
        <p:nvSpPr>
          <p:cNvPr id="7" name="Content Placeholder 3">
            <a:extLst>
              <a:ext uri="{FF2B5EF4-FFF2-40B4-BE49-F238E27FC236}">
                <a16:creationId xmlns:a16="http://schemas.microsoft.com/office/drawing/2014/main" id="{A2205593-1008-E146-9B32-019765398443}"/>
              </a:ext>
            </a:extLst>
          </p:cNvPr>
          <p:cNvSpPr>
            <a:spLocks noGrp="1"/>
          </p:cNvSpPr>
          <p:nvPr>
            <p:ph idx="1"/>
          </p:nvPr>
        </p:nvSpPr>
        <p:spPr>
          <a:xfrm>
            <a:off x="185152" y="1211564"/>
            <a:ext cx="6305787" cy="4736135"/>
          </a:xfrm>
        </p:spPr>
        <p:txBody>
          <a:bodyPr lIns="91440" tIns="45720" rIns="91440" bIns="45720" anchor="t"/>
          <a:lstStyle/>
          <a:p>
            <a:pPr marL="342900" marR="0" lvl="0" indent="-342900">
              <a:lnSpc>
                <a:spcPct val="110000"/>
              </a:lnSpc>
              <a:spcBef>
                <a:spcPts val="0"/>
              </a:spcBef>
              <a:spcAft>
                <a:spcPts val="1200"/>
              </a:spcAft>
              <a:buFont typeface="Symbol" panose="05050102010706020507" pitchFamily="18" charset="2"/>
              <a:buChar char=""/>
            </a:pPr>
            <a:r>
              <a:rPr lang="en-US" sz="2800" dirty="0">
                <a:effectLst/>
                <a:latin typeface="Arial" panose="020B0604020202020204" pitchFamily="34" charset="0"/>
                <a:ea typeface="Arial" panose="020B0604020202020204" pitchFamily="34" charset="0"/>
              </a:rPr>
              <a:t>Gender inequality is the norm</a:t>
            </a:r>
            <a:endParaRPr lang="en-US" sz="2800" dirty="0">
              <a:ea typeface="Arial" panose="020B0604020202020204" pitchFamily="34" charset="0"/>
              <a:cs typeface="Times New Roman" panose="02020603050405020304" pitchFamily="18" charset="0"/>
            </a:endParaRPr>
          </a:p>
          <a:p>
            <a:pPr marL="342900" marR="0" lvl="0" indent="-342900">
              <a:lnSpc>
                <a:spcPct val="110000"/>
              </a:lnSpc>
              <a:spcBef>
                <a:spcPts val="0"/>
              </a:spcBef>
              <a:spcAft>
                <a:spcPts val="1200"/>
              </a:spcAft>
              <a:buFont typeface="Symbol" panose="05050102010706020507" pitchFamily="18" charset="2"/>
              <a:buChar char=""/>
            </a:pPr>
            <a:r>
              <a:rPr lang="en-US" sz="2800" dirty="0">
                <a:ea typeface="Arial" panose="020B0604020202020204" pitchFamily="34" charset="0"/>
                <a:cs typeface="Times New Roman" panose="02020603050405020304" pitchFamily="18" charset="0"/>
              </a:rPr>
              <a:t>Patriarchal society</a:t>
            </a:r>
          </a:p>
          <a:p>
            <a:pPr marL="342900" marR="0" lvl="0" indent="-342900">
              <a:lnSpc>
                <a:spcPct val="110000"/>
              </a:lnSpc>
              <a:spcBef>
                <a:spcPts val="0"/>
              </a:spcBef>
              <a:spcAft>
                <a:spcPts val="1200"/>
              </a:spcAft>
              <a:buFont typeface="Symbol" panose="05050102010706020507" pitchFamily="18" charset="2"/>
              <a:buChar char=""/>
            </a:pPr>
            <a:r>
              <a:rPr lang="en-US" sz="2800" dirty="0">
                <a:ea typeface="Arial" panose="020B0604020202020204" pitchFamily="34" charset="0"/>
                <a:cs typeface="Times New Roman" panose="02020603050405020304" pitchFamily="18" charset="0"/>
              </a:rPr>
              <a:t>Profound income inequality</a:t>
            </a:r>
            <a:endParaRPr lang="en-US" sz="28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lnSpc>
                <a:spcPct val="110000"/>
              </a:lnSpc>
              <a:spcBef>
                <a:spcPts val="0"/>
              </a:spcBef>
              <a:spcAft>
                <a:spcPts val="1200"/>
              </a:spcAft>
              <a:buFont typeface="Symbol" panose="05050102010706020507" pitchFamily="18" charset="2"/>
              <a:buChar char=""/>
            </a:pPr>
            <a:r>
              <a:rPr lang="en-US" sz="2800" dirty="0">
                <a:ea typeface="Arial" panose="020B0604020202020204" pitchFamily="34" charset="0"/>
                <a:cs typeface="Times New Roman" panose="02020603050405020304" pitchFamily="18" charset="0"/>
              </a:rPr>
              <a:t>20% in extreme poverty</a:t>
            </a:r>
          </a:p>
          <a:p>
            <a:pPr marL="342900" marR="0" lvl="0" indent="-342900">
              <a:lnSpc>
                <a:spcPct val="110000"/>
              </a:lnSpc>
              <a:spcBef>
                <a:spcPts val="0"/>
              </a:spcBef>
              <a:spcAft>
                <a:spcPts val="1200"/>
              </a:spcAft>
              <a:buFont typeface="Symbol" panose="05050102010706020507" pitchFamily="18" charset="2"/>
              <a:buChar char=""/>
            </a:pPr>
            <a:r>
              <a:rPr lang="en-US" sz="2800" dirty="0">
                <a:ea typeface="Arial" panose="020B0604020202020204" pitchFamily="34" charset="0"/>
                <a:cs typeface="Times New Roman" panose="02020603050405020304" pitchFamily="18" charset="0"/>
              </a:rPr>
              <a:t>High murder rate</a:t>
            </a:r>
          </a:p>
          <a:p>
            <a:pPr marL="342900" marR="0" lvl="0" indent="-342900">
              <a:lnSpc>
                <a:spcPct val="110000"/>
              </a:lnSpc>
              <a:spcBef>
                <a:spcPts val="0"/>
              </a:spcBef>
              <a:spcAft>
                <a:spcPts val="1200"/>
              </a:spcAft>
              <a:buFont typeface="Symbol" panose="05050102010706020507" pitchFamily="18" charset="2"/>
              <a:buChar char=""/>
            </a:pPr>
            <a:r>
              <a:rPr lang="en-US" sz="2800" dirty="0">
                <a:ea typeface="Arial" panose="020B0604020202020204" pitchFamily="34" charset="0"/>
                <a:cs typeface="Times New Roman" panose="02020603050405020304" pitchFamily="18" charset="0"/>
              </a:rPr>
              <a:t>Chronic corruption </a:t>
            </a:r>
          </a:p>
          <a:p>
            <a:pPr marL="342900" marR="0" lvl="0" indent="-342900">
              <a:lnSpc>
                <a:spcPct val="110000"/>
              </a:lnSpc>
              <a:spcBef>
                <a:spcPts val="0"/>
              </a:spcBef>
              <a:spcAft>
                <a:spcPts val="1200"/>
              </a:spcAft>
              <a:buFont typeface="Symbol" panose="05050102010706020507" pitchFamily="18" charset="2"/>
              <a:buChar char=""/>
            </a:pPr>
            <a:r>
              <a:rPr lang="en-US" sz="2800" dirty="0">
                <a:effectLst/>
                <a:latin typeface="Arial" panose="020B0604020202020204" pitchFamily="34" charset="0"/>
                <a:ea typeface="Arial" panose="020B0604020202020204" pitchFamily="34" charset="0"/>
                <a:cs typeface="Times New Roman" panose="02020603050405020304" pitchFamily="18" charset="0"/>
              </a:rPr>
              <a:t>Pandemic and </a:t>
            </a:r>
            <a:r>
              <a:rPr lang="en-US" sz="2800" dirty="0">
                <a:ea typeface="Arial" panose="020B0604020202020204" pitchFamily="34" charset="0"/>
                <a:cs typeface="Times New Roman" panose="02020603050405020304" pitchFamily="18" charset="0"/>
              </a:rPr>
              <a:t>hurricanes impacted economy considerably</a:t>
            </a:r>
            <a:endParaRPr lang="en-US" sz="2800" dirty="0">
              <a:effectLst/>
              <a:latin typeface="Arial" panose="020B0604020202020204" pitchFamily="34" charset="0"/>
              <a:ea typeface="Arial" panose="020B0604020202020204" pitchFamily="34" charset="0"/>
              <a:cs typeface="Times New Roman" panose="02020603050405020304" pitchFamily="18" charset="0"/>
            </a:endParaRPr>
          </a:p>
          <a:p>
            <a:pPr marL="342900" marR="0" lvl="0" indent="-342900">
              <a:lnSpc>
                <a:spcPct val="110000"/>
              </a:lnSpc>
              <a:spcBef>
                <a:spcPts val="0"/>
              </a:spcBef>
              <a:spcAft>
                <a:spcPts val="0"/>
              </a:spcAft>
              <a:buFont typeface="Symbol" panose="05050102010706020507" pitchFamily="18" charset="2"/>
              <a:buChar char=""/>
            </a:pPr>
            <a:endParaRPr lang="en-US" sz="1800" dirty="0">
              <a:effectLst/>
              <a:latin typeface="Arial" panose="020B0604020202020204" pitchFamily="34" charset="0"/>
              <a:ea typeface="Arial" panose="020B0604020202020204" pitchFamily="34" charset="0"/>
            </a:endParaRPr>
          </a:p>
          <a:p>
            <a:pPr marL="342900" marR="0" lvl="0" indent="-342900">
              <a:lnSpc>
                <a:spcPct val="110000"/>
              </a:lnSpc>
              <a:spcBef>
                <a:spcPts val="0"/>
              </a:spcBef>
              <a:spcAft>
                <a:spcPts val="0"/>
              </a:spcAft>
              <a:buFont typeface="Symbol" panose="05050102010706020507" pitchFamily="18" charset="2"/>
              <a:buChar char=""/>
            </a:pPr>
            <a:endParaRPr lang="en-US" dirty="0">
              <a:ea typeface="Arial" panose="020B0604020202020204" pitchFamily="34" charset="0"/>
              <a:cs typeface="Times New Roman" panose="02020603050405020304" pitchFamily="18" charset="0"/>
            </a:endParaRPr>
          </a:p>
        </p:txBody>
      </p:sp>
      <p:pic>
        <p:nvPicPr>
          <p:cNvPr id="10" name="Picture 9">
            <a:extLst>
              <a:ext uri="{FF2B5EF4-FFF2-40B4-BE49-F238E27FC236}">
                <a16:creationId xmlns:a16="http://schemas.microsoft.com/office/drawing/2014/main" id="{24C75D43-0B72-7CFE-F0F7-5D6E93F856F1}"/>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8242079" y="236466"/>
            <a:ext cx="3448589" cy="2123345"/>
          </a:xfrm>
          <a:prstGeom prst="rect">
            <a:avLst/>
          </a:prstGeom>
          <a:ln w="38100">
            <a:solidFill>
              <a:schemeClr val="accent4"/>
            </a:solidFill>
          </a:ln>
        </p:spPr>
      </p:pic>
      <p:pic>
        <p:nvPicPr>
          <p:cNvPr id="5" name="Picture 4">
            <a:extLst>
              <a:ext uri="{FF2B5EF4-FFF2-40B4-BE49-F238E27FC236}">
                <a16:creationId xmlns:a16="http://schemas.microsoft.com/office/drawing/2014/main" id="{BDF4F066-2BDE-8432-DEC8-37D49FD9CC2C}"/>
              </a:ext>
            </a:extLst>
          </p:cNvPr>
          <p:cNvPicPr>
            <a:picLocks noChangeAspect="1"/>
          </p:cNvPicPr>
          <p:nvPr/>
        </p:nvPicPr>
        <p:blipFill>
          <a:blip r:embed="rId4">
            <a:extLst>
              <a:ext uri="{28A0092B-C50C-407E-A947-70E740481C1C}">
                <a14:useLocalDpi xmlns:a14="http://schemas.microsoft.com/office/drawing/2010/main"/>
              </a:ext>
            </a:extLst>
          </a:blip>
          <a:srcRect/>
          <a:stretch/>
        </p:blipFill>
        <p:spPr>
          <a:xfrm>
            <a:off x="7197874" y="2377614"/>
            <a:ext cx="3952914" cy="4242152"/>
          </a:xfrm>
          <a:prstGeom prst="rect">
            <a:avLst/>
          </a:prstGeom>
          <a:ln w="38100">
            <a:solidFill>
              <a:schemeClr val="accent4"/>
            </a:solidFill>
          </a:ln>
        </p:spPr>
      </p:pic>
    </p:spTree>
    <p:extLst>
      <p:ext uri="{BB962C8B-B14F-4D97-AF65-F5344CB8AC3E}">
        <p14:creationId xmlns:p14="http://schemas.microsoft.com/office/powerpoint/2010/main" val="259079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770BB-9E74-B947-8542-BDB89DBC8210}"/>
              </a:ext>
            </a:extLst>
          </p:cNvPr>
          <p:cNvSpPr>
            <a:spLocks noGrp="1"/>
          </p:cNvSpPr>
          <p:nvPr>
            <p:ph type="title"/>
          </p:nvPr>
        </p:nvSpPr>
        <p:spPr>
          <a:xfrm>
            <a:off x="386870" y="155113"/>
            <a:ext cx="10396149" cy="762310"/>
          </a:xfrm>
        </p:spPr>
        <p:txBody>
          <a:bodyPr lIns="91440" tIns="45720" rIns="91440" bIns="45720" anchor="t"/>
          <a:lstStyle/>
          <a:p>
            <a:r>
              <a:rPr lang="en-US" sz="4000" b="1" dirty="0">
                <a:latin typeface="Arial"/>
                <a:ea typeface="Roboto Slab"/>
                <a:cs typeface="Arial"/>
              </a:rPr>
              <a:t>Life Challenges for </a:t>
            </a:r>
            <a:r>
              <a:rPr lang="en-US" sz="4000" b="1" dirty="0" smtClean="0">
                <a:latin typeface="Arial"/>
                <a:ea typeface="Roboto Slab"/>
                <a:cs typeface="Arial"/>
              </a:rPr>
              <a:t>Women</a:t>
            </a:r>
            <a:br>
              <a:rPr lang="en-US" sz="4000" b="1" dirty="0" smtClean="0">
                <a:latin typeface="Arial"/>
                <a:ea typeface="Roboto Slab"/>
                <a:cs typeface="Arial"/>
              </a:rPr>
            </a:br>
            <a:r>
              <a:rPr lang="en-US" sz="4000" b="1" dirty="0" smtClean="0">
                <a:latin typeface="Arial"/>
                <a:ea typeface="Roboto Slab"/>
                <a:cs typeface="Arial"/>
              </a:rPr>
              <a:t> </a:t>
            </a:r>
            <a:r>
              <a:rPr lang="en-US" sz="4000" b="1" dirty="0">
                <a:latin typeface="Arial"/>
                <a:ea typeface="Roboto Slab"/>
                <a:cs typeface="Arial"/>
              </a:rPr>
              <a:t>Served</a:t>
            </a:r>
          </a:p>
        </p:txBody>
      </p:sp>
      <p:sp>
        <p:nvSpPr>
          <p:cNvPr id="3" name="Slide Number Placeholder 2">
            <a:extLst>
              <a:ext uri="{FF2B5EF4-FFF2-40B4-BE49-F238E27FC236}">
                <a16:creationId xmlns:a16="http://schemas.microsoft.com/office/drawing/2014/main" id="{FDFF429A-5AB8-8C40-80D4-902E4C22C00E}"/>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DCB46B4-79E8-1449-8D45-8ACF439F73AA}" type="slidenum">
              <a:rPr kumimoji="0" lang="en-US" sz="1100" b="0" i="0" u="none" strike="noStrike" kern="1200" cap="none" spc="0" normalizeH="0" baseline="0" noProof="0" smtClean="0">
                <a:ln>
                  <a:noFill/>
                </a:ln>
                <a:solidFill>
                  <a:srgbClr val="FFFFFF"/>
                </a:solidFill>
                <a:effectLst/>
                <a:uLnTx/>
                <a:uFillTx/>
                <a:latin typeface="Arial" panose="020B0604020202020204" pitchFamily="34" charset="0"/>
                <a:ea typeface="Roboto" panose="02000000000000000000" pitchFamily="2" charset="0"/>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US" sz="1100" b="0" i="0" u="none" strike="noStrike" kern="1200" cap="none" spc="0" normalizeH="0" baseline="0" noProof="0" dirty="0">
              <a:ln>
                <a:noFill/>
              </a:ln>
              <a:solidFill>
                <a:srgbClr val="FFFFFF"/>
              </a:solidFill>
              <a:effectLst/>
              <a:uLnTx/>
              <a:uFillTx/>
              <a:latin typeface="Arial" panose="020B0604020202020204" pitchFamily="34" charset="0"/>
              <a:ea typeface="Roboto" panose="02000000000000000000" pitchFamily="2" charset="0"/>
              <a:cs typeface="Arial" panose="020B0604020202020204" pitchFamily="34" charset="0"/>
            </a:endParaRPr>
          </a:p>
        </p:txBody>
      </p:sp>
      <p:sp>
        <p:nvSpPr>
          <p:cNvPr id="5" name="Content Placeholder 3">
            <a:extLst>
              <a:ext uri="{FF2B5EF4-FFF2-40B4-BE49-F238E27FC236}">
                <a16:creationId xmlns:a16="http://schemas.microsoft.com/office/drawing/2014/main" id="{9370E7B5-B41F-184D-BE9C-E546BC86F796}"/>
              </a:ext>
            </a:extLst>
          </p:cNvPr>
          <p:cNvSpPr>
            <a:spLocks noGrp="1"/>
          </p:cNvSpPr>
          <p:nvPr>
            <p:ph idx="1"/>
          </p:nvPr>
        </p:nvSpPr>
        <p:spPr>
          <a:xfrm>
            <a:off x="191261" y="1396083"/>
            <a:ext cx="6721603" cy="4632844"/>
          </a:xfrm>
        </p:spPr>
        <p:txBody>
          <a:bodyPr lIns="91440" tIns="45720" rIns="91440" bIns="45720" anchor="t"/>
          <a:lstStyle/>
          <a:p>
            <a:pPr marL="457200" marR="0" indent="-457200">
              <a:lnSpc>
                <a:spcPct val="107000"/>
              </a:lnSpc>
              <a:spcBef>
                <a:spcPts val="0"/>
              </a:spcBef>
              <a:spcAft>
                <a:spcPts val="1200"/>
              </a:spcAft>
              <a:buFont typeface="Arial" panose="020B0604020202020204" pitchFamily="34" charset="0"/>
              <a:buChar char="•"/>
            </a:pPr>
            <a:r>
              <a:rPr lang="en-US" sz="2800" dirty="0">
                <a:effectLst/>
                <a:latin typeface="Arial" panose="020B0604020202020204" pitchFamily="34" charset="0"/>
                <a:ea typeface="Arial" panose="020B0604020202020204" pitchFamily="34" charset="0"/>
                <a:cs typeface="Arial" panose="020B0604020202020204" pitchFamily="34" charset="0"/>
              </a:rPr>
              <a:t>Rural Honduran girls: undervalued and undereducated</a:t>
            </a:r>
          </a:p>
          <a:p>
            <a:pPr marL="457200" marR="0" indent="-457200">
              <a:lnSpc>
                <a:spcPct val="107000"/>
              </a:lnSpc>
              <a:spcBef>
                <a:spcPts val="0"/>
              </a:spcBef>
              <a:spcAft>
                <a:spcPts val="1200"/>
              </a:spcAft>
              <a:buFont typeface="Arial" panose="020B0604020202020204" pitchFamily="34" charset="0"/>
              <a:buChar char="•"/>
            </a:pPr>
            <a:r>
              <a:rPr lang="en-US" sz="2800" dirty="0">
                <a:effectLst/>
                <a:latin typeface="Arial" panose="020B0604020202020204" pitchFamily="34" charset="0"/>
                <a:ea typeface="Arial" panose="020B0604020202020204" pitchFamily="34" charset="0"/>
                <a:cs typeface="Times New Roman" panose="02020603050405020304" pitchFamily="18" charset="0"/>
              </a:rPr>
              <a:t>70 percent of rural Honduran girls are excluded from secondary education</a:t>
            </a:r>
          </a:p>
          <a:p>
            <a:pPr marL="457200" marR="0" indent="-457200">
              <a:lnSpc>
                <a:spcPct val="107000"/>
              </a:lnSpc>
              <a:spcBef>
                <a:spcPts val="0"/>
              </a:spcBef>
              <a:spcAft>
                <a:spcPts val="1200"/>
              </a:spcAft>
              <a:buFont typeface="Arial" panose="020B0604020202020204" pitchFamily="34" charset="0"/>
              <a:buChar char="•"/>
            </a:pPr>
            <a:r>
              <a:rPr lang="en-US" sz="2800" dirty="0">
                <a:ea typeface="Arial" panose="020B0604020202020204" pitchFamily="34" charset="0"/>
                <a:cs typeface="Times New Roman" panose="02020603050405020304" pitchFamily="18" charset="0"/>
              </a:rPr>
              <a:t>Barriers: </a:t>
            </a:r>
            <a:r>
              <a:rPr lang="en-US" sz="2800" dirty="0">
                <a:effectLst/>
                <a:latin typeface="Arial" panose="020B0604020202020204" pitchFamily="34" charset="0"/>
                <a:ea typeface="Arial" panose="020B0604020202020204" pitchFamily="34" charset="0"/>
                <a:cs typeface="Times New Roman" panose="02020603050405020304" pitchFamily="18" charset="0"/>
              </a:rPr>
              <a:t>economic, geographic, and cultural</a:t>
            </a:r>
          </a:p>
          <a:p>
            <a:pPr marL="457200" marR="0" indent="-457200">
              <a:lnSpc>
                <a:spcPct val="107000"/>
              </a:lnSpc>
              <a:spcBef>
                <a:spcPts val="0"/>
              </a:spcBef>
              <a:spcAft>
                <a:spcPts val="1200"/>
              </a:spcAft>
              <a:buFont typeface="Arial" panose="020B0604020202020204" pitchFamily="34" charset="0"/>
              <a:buChar char="•"/>
            </a:pPr>
            <a:r>
              <a:rPr lang="en-US" sz="2800" dirty="0">
                <a:ea typeface="Arial" panose="020B0604020202020204" pitchFamily="34" charset="0"/>
                <a:cs typeface="Times New Roman" panose="02020603050405020304" pitchFamily="18" charset="0"/>
              </a:rPr>
              <a:t>Secondary schools often an hour or more away</a:t>
            </a:r>
          </a:p>
          <a:p>
            <a:pPr marL="457200" marR="0" indent="-457200">
              <a:lnSpc>
                <a:spcPct val="107000"/>
              </a:lnSpc>
              <a:spcBef>
                <a:spcPts val="0"/>
              </a:spcBef>
              <a:spcAft>
                <a:spcPts val="1200"/>
              </a:spcAft>
              <a:buFont typeface="Arial" panose="020B0604020202020204" pitchFamily="34" charset="0"/>
              <a:buChar char="•"/>
            </a:pPr>
            <a:r>
              <a:rPr lang="en-US" sz="2800" dirty="0">
                <a:effectLst/>
                <a:latin typeface="Arial" panose="020B0604020202020204" pitchFamily="34" charset="0"/>
                <a:ea typeface="Arial" panose="020B0604020202020204" pitchFamily="34" charset="0"/>
                <a:cs typeface="Times New Roman" panose="02020603050405020304" pitchFamily="18" charset="0"/>
              </a:rPr>
              <a:t>Some </a:t>
            </a:r>
            <a:r>
              <a:rPr lang="en-US" sz="2800" dirty="0">
                <a:ea typeface="Arial" panose="020B0604020202020204" pitchFamily="34" charset="0"/>
                <a:cs typeface="Times New Roman" panose="02020603050405020304" pitchFamily="18" charset="0"/>
              </a:rPr>
              <a:t>fathers see no value in educating girls</a:t>
            </a:r>
            <a:endParaRPr lang="en-US" sz="2800" dirty="0">
              <a:effectLst/>
              <a:latin typeface="Arial" panose="020B0604020202020204" pitchFamily="34" charset="0"/>
              <a:ea typeface="Arial" panose="020B060402020202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9F862373-FCCD-0247-9B3B-AE8455D43CFB}"/>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7683" t="-4872" r="-27572" b="-15017"/>
          <a:stretch/>
        </p:blipFill>
        <p:spPr>
          <a:xfrm>
            <a:off x="6621855" y="-323547"/>
            <a:ext cx="8322328" cy="8229600"/>
          </a:xfrm>
          <a:prstGeom prst="ellipse">
            <a:avLst/>
          </a:prstGeom>
        </p:spPr>
      </p:pic>
    </p:spTree>
    <p:extLst>
      <p:ext uri="{BB962C8B-B14F-4D97-AF65-F5344CB8AC3E}">
        <p14:creationId xmlns:p14="http://schemas.microsoft.com/office/powerpoint/2010/main" val="294983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15800-946A-F54F-8334-1F8A5B4FEDA7}"/>
              </a:ext>
            </a:extLst>
          </p:cNvPr>
          <p:cNvSpPr>
            <a:spLocks noGrp="1"/>
          </p:cNvSpPr>
          <p:nvPr>
            <p:ph type="title"/>
          </p:nvPr>
        </p:nvSpPr>
        <p:spPr>
          <a:xfrm>
            <a:off x="524974" y="339958"/>
            <a:ext cx="10919631" cy="1180931"/>
          </a:xfrm>
        </p:spPr>
        <p:txBody>
          <a:bodyPr/>
          <a:lstStyle/>
          <a:p>
            <a:r>
              <a:rPr lang="en-US" sz="4000" b="1" dirty="0">
                <a:effectLst/>
                <a:latin typeface="Arial" panose="020B0604020202020204" pitchFamily="34" charset="0"/>
                <a:ea typeface="Arial" panose="020B0604020202020204" pitchFamily="34" charset="0"/>
                <a:cs typeface="Times New Roman" panose="02020603050405020304" pitchFamily="18" charset="0"/>
              </a:rPr>
              <a:t>Increasing Agency and </a:t>
            </a:r>
            <a:r>
              <a:rPr lang="en-US" sz="4000" b="1" dirty="0" smtClean="0">
                <a:effectLst/>
                <a:latin typeface="Arial" panose="020B0604020202020204" pitchFamily="34" charset="0"/>
                <a:ea typeface="Arial" panose="020B0604020202020204" pitchFamily="34" charset="0"/>
                <a:cs typeface="Times New Roman" panose="02020603050405020304" pitchFamily="18" charset="0"/>
              </a:rPr>
              <a:t/>
            </a:r>
            <a:br>
              <a:rPr lang="en-US" sz="4000" b="1" dirty="0" smtClean="0">
                <a:effectLst/>
                <a:latin typeface="Arial" panose="020B0604020202020204" pitchFamily="34" charset="0"/>
                <a:ea typeface="Arial" panose="020B0604020202020204" pitchFamily="34" charset="0"/>
                <a:cs typeface="Times New Roman" panose="02020603050405020304" pitchFamily="18" charset="0"/>
              </a:rPr>
            </a:br>
            <a:r>
              <a:rPr lang="en-US" sz="4000" b="1" dirty="0" smtClean="0">
                <a:effectLst/>
                <a:latin typeface="Arial" panose="020B0604020202020204" pitchFamily="34" charset="0"/>
                <a:ea typeface="Arial" panose="020B0604020202020204" pitchFamily="34" charset="0"/>
                <a:cs typeface="Times New Roman" panose="02020603050405020304" pitchFamily="18" charset="0"/>
              </a:rPr>
              <a:t>Education </a:t>
            </a:r>
            <a:r>
              <a:rPr lang="en-US" sz="4000" b="1" dirty="0">
                <a:effectLst/>
                <a:latin typeface="Arial" panose="020B0604020202020204" pitchFamily="34" charset="0"/>
                <a:ea typeface="Arial" panose="020B0604020202020204" pitchFamily="34" charset="0"/>
                <a:cs typeface="Times New Roman" panose="02020603050405020304" pitchFamily="18" charset="0"/>
              </a:rPr>
              <a:t>Access of </a:t>
            </a:r>
            <a:r>
              <a:rPr lang="en-US" sz="4000" b="1" dirty="0" smtClean="0">
                <a:effectLst/>
                <a:latin typeface="Arial" panose="020B0604020202020204" pitchFamily="34" charset="0"/>
                <a:ea typeface="Arial" panose="020B0604020202020204" pitchFamily="34" charset="0"/>
                <a:cs typeface="Times New Roman" panose="02020603050405020304" pitchFamily="18" charset="0"/>
              </a:rPr>
              <a:t/>
            </a:r>
            <a:br>
              <a:rPr lang="en-US" sz="4000" b="1" dirty="0" smtClean="0">
                <a:effectLst/>
                <a:latin typeface="Arial" panose="020B0604020202020204" pitchFamily="34" charset="0"/>
                <a:ea typeface="Arial" panose="020B0604020202020204" pitchFamily="34" charset="0"/>
                <a:cs typeface="Times New Roman" panose="02020603050405020304" pitchFamily="18" charset="0"/>
              </a:rPr>
            </a:br>
            <a:r>
              <a:rPr lang="en-US" sz="4000" b="1" dirty="0" smtClean="0">
                <a:effectLst/>
                <a:latin typeface="Arial" panose="020B0604020202020204" pitchFamily="34" charset="0"/>
                <a:ea typeface="Arial" panose="020B0604020202020204" pitchFamily="34" charset="0"/>
                <a:cs typeface="Times New Roman" panose="02020603050405020304" pitchFamily="18" charset="0"/>
              </a:rPr>
              <a:t>Rural </a:t>
            </a:r>
            <a:r>
              <a:rPr lang="en-US" sz="4000" b="1" dirty="0">
                <a:effectLst/>
                <a:latin typeface="Arial" panose="020B0604020202020204" pitchFamily="34" charset="0"/>
                <a:ea typeface="Arial" panose="020B0604020202020204" pitchFamily="34" charset="0"/>
                <a:cs typeface="Times New Roman" panose="02020603050405020304" pitchFamily="18" charset="0"/>
              </a:rPr>
              <a:t>Honduran Girls</a:t>
            </a:r>
            <a:endParaRPr lang="en-US" sz="4000" b="1" dirty="0"/>
          </a:p>
        </p:txBody>
      </p:sp>
      <p:sp>
        <p:nvSpPr>
          <p:cNvPr id="3" name="Slide Number Placeholder 2">
            <a:extLst>
              <a:ext uri="{FF2B5EF4-FFF2-40B4-BE49-F238E27FC236}">
                <a16:creationId xmlns:a16="http://schemas.microsoft.com/office/drawing/2014/main" id="{E1A57764-3B40-7B49-914D-F886D878FEE8}"/>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DCB46B4-79E8-1449-8D45-8ACF439F73AA}" type="slidenum">
              <a:rPr kumimoji="0" lang="en-US" sz="1100" b="0" i="0" u="none" strike="noStrike" kern="1200" cap="none" spc="0" normalizeH="0" baseline="0" noProof="0" smtClean="0">
                <a:ln>
                  <a:noFill/>
                </a:ln>
                <a:solidFill>
                  <a:srgbClr val="FFFFFF"/>
                </a:solidFill>
                <a:effectLst/>
                <a:uLnTx/>
                <a:uFillTx/>
                <a:latin typeface="Roboto" panose="02000000000000000000" pitchFamily="2" charset="0"/>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1100" b="0" i="0" u="none" strike="noStrike" kern="1200" cap="none" spc="0" normalizeH="0" baseline="0" noProof="0" dirty="0">
              <a:ln>
                <a:noFill/>
              </a:ln>
              <a:solidFill>
                <a:srgbClr val="FFFFFF"/>
              </a:solidFill>
              <a:effectLst/>
              <a:uLnTx/>
              <a:uFillTx/>
              <a:latin typeface="Roboto" panose="02000000000000000000" pitchFamily="2" charset="0"/>
              <a:cs typeface="+mn-cs"/>
            </a:endParaRPr>
          </a:p>
        </p:txBody>
      </p:sp>
      <p:sp>
        <p:nvSpPr>
          <p:cNvPr id="4" name="Content Placeholder 3">
            <a:extLst>
              <a:ext uri="{FF2B5EF4-FFF2-40B4-BE49-F238E27FC236}">
                <a16:creationId xmlns:a16="http://schemas.microsoft.com/office/drawing/2014/main" id="{5425BAC1-466C-C645-82B6-A9D3611DCA7F}"/>
              </a:ext>
            </a:extLst>
          </p:cNvPr>
          <p:cNvSpPr>
            <a:spLocks noGrp="1"/>
          </p:cNvSpPr>
          <p:nvPr>
            <p:ph idx="1"/>
          </p:nvPr>
        </p:nvSpPr>
        <p:spPr>
          <a:xfrm>
            <a:off x="568617" y="2220686"/>
            <a:ext cx="5366032" cy="4155713"/>
          </a:xfrm>
        </p:spPr>
        <p:txBody>
          <a:bodyPr/>
          <a:lstStyle/>
          <a:p>
            <a:pPr marR="0" lvl="0">
              <a:lnSpc>
                <a:spcPct val="110000"/>
              </a:lnSpc>
              <a:spcBef>
                <a:spcPts val="0"/>
              </a:spcBef>
              <a:spcAft>
                <a:spcPts val="1200"/>
              </a:spcAft>
            </a:pPr>
            <a:r>
              <a:rPr lang="en-US" sz="2800" b="1" dirty="0">
                <a:effectLst/>
                <a:latin typeface="Arial" panose="020B0604020202020204" pitchFamily="34" charset="0"/>
                <a:ea typeface="Arial" panose="020B0604020202020204" pitchFamily="34" charset="0"/>
                <a:cs typeface="Times New Roman" panose="02020603050405020304" pitchFamily="18" charset="0"/>
              </a:rPr>
              <a:t>Tackles key issues:</a:t>
            </a:r>
          </a:p>
          <a:p>
            <a:pPr marL="342900" marR="0" lvl="0" indent="-342900">
              <a:lnSpc>
                <a:spcPct val="110000"/>
              </a:lnSpc>
              <a:spcBef>
                <a:spcPts val="0"/>
              </a:spcBef>
              <a:spcAft>
                <a:spcPts val="1200"/>
              </a:spcAft>
              <a:buFont typeface="Arial" panose="020B0604020202020204" pitchFamily="34" charset="0"/>
              <a:buChar char="•"/>
            </a:pPr>
            <a:r>
              <a:rPr lang="en-US" dirty="0">
                <a:ea typeface="Arial" panose="020B0604020202020204" pitchFamily="34" charset="0"/>
                <a:cs typeface="Times New Roman" panose="02020603050405020304" pitchFamily="18" charset="0"/>
              </a:rPr>
              <a:t>P</a:t>
            </a:r>
            <a:r>
              <a:rPr lang="en-US" dirty="0">
                <a:effectLst/>
                <a:latin typeface="Arial" panose="020B0604020202020204" pitchFamily="34" charset="0"/>
                <a:ea typeface="Arial" panose="020B0604020202020204" pitchFamily="34" charset="0"/>
                <a:cs typeface="Times New Roman" panose="02020603050405020304" pitchFamily="18" charset="0"/>
              </a:rPr>
              <a:t>ervasive machismo culture </a:t>
            </a:r>
          </a:p>
          <a:p>
            <a:pPr marL="342900" marR="0" lvl="0" indent="-342900">
              <a:lnSpc>
                <a:spcPct val="110000"/>
              </a:lnSpc>
              <a:spcBef>
                <a:spcPts val="0"/>
              </a:spcBef>
              <a:spcAft>
                <a:spcPts val="1200"/>
              </a:spcAft>
              <a:buFont typeface="Arial" panose="020B0604020202020204" pitchFamily="34" charset="0"/>
              <a:buChar char="•"/>
            </a:pPr>
            <a:r>
              <a:rPr lang="en-US" dirty="0">
                <a:effectLst/>
                <a:latin typeface="Arial" panose="020B0604020202020204" pitchFamily="34" charset="0"/>
                <a:ea typeface="Arial" panose="020B0604020202020204" pitchFamily="34" charset="0"/>
                <a:cs typeface="Times New Roman" panose="02020603050405020304" pitchFamily="18" charset="0"/>
              </a:rPr>
              <a:t>Lack of female role models who have achieved higher education or financial independence</a:t>
            </a:r>
          </a:p>
          <a:p>
            <a:pPr marL="342900" marR="0" lvl="0" indent="-342900">
              <a:lnSpc>
                <a:spcPct val="110000"/>
              </a:lnSpc>
              <a:spcBef>
                <a:spcPts val="0"/>
              </a:spcBef>
              <a:spcAft>
                <a:spcPts val="1200"/>
              </a:spcAft>
              <a:buFont typeface="Arial" panose="020B0604020202020204" pitchFamily="34" charset="0"/>
              <a:buChar char="•"/>
            </a:pPr>
            <a:r>
              <a:rPr lang="en-US" dirty="0">
                <a:effectLst/>
                <a:latin typeface="Arial" panose="020B0604020202020204" pitchFamily="34" charset="0"/>
                <a:ea typeface="Arial" panose="020B0604020202020204" pitchFamily="34" charset="0"/>
                <a:cs typeface="Times New Roman" panose="02020603050405020304" pitchFamily="18" charset="0"/>
              </a:rPr>
              <a:t>Ill-equipped education system fails to connect girls to future income-generating opportunities</a:t>
            </a:r>
            <a:endParaRPr lang="en-US" sz="2800" dirty="0">
              <a:effectLst/>
              <a:latin typeface="Arial" panose="020B0604020202020204" pitchFamily="34" charset="0"/>
              <a:ea typeface="Arial" panose="020B0604020202020204" pitchFamily="34" charset="0"/>
            </a:endParaRPr>
          </a:p>
        </p:txBody>
      </p:sp>
      <p:pic>
        <p:nvPicPr>
          <p:cNvPr id="5" name="Picture 4">
            <a:extLst>
              <a:ext uri="{FF2B5EF4-FFF2-40B4-BE49-F238E27FC236}">
                <a16:creationId xmlns:a16="http://schemas.microsoft.com/office/drawing/2014/main" id="{4E237552-DF30-E413-3588-C3B024354363}"/>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19668" t="-2817" r="1361" b="-15493"/>
          <a:stretch/>
        </p:blipFill>
        <p:spPr>
          <a:xfrm>
            <a:off x="6770039" y="-239486"/>
            <a:ext cx="8229600" cy="8229600"/>
          </a:xfrm>
          <a:prstGeom prst="ellipse">
            <a:avLst/>
          </a:prstGeom>
          <a:ln>
            <a:noFill/>
          </a:ln>
          <a:effectLst/>
        </p:spPr>
      </p:pic>
    </p:spTree>
    <p:extLst>
      <p:ext uri="{BB962C8B-B14F-4D97-AF65-F5344CB8AC3E}">
        <p14:creationId xmlns:p14="http://schemas.microsoft.com/office/powerpoint/2010/main" val="2243331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15800-946A-F54F-8334-1F8A5B4FEDA7}"/>
              </a:ext>
            </a:extLst>
          </p:cNvPr>
          <p:cNvSpPr>
            <a:spLocks noGrp="1"/>
          </p:cNvSpPr>
          <p:nvPr>
            <p:ph type="title"/>
          </p:nvPr>
        </p:nvSpPr>
        <p:spPr>
          <a:xfrm>
            <a:off x="524975" y="339959"/>
            <a:ext cx="10679062" cy="762310"/>
          </a:xfrm>
        </p:spPr>
        <p:txBody>
          <a:bodyPr/>
          <a:lstStyle/>
          <a:p>
            <a:r>
              <a:rPr lang="en-US" sz="4400" b="1" dirty="0"/>
              <a:t>The Project</a:t>
            </a:r>
          </a:p>
        </p:txBody>
      </p:sp>
      <p:sp>
        <p:nvSpPr>
          <p:cNvPr id="3" name="Slide Number Placeholder 2">
            <a:extLst>
              <a:ext uri="{FF2B5EF4-FFF2-40B4-BE49-F238E27FC236}">
                <a16:creationId xmlns:a16="http://schemas.microsoft.com/office/drawing/2014/main" id="{E1A57764-3B40-7B49-914D-F886D878FEE8}"/>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DCB46B4-79E8-1449-8D45-8ACF439F73AA}" type="slidenum">
              <a:rPr kumimoji="0" lang="en-US" sz="1100" b="0" i="0" u="none" strike="noStrike" kern="1200" cap="none" spc="0" normalizeH="0" baseline="0" noProof="0" smtClean="0">
                <a:ln>
                  <a:noFill/>
                </a:ln>
                <a:solidFill>
                  <a:srgbClr val="FFFFFF"/>
                </a:solidFill>
                <a:effectLst/>
                <a:uLnTx/>
                <a:uFillTx/>
                <a:latin typeface="Roboto" panose="02000000000000000000" pitchFamily="2" charset="0"/>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en-US" sz="1100" b="0" i="0" u="none" strike="noStrike" kern="1200" cap="none" spc="0" normalizeH="0" baseline="0" noProof="0" dirty="0">
              <a:ln>
                <a:noFill/>
              </a:ln>
              <a:solidFill>
                <a:srgbClr val="FFFFFF"/>
              </a:solidFill>
              <a:effectLst/>
              <a:uLnTx/>
              <a:uFillTx/>
              <a:latin typeface="Roboto" panose="02000000000000000000" pitchFamily="2" charset="0"/>
              <a:cs typeface="+mn-cs"/>
            </a:endParaRPr>
          </a:p>
        </p:txBody>
      </p:sp>
      <p:sp>
        <p:nvSpPr>
          <p:cNvPr id="4" name="Content Placeholder 3">
            <a:extLst>
              <a:ext uri="{FF2B5EF4-FFF2-40B4-BE49-F238E27FC236}">
                <a16:creationId xmlns:a16="http://schemas.microsoft.com/office/drawing/2014/main" id="{5425BAC1-466C-C645-82B6-A9D3611DCA7F}"/>
              </a:ext>
            </a:extLst>
          </p:cNvPr>
          <p:cNvSpPr>
            <a:spLocks noGrp="1"/>
          </p:cNvSpPr>
          <p:nvPr>
            <p:ph idx="1"/>
          </p:nvPr>
        </p:nvSpPr>
        <p:spPr>
          <a:xfrm>
            <a:off x="524975" y="1287341"/>
            <a:ext cx="10832345" cy="4936177"/>
          </a:xfrm>
        </p:spPr>
        <p:txBody>
          <a:bodyPr/>
          <a:lstStyle/>
          <a:p>
            <a:pPr marL="0" marR="0">
              <a:lnSpc>
                <a:spcPct val="107000"/>
              </a:lnSpc>
              <a:spcBef>
                <a:spcPts val="0"/>
              </a:spcBef>
              <a:spcAft>
                <a:spcPts val="800"/>
              </a:spcAft>
            </a:pPr>
            <a:r>
              <a:rPr lang="en-US" sz="2800" dirty="0">
                <a:ea typeface="Arial" panose="020B0604020202020204" pitchFamily="34" charset="0"/>
                <a:cs typeface="Times New Roman" panose="02020603050405020304" pitchFamily="18" charset="0"/>
              </a:rPr>
              <a:t>Built </a:t>
            </a:r>
            <a:r>
              <a:rPr lang="en-US" sz="2800" dirty="0">
                <a:effectLst/>
                <a:latin typeface="Arial" panose="020B0604020202020204" pitchFamily="34" charset="0"/>
                <a:ea typeface="Arial" panose="020B0604020202020204" pitchFamily="34" charset="0"/>
                <a:cs typeface="Times New Roman" panose="02020603050405020304" pitchFamily="18" charset="0"/>
              </a:rPr>
              <a:t>on three primary components: </a:t>
            </a:r>
          </a:p>
          <a:p>
            <a:pPr marL="1097280" indent="-457200">
              <a:lnSpc>
                <a:spcPct val="100000"/>
              </a:lnSpc>
              <a:spcBef>
                <a:spcPts val="0"/>
              </a:spcBef>
              <a:spcAft>
                <a:spcPts val="1200"/>
              </a:spcAft>
              <a:buFont typeface="Arial" panose="020B0604020202020204" pitchFamily="34" charset="0"/>
              <a:buChar char="•"/>
            </a:pPr>
            <a:r>
              <a:rPr lang="en-US" sz="2800" b="1" dirty="0">
                <a:effectLst/>
                <a:latin typeface="Arial" panose="020B0604020202020204" pitchFamily="34" charset="0"/>
                <a:ea typeface="Arial" panose="020B0604020202020204" pitchFamily="34" charset="0"/>
                <a:cs typeface="Times New Roman" panose="02020603050405020304" pitchFamily="18" charset="0"/>
              </a:rPr>
              <a:t>Improving Secondary School Access</a:t>
            </a:r>
            <a:r>
              <a:rPr lang="en-US" sz="2800" dirty="0">
                <a:effectLst/>
                <a:latin typeface="Arial" panose="020B0604020202020204" pitchFamily="34" charset="0"/>
                <a:ea typeface="Arial" panose="020B0604020202020204" pitchFamily="34" charset="0"/>
                <a:cs typeface="Times New Roman" panose="02020603050405020304" pitchFamily="18" charset="0"/>
              </a:rPr>
              <a:t>: connect with mothers through mothers’ groups and family gardens</a:t>
            </a:r>
          </a:p>
          <a:p>
            <a:pPr marL="1097280" indent="-457200">
              <a:lnSpc>
                <a:spcPct val="100000"/>
              </a:lnSpc>
              <a:spcBef>
                <a:spcPts val="0"/>
              </a:spcBef>
              <a:spcAft>
                <a:spcPts val="1200"/>
              </a:spcAft>
              <a:buFont typeface="Arial" panose="020B0604020202020204" pitchFamily="34" charset="0"/>
              <a:buChar char="•"/>
            </a:pPr>
            <a:r>
              <a:rPr lang="en-US" sz="2800" b="1" dirty="0">
                <a:effectLst/>
                <a:latin typeface="Arial" panose="020B0604020202020204" pitchFamily="34" charset="0"/>
                <a:ea typeface="Arial" panose="020B0604020202020204" pitchFamily="34" charset="0"/>
                <a:cs typeface="Times New Roman" panose="02020603050405020304" pitchFamily="18" charset="0"/>
              </a:rPr>
              <a:t>Promoting Girls Leadership and Empowerment</a:t>
            </a:r>
            <a:r>
              <a:rPr lang="en-US" sz="2800" dirty="0">
                <a:effectLst/>
                <a:latin typeface="Arial" panose="020B0604020202020204" pitchFamily="34" charset="0"/>
                <a:ea typeface="Arial" panose="020B0604020202020204" pitchFamily="34" charset="0"/>
                <a:cs typeface="Times New Roman" panose="02020603050405020304" pitchFamily="18" charset="0"/>
              </a:rPr>
              <a:t>: youth leadership is facilitated by Peer Trainers</a:t>
            </a:r>
            <a:endParaRPr lang="en-US" sz="2800" dirty="0">
              <a:ea typeface="Arial" panose="020B0604020202020204" pitchFamily="34" charset="0"/>
              <a:cs typeface="Times New Roman" panose="02020603050405020304" pitchFamily="18" charset="0"/>
            </a:endParaRPr>
          </a:p>
          <a:p>
            <a:pPr marL="1097280" indent="-457200">
              <a:lnSpc>
                <a:spcPct val="100000"/>
              </a:lnSpc>
              <a:spcBef>
                <a:spcPts val="0"/>
              </a:spcBef>
              <a:spcAft>
                <a:spcPts val="1200"/>
              </a:spcAft>
              <a:buFont typeface="Arial" panose="020B0604020202020204" pitchFamily="34" charset="0"/>
              <a:buChar char="•"/>
            </a:pPr>
            <a:r>
              <a:rPr lang="en-US" sz="2800" b="1" dirty="0">
                <a:effectLst/>
                <a:latin typeface="Arial" panose="020B0604020202020204" pitchFamily="34" charset="0"/>
                <a:ea typeface="Arial" panose="020B0604020202020204" pitchFamily="34" charset="0"/>
                <a:cs typeface="Times New Roman" panose="02020603050405020304" pitchFamily="18" charset="0"/>
              </a:rPr>
              <a:t>Expanding Post-Secondary School Services</a:t>
            </a:r>
            <a:r>
              <a:rPr lang="en-US" sz="2800" dirty="0">
                <a:effectLst/>
                <a:latin typeface="Arial" panose="020B0604020202020204" pitchFamily="34" charset="0"/>
                <a:ea typeface="Arial" panose="020B0604020202020204" pitchFamily="34" charset="0"/>
                <a:cs typeface="Times New Roman" panose="02020603050405020304" pitchFamily="18" charset="0"/>
              </a:rPr>
              <a:t>: job training, guidance counseling, and a gender-sensitive space at youth center</a:t>
            </a:r>
            <a:endParaRPr lang="en-US" sz="2800" cap="small" dirty="0">
              <a:solidFill>
                <a:srgbClr val="009094"/>
              </a:solidFill>
              <a:effectLst/>
              <a:latin typeface="Arial" panose="020B0604020202020204" pitchFamily="34" charset="0"/>
              <a:ea typeface="Times New Roman" panose="02020603050405020304" pitchFamily="18" charset="0"/>
              <a:cs typeface="Times New Roman" panose="02020603050405020304" pitchFamily="18" charset="0"/>
            </a:endParaRPr>
          </a:p>
          <a:p>
            <a:pPr marL="457200" marR="0" indent="-457200">
              <a:lnSpc>
                <a:spcPct val="107000"/>
              </a:lnSpc>
              <a:spcBef>
                <a:spcPts val="0"/>
              </a:spcBef>
              <a:spcAft>
                <a:spcPts val="0"/>
              </a:spcAft>
              <a:buFont typeface="Arial" panose="020B0604020202020204" pitchFamily="34" charset="0"/>
              <a:buChar char="•"/>
            </a:pPr>
            <a:endParaRPr lang="en-US" sz="2800" cap="small" dirty="0">
              <a:solidFill>
                <a:srgbClr val="009094"/>
              </a:solidFill>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2800" cap="small" dirty="0">
                <a:solidFill>
                  <a:srgbClr val="009094"/>
                </a:solidFill>
                <a:effectLst/>
                <a:latin typeface="Arial" panose="020B0604020202020204" pitchFamily="34" charset="0"/>
                <a:ea typeface="Times New Roman" panose="02020603050405020304" pitchFamily="18" charset="0"/>
                <a:cs typeface="Times New Roman" panose="02020603050405020304" pitchFamily="18" charset="0"/>
              </a:rPr>
              <a:t>Direct Impact: 125; Indirect Impact: 400</a:t>
            </a:r>
            <a:endParaRPr lang="en-US"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736086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26A1C-2770-664C-960D-0D42ACF31609}"/>
              </a:ext>
            </a:extLst>
          </p:cNvPr>
          <p:cNvSpPr>
            <a:spLocks noGrp="1"/>
          </p:cNvSpPr>
          <p:nvPr>
            <p:ph type="title"/>
          </p:nvPr>
        </p:nvSpPr>
        <p:spPr>
          <a:xfrm>
            <a:off x="765544" y="223612"/>
            <a:ext cx="10679062" cy="762310"/>
          </a:xfrm>
        </p:spPr>
        <p:txBody>
          <a:bodyPr/>
          <a:lstStyle/>
          <a:p>
            <a:r>
              <a:rPr lang="en-US" sz="4400" b="1" dirty="0"/>
              <a:t>Budget</a:t>
            </a:r>
          </a:p>
        </p:txBody>
      </p:sp>
      <p:sp>
        <p:nvSpPr>
          <p:cNvPr id="4" name="Slide Number Placeholder 3">
            <a:extLst>
              <a:ext uri="{FF2B5EF4-FFF2-40B4-BE49-F238E27FC236}">
                <a16:creationId xmlns:a16="http://schemas.microsoft.com/office/drawing/2014/main" id="{299888EB-2754-6C47-B4FB-D44D40FA8B0E}"/>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DCB46B4-79E8-1449-8D45-8ACF439F73AA}" type="slidenum">
              <a:rPr kumimoji="0" lang="en-US" sz="1100" b="0" i="0" u="none" strike="noStrike" kern="1200" cap="none" spc="0" normalizeH="0" baseline="0" noProof="0" smtClean="0">
                <a:ln>
                  <a:noFill/>
                </a:ln>
                <a:solidFill>
                  <a:srgbClr val="FFFFFF"/>
                </a:solidFill>
                <a:effectLst/>
                <a:uLnTx/>
                <a:uFillTx/>
                <a:latin typeface="Arial" panose="020B0604020202020204" pitchFamily="34" charset="0"/>
                <a:ea typeface="Roboto" panose="02000000000000000000" pitchFamily="2" charset="0"/>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en-US" sz="1100" b="0" i="0" u="none" strike="noStrike" kern="1200" cap="none" spc="0" normalizeH="0" baseline="0" noProof="0" dirty="0">
              <a:ln>
                <a:noFill/>
              </a:ln>
              <a:solidFill>
                <a:srgbClr val="FFFFFF"/>
              </a:solidFill>
              <a:effectLst/>
              <a:uLnTx/>
              <a:uFillTx/>
              <a:latin typeface="Arial" panose="020B0604020202020204" pitchFamily="34" charset="0"/>
              <a:ea typeface="Roboto" panose="02000000000000000000" pitchFamily="2" charset="0"/>
              <a:cs typeface="Arial" panose="020B0604020202020204" pitchFamily="34" charset="0"/>
            </a:endParaRPr>
          </a:p>
        </p:txBody>
      </p:sp>
      <p:graphicFrame>
        <p:nvGraphicFramePr>
          <p:cNvPr id="5" name="Table 4">
            <a:extLst>
              <a:ext uri="{FF2B5EF4-FFF2-40B4-BE49-F238E27FC236}">
                <a16:creationId xmlns:a16="http://schemas.microsoft.com/office/drawing/2014/main" id="{50417FCA-E6AE-C766-6C0F-5355B5607196}"/>
              </a:ext>
            </a:extLst>
          </p:cNvPr>
          <p:cNvGraphicFramePr>
            <a:graphicFrameLocks noGrp="1"/>
          </p:cNvGraphicFramePr>
          <p:nvPr>
            <p:extLst>
              <p:ext uri="{D42A27DB-BD31-4B8C-83A1-F6EECF244321}">
                <p14:modId xmlns:p14="http://schemas.microsoft.com/office/powerpoint/2010/main" val="2574430336"/>
              </p:ext>
            </p:extLst>
          </p:nvPr>
        </p:nvGraphicFramePr>
        <p:xfrm>
          <a:off x="248560" y="985922"/>
          <a:ext cx="11713029" cy="5723264"/>
        </p:xfrm>
        <a:graphic>
          <a:graphicData uri="http://schemas.openxmlformats.org/drawingml/2006/table">
            <a:tbl>
              <a:tblPr firstRow="1" firstCol="1" lastRow="1" lastCol="1" bandRow="1" bandCol="1"/>
              <a:tblGrid>
                <a:gridCol w="1676400">
                  <a:extLst>
                    <a:ext uri="{9D8B030D-6E8A-4147-A177-3AD203B41FA5}">
                      <a16:colId xmlns:a16="http://schemas.microsoft.com/office/drawing/2014/main" val="1265297030"/>
                    </a:ext>
                  </a:extLst>
                </a:gridCol>
                <a:gridCol w="8824945">
                  <a:extLst>
                    <a:ext uri="{9D8B030D-6E8A-4147-A177-3AD203B41FA5}">
                      <a16:colId xmlns:a16="http://schemas.microsoft.com/office/drawing/2014/main" val="1573898972"/>
                    </a:ext>
                  </a:extLst>
                </a:gridCol>
                <a:gridCol w="1211684">
                  <a:extLst>
                    <a:ext uri="{9D8B030D-6E8A-4147-A177-3AD203B41FA5}">
                      <a16:colId xmlns:a16="http://schemas.microsoft.com/office/drawing/2014/main" val="1494547125"/>
                    </a:ext>
                  </a:extLst>
                </a:gridCol>
              </a:tblGrid>
              <a:tr h="234283">
                <a:tc>
                  <a:txBody>
                    <a:bodyPr/>
                    <a:lstStyle/>
                    <a:p>
                      <a:pPr marL="452120" marR="452755" algn="ctr">
                        <a:lnSpc>
                          <a:spcPct val="110000"/>
                        </a:lnSpc>
                        <a:spcBef>
                          <a:spcPts val="240"/>
                        </a:spcBef>
                        <a:spcAft>
                          <a:spcPts val="0"/>
                        </a:spcAft>
                      </a:pPr>
                      <a:r>
                        <a:rPr lang="en-US" sz="2400" b="1" dirty="0">
                          <a:solidFill>
                            <a:srgbClr val="FFFFFF"/>
                          </a:solidFill>
                          <a:effectLst/>
                          <a:latin typeface="Arial" panose="020B0604020202020204" pitchFamily="34" charset="0"/>
                          <a:ea typeface="Arial" panose="020B0604020202020204" pitchFamily="34" charset="0"/>
                          <a:cs typeface="Arial" panose="020B0604020202020204" pitchFamily="34" charset="0"/>
                        </a:rPr>
                        <a:t>Item</a:t>
                      </a:r>
                      <a:endParaRPr lang="en-US" sz="24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a:noFill/>
                    </a:lnL>
                    <a:lnR w="12700" cap="flat" cmpd="sng" algn="ctr">
                      <a:solidFill>
                        <a:srgbClr val="FFFFFF"/>
                      </a:solidFill>
                      <a:prstDash val="solid"/>
                      <a:round/>
                      <a:headEnd type="none" w="med" len="med"/>
                      <a:tailEnd type="none" w="med" len="med"/>
                    </a:lnR>
                    <a:lnT>
                      <a:noFill/>
                    </a:lnT>
                    <a:lnB w="38100" cap="flat" cmpd="sng" algn="ctr">
                      <a:solidFill>
                        <a:srgbClr val="FFFFFF"/>
                      </a:solidFill>
                      <a:prstDash val="solid"/>
                      <a:round/>
                      <a:headEnd type="none" w="med" len="med"/>
                      <a:tailEnd type="none" w="med" len="med"/>
                    </a:lnB>
                    <a:solidFill>
                      <a:srgbClr val="009093"/>
                    </a:solidFill>
                  </a:tcPr>
                </a:tc>
                <a:tc>
                  <a:txBody>
                    <a:bodyPr/>
                    <a:lstStyle/>
                    <a:p>
                      <a:pPr marL="1822450" marR="1820545" algn="ctr">
                        <a:lnSpc>
                          <a:spcPct val="110000"/>
                        </a:lnSpc>
                        <a:spcBef>
                          <a:spcPts val="240"/>
                        </a:spcBef>
                        <a:spcAft>
                          <a:spcPts val="0"/>
                        </a:spcAft>
                      </a:pPr>
                      <a:r>
                        <a:rPr lang="en-US" sz="2400" b="1" dirty="0">
                          <a:solidFill>
                            <a:srgbClr val="FFFFFF"/>
                          </a:solidFill>
                          <a:effectLst/>
                          <a:latin typeface="Arial" panose="020B0604020202020204" pitchFamily="34" charset="0"/>
                          <a:ea typeface="Arial" panose="020B0604020202020204" pitchFamily="34" charset="0"/>
                          <a:cs typeface="Arial" panose="020B0604020202020204" pitchFamily="34" charset="0"/>
                        </a:rPr>
                        <a:t>Description</a:t>
                      </a:r>
                      <a:endParaRPr lang="en-US" sz="24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38100" cap="flat" cmpd="sng" algn="ctr">
                      <a:solidFill>
                        <a:srgbClr val="FFFFFF"/>
                      </a:solidFill>
                      <a:prstDash val="solid"/>
                      <a:round/>
                      <a:headEnd type="none" w="med" len="med"/>
                      <a:tailEnd type="none" w="med" len="med"/>
                    </a:lnB>
                    <a:solidFill>
                      <a:srgbClr val="009093"/>
                    </a:solidFill>
                  </a:tcPr>
                </a:tc>
                <a:tc>
                  <a:txBody>
                    <a:bodyPr/>
                    <a:lstStyle/>
                    <a:p>
                      <a:pPr algn="ctr"/>
                      <a:r>
                        <a:rPr lang="en-US" sz="2400" b="1" dirty="0">
                          <a:solidFill>
                            <a:srgbClr val="FFFFFF"/>
                          </a:solidFill>
                          <a:effectLst/>
                          <a:latin typeface="Arial" panose="020B0604020202020204" pitchFamily="34" charset="0"/>
                          <a:ea typeface="Arial" panose="020B0604020202020204" pitchFamily="34" charset="0"/>
                          <a:cs typeface="Arial" panose="020B0604020202020204" pitchFamily="34" charset="0"/>
                        </a:rPr>
                        <a:t>Cost</a:t>
                      </a:r>
                      <a:endParaRPr lang="en-US" sz="2400" dirty="0"/>
                    </a:p>
                  </a:txBody>
                  <a:tcPr marL="0" marR="0" marT="0" marB="0">
                    <a:lnL w="19050" cap="flat" cmpd="sng" algn="ctr">
                      <a:solidFill>
                        <a:srgbClr val="FFFFFF"/>
                      </a:solidFill>
                      <a:prstDash val="solid"/>
                      <a:round/>
                      <a:headEnd type="none" w="med" len="med"/>
                      <a:tailEnd type="none" w="med" len="med"/>
                    </a:lnL>
                    <a:lnR>
                      <a:noFill/>
                    </a:lnR>
                    <a:lnT>
                      <a:noFill/>
                    </a:lnT>
                    <a:lnB w="38100" cap="flat" cmpd="sng" algn="ctr">
                      <a:solidFill>
                        <a:srgbClr val="FFFFFF"/>
                      </a:solidFill>
                      <a:prstDash val="solid"/>
                      <a:round/>
                      <a:headEnd type="none" w="med" len="med"/>
                      <a:tailEnd type="none" w="med" len="med"/>
                    </a:lnB>
                    <a:solidFill>
                      <a:srgbClr val="009093"/>
                    </a:solidFill>
                  </a:tcPr>
                </a:tc>
                <a:extLst>
                  <a:ext uri="{0D108BD9-81ED-4DB2-BD59-A6C34878D82A}">
                    <a16:rowId xmlns:a16="http://schemas.microsoft.com/office/drawing/2014/main" val="401614797"/>
                  </a:ext>
                </a:extLst>
              </a:tr>
              <a:tr h="1405187">
                <a:tc>
                  <a:txBody>
                    <a:bodyPr/>
                    <a:lstStyle/>
                    <a:p>
                      <a:pPr marL="0" marR="198755" algn="ctr">
                        <a:lnSpc>
                          <a:spcPct val="110000"/>
                        </a:lnSpc>
                        <a:spcBef>
                          <a:spcPts val="0"/>
                        </a:spcBef>
                        <a:spcAft>
                          <a:spcPts val="0"/>
                        </a:spcAft>
                      </a:pPr>
                      <a:r>
                        <a:rPr lang="en-US" sz="1600" dirty="0" smtClean="0">
                          <a:solidFill>
                            <a:srgbClr val="1A1A1A"/>
                          </a:solidFill>
                          <a:effectLst/>
                          <a:latin typeface="Arial" panose="020B0604020202020204" pitchFamily="34" charset="0"/>
                          <a:ea typeface="Arial" panose="020B0604020202020204" pitchFamily="34" charset="0"/>
                          <a:cs typeface="Arial" panose="020B0604020202020204" pitchFamily="34" charset="0"/>
                        </a:rPr>
                        <a:t>Personnel </a:t>
                      </a:r>
                      <a:endParaRPr lang="en-US" sz="16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a:no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ADBDC"/>
                    </a:solidFill>
                  </a:tcPr>
                </a:tc>
                <a:tc>
                  <a:txBody>
                    <a:bodyPr/>
                    <a:lstStyle/>
                    <a:p>
                      <a:pPr marL="171450" marR="0" lvl="0" indent="-171450" algn="ctr">
                        <a:lnSpc>
                          <a:spcPct val="100000"/>
                        </a:lnSpc>
                        <a:spcBef>
                          <a:spcPts val="0"/>
                        </a:spcBef>
                        <a:spcAft>
                          <a:spcPts val="0"/>
                        </a:spcAft>
                        <a:buFont typeface="Arial" panose="020B0604020202020204" pitchFamily="34" charset="0"/>
                        <a:buChar char="•"/>
                      </a:pPr>
                      <a:r>
                        <a:rPr lang="en-US" sz="1600" dirty="0" smtClean="0">
                          <a:solidFill>
                            <a:srgbClr val="000000"/>
                          </a:solidFill>
                          <a:effectLst/>
                          <a:latin typeface="Arial" panose="020B0604020202020204" pitchFamily="34" charset="0"/>
                          <a:ea typeface="Arial" panose="020B0604020202020204" pitchFamily="34" charset="0"/>
                          <a:cs typeface="Arial" panose="020B0604020202020204" pitchFamily="34" charset="0"/>
                        </a:rPr>
                        <a:t>Director </a:t>
                      </a:r>
                      <a:r>
                        <a:rPr lang="en-US"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of Education, Director of Curriculum &amp; Instruction, Director of Field Programs, and Director of Monitoring and Evaluation</a:t>
                      </a:r>
                    </a:p>
                    <a:p>
                      <a:pPr marL="171450" marR="0" lvl="0" indent="-171450" algn="ctr">
                        <a:lnSpc>
                          <a:spcPct val="100000"/>
                        </a:lnSpc>
                        <a:spcBef>
                          <a:spcPts val="0"/>
                        </a:spcBef>
                        <a:spcAft>
                          <a:spcPts val="0"/>
                        </a:spcAft>
                        <a:buFont typeface="Arial" panose="020B0604020202020204" pitchFamily="34" charset="0"/>
                        <a:buChar char="•"/>
                      </a:pPr>
                      <a:r>
                        <a:rPr lang="en-US"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Stipends paid to Peer Trainers for teaching leadership workshops after completing their certification</a:t>
                      </a:r>
                      <a:endParaRPr lang="en-US" sz="1600" dirty="0">
                        <a:effectLst/>
                        <a:latin typeface="Arial" panose="020B0604020202020204" pitchFamily="34" charset="0"/>
                        <a:ea typeface="Arial" panose="020B0604020202020204" pitchFamily="34" charset="0"/>
                        <a:cs typeface="Times New Roman" panose="02020603050405020304" pitchFamily="18" charset="0"/>
                      </a:endParaRPr>
                    </a:p>
                    <a:p>
                      <a:pPr marL="171450" marR="0" lvl="0" indent="-171450" algn="ctr">
                        <a:lnSpc>
                          <a:spcPct val="100000"/>
                        </a:lnSpc>
                        <a:spcBef>
                          <a:spcPts val="0"/>
                        </a:spcBef>
                        <a:spcAft>
                          <a:spcPts val="0"/>
                        </a:spcAft>
                        <a:buFont typeface="Arial" panose="020B0604020202020204" pitchFamily="34" charset="0"/>
                        <a:buChar char="•"/>
                      </a:pPr>
                      <a:r>
                        <a:rPr lang="en-US"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Agronomist’s technical assistance to support mothers' vegetable garden initiative </a:t>
                      </a:r>
                      <a:endParaRPr lang="en-US" sz="1600" dirty="0">
                        <a:effectLst/>
                        <a:latin typeface="Arial" panose="020B0604020202020204" pitchFamily="34" charset="0"/>
                        <a:ea typeface="Arial" panose="020B0604020202020204" pitchFamily="34" charset="0"/>
                        <a:cs typeface="Times New Roman" panose="02020603050405020304" pitchFamily="18" charset="0"/>
                      </a:endParaRPr>
                    </a:p>
                    <a:p>
                      <a:pPr marL="171450" marR="0" lvl="0" indent="-171450" algn="ctr">
                        <a:lnSpc>
                          <a:spcPct val="100000"/>
                        </a:lnSpc>
                        <a:spcBef>
                          <a:spcPts val="0"/>
                        </a:spcBef>
                        <a:spcAft>
                          <a:spcPts val="0"/>
                        </a:spcAft>
                        <a:buFont typeface="Arial" panose="020B0604020202020204" pitchFamily="34" charset="0"/>
                        <a:buChar char="•"/>
                      </a:pPr>
                      <a:r>
                        <a:rPr lang="en-US"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Transportation stipend youth tutors</a:t>
                      </a:r>
                      <a:endParaRPr lang="en-US" sz="16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ADBDC"/>
                    </a:solidFill>
                  </a:tcPr>
                </a:tc>
                <a:tc>
                  <a:txBody>
                    <a:bodyPr/>
                    <a:lstStyle/>
                    <a:p>
                      <a:pPr marL="0" marR="50165" algn="r">
                        <a:lnSpc>
                          <a:spcPct val="110000"/>
                        </a:lnSpc>
                        <a:spcBef>
                          <a:spcPts val="5"/>
                        </a:spcBef>
                        <a:spcAft>
                          <a:spcPts val="0"/>
                        </a:spcAft>
                      </a:pPr>
                      <a:r>
                        <a:rPr lang="en-US" sz="1600" spc="-10" dirty="0" smtClean="0">
                          <a:solidFill>
                            <a:srgbClr val="000000"/>
                          </a:solidFill>
                          <a:effectLst/>
                          <a:latin typeface="Arial" panose="020B0604020202020204" pitchFamily="34" charset="0"/>
                          <a:ea typeface="Arial" panose="020B0604020202020204" pitchFamily="34" charset="0"/>
                          <a:cs typeface="Arial" panose="020B0604020202020204" pitchFamily="34" charset="0"/>
                        </a:rPr>
                        <a:t>$</a:t>
                      </a:r>
                      <a:r>
                        <a:rPr lang="en-US" sz="1600" spc="-10" dirty="0">
                          <a:solidFill>
                            <a:srgbClr val="000000"/>
                          </a:solidFill>
                          <a:effectLst/>
                          <a:latin typeface="Arial" panose="020B0604020202020204" pitchFamily="34" charset="0"/>
                          <a:ea typeface="Arial" panose="020B0604020202020204" pitchFamily="34" charset="0"/>
                          <a:cs typeface="Arial" panose="020B0604020202020204" pitchFamily="34" charset="0"/>
                        </a:rPr>
                        <a:t>15,762</a:t>
                      </a:r>
                      <a:endParaRPr lang="en-US" sz="1600" dirty="0"/>
                    </a:p>
                  </a:txBody>
                  <a:tcPr marL="45720" marR="45720" anchor="ctr">
                    <a:lnL w="19050" cap="flat" cmpd="sng" algn="ctr">
                      <a:solidFill>
                        <a:srgbClr val="FFFFFF"/>
                      </a:solidFill>
                      <a:prstDash val="solid"/>
                      <a:round/>
                      <a:headEnd type="none" w="med" len="med"/>
                      <a:tailEnd type="none" w="med" len="med"/>
                    </a:lnL>
                    <a:lnR>
                      <a:no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ADBDC"/>
                    </a:solidFill>
                  </a:tcPr>
                </a:tc>
                <a:extLst>
                  <a:ext uri="{0D108BD9-81ED-4DB2-BD59-A6C34878D82A}">
                    <a16:rowId xmlns:a16="http://schemas.microsoft.com/office/drawing/2014/main" val="1048310470"/>
                  </a:ext>
                </a:extLst>
              </a:tr>
              <a:tr h="1484582">
                <a:tc>
                  <a:txBody>
                    <a:bodyPr/>
                    <a:lstStyle/>
                    <a:p>
                      <a:pPr marL="0" marR="0" algn="ctr">
                        <a:lnSpc>
                          <a:spcPct val="110000"/>
                        </a:lnSpc>
                        <a:spcBef>
                          <a:spcPts val="35"/>
                        </a:spcBef>
                        <a:spcAft>
                          <a:spcPts val="0"/>
                        </a:spcAft>
                      </a:pPr>
                      <a:r>
                        <a:rPr lang="en-US" sz="1600" dirty="0">
                          <a:effectLst/>
                          <a:latin typeface="Arial" panose="020B0604020202020204" pitchFamily="34" charset="0"/>
                          <a:ea typeface="Arial" panose="020B0604020202020204" pitchFamily="34" charset="0"/>
                          <a:cs typeface="Arial" panose="020B0604020202020204" pitchFamily="34" charset="0"/>
                        </a:rPr>
                        <a:t> </a:t>
                      </a:r>
                      <a:r>
                        <a:rPr lang="en-US" sz="1600" dirty="0" smtClean="0">
                          <a:solidFill>
                            <a:srgbClr val="000000"/>
                          </a:solidFill>
                          <a:effectLst/>
                          <a:latin typeface="Arial" panose="020B0604020202020204" pitchFamily="34" charset="0"/>
                          <a:ea typeface="Arial" panose="020B0604020202020204" pitchFamily="34" charset="0"/>
                          <a:cs typeface="Arial" panose="020B0604020202020204" pitchFamily="34" charset="0"/>
                        </a:rPr>
                        <a:t>Supplies </a:t>
                      </a:r>
                      <a:r>
                        <a:rPr lang="en-US"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and Equipment</a:t>
                      </a:r>
                      <a:endParaRPr lang="en-US" sz="16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marL="171450" marR="0" lvl="0" indent="-171450" algn="ctr">
                        <a:lnSpc>
                          <a:spcPct val="100000"/>
                        </a:lnSpc>
                        <a:spcBef>
                          <a:spcPts val="35"/>
                        </a:spcBef>
                        <a:spcAft>
                          <a:spcPts val="0"/>
                        </a:spcAft>
                        <a:buFont typeface="Arial" panose="020B0604020202020204" pitchFamily="34" charset="0"/>
                        <a:buChar char="•"/>
                      </a:pPr>
                      <a:r>
                        <a:rPr lang="en-US" sz="1600" dirty="0" smtClean="0">
                          <a:solidFill>
                            <a:srgbClr val="000000"/>
                          </a:solidFill>
                          <a:effectLst/>
                          <a:latin typeface="Arial" panose="020B0604020202020204" pitchFamily="34" charset="0"/>
                          <a:ea typeface="Arial" panose="020B0604020202020204" pitchFamily="34" charset="0"/>
                          <a:cs typeface="Arial" panose="020B0604020202020204" pitchFamily="34" charset="0"/>
                        </a:rPr>
                        <a:t>Leadership </a:t>
                      </a:r>
                      <a:r>
                        <a:rPr lang="en-US"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workshop training materials </a:t>
                      </a:r>
                      <a:endParaRPr lang="en-US" sz="1600" dirty="0">
                        <a:effectLst/>
                        <a:latin typeface="Arial" panose="020B0604020202020204" pitchFamily="34" charset="0"/>
                        <a:ea typeface="Arial" panose="020B0604020202020204" pitchFamily="34" charset="0"/>
                        <a:cs typeface="Times New Roman" panose="02020603050405020304" pitchFamily="18" charset="0"/>
                      </a:endParaRPr>
                    </a:p>
                    <a:p>
                      <a:pPr marL="171450" marR="0" lvl="0" indent="-171450" algn="ctr">
                        <a:lnSpc>
                          <a:spcPct val="100000"/>
                        </a:lnSpc>
                        <a:spcBef>
                          <a:spcPts val="35"/>
                        </a:spcBef>
                        <a:spcAft>
                          <a:spcPts val="0"/>
                        </a:spcAft>
                        <a:buFont typeface="Arial" panose="020B0604020202020204" pitchFamily="34" charset="0"/>
                        <a:buChar char="•"/>
                      </a:pPr>
                      <a:r>
                        <a:rPr lang="en-US"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Community project materials and tools (projects by E2E leaders in their communities: $150 - $500 each, approximately 1 project per school per month)</a:t>
                      </a:r>
                      <a:endParaRPr lang="en-US" sz="1600" dirty="0">
                        <a:effectLst/>
                        <a:latin typeface="Arial" panose="020B0604020202020204" pitchFamily="34" charset="0"/>
                        <a:ea typeface="Arial" panose="020B0604020202020204" pitchFamily="34" charset="0"/>
                        <a:cs typeface="Times New Roman" panose="02020603050405020304" pitchFamily="18" charset="0"/>
                      </a:endParaRPr>
                    </a:p>
                    <a:p>
                      <a:pPr marL="171450" marR="0" lvl="0" indent="-171450" algn="ctr">
                        <a:lnSpc>
                          <a:spcPct val="100000"/>
                        </a:lnSpc>
                        <a:spcBef>
                          <a:spcPts val="35"/>
                        </a:spcBef>
                        <a:spcAft>
                          <a:spcPts val="0"/>
                        </a:spcAft>
                        <a:buFont typeface="Arial" panose="020B0604020202020204" pitchFamily="34" charset="0"/>
                        <a:buChar char="•"/>
                      </a:pPr>
                      <a:r>
                        <a:rPr lang="en-US"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Garden materials and supplies</a:t>
                      </a:r>
                      <a:endParaRPr lang="en-US" sz="1600" dirty="0">
                        <a:effectLst/>
                        <a:latin typeface="Arial" panose="020B0604020202020204" pitchFamily="34" charset="0"/>
                        <a:ea typeface="Arial" panose="020B0604020202020204" pitchFamily="34" charset="0"/>
                        <a:cs typeface="Times New Roman" panose="02020603050405020304" pitchFamily="18" charset="0"/>
                      </a:endParaRPr>
                    </a:p>
                    <a:p>
                      <a:pPr marL="171450" marR="0" lvl="0" indent="-171450" algn="ctr">
                        <a:lnSpc>
                          <a:spcPct val="100000"/>
                        </a:lnSpc>
                        <a:spcBef>
                          <a:spcPts val="35"/>
                        </a:spcBef>
                        <a:spcAft>
                          <a:spcPts val="0"/>
                        </a:spcAft>
                        <a:buFont typeface="Arial" panose="020B0604020202020204" pitchFamily="34" charset="0"/>
                        <a:buChar char="•"/>
                      </a:pPr>
                      <a:r>
                        <a:rPr lang="en-US"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E2E graduate toolkits (help graduates cover startup costs like business attire, laptop, or bus fare for job interviews, enrolling in training programs, or other job-related activities</a:t>
                      </a:r>
                      <a:r>
                        <a:rPr lang="en-US" sz="1600" dirty="0" smtClean="0">
                          <a:solidFill>
                            <a:srgbClr val="000000"/>
                          </a:solidFill>
                          <a:effectLst/>
                          <a:latin typeface="Arial" panose="020B0604020202020204" pitchFamily="34" charset="0"/>
                          <a:ea typeface="Arial" panose="020B0604020202020204" pitchFamily="34" charset="0"/>
                          <a:cs typeface="Arial" panose="020B0604020202020204" pitchFamily="34" charset="0"/>
                        </a:rPr>
                        <a:t>)</a:t>
                      </a:r>
                      <a:endParaRPr lang="en-US" sz="16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marL="0" marR="50165" algn="r">
                        <a:lnSpc>
                          <a:spcPct val="110000"/>
                        </a:lnSpc>
                        <a:spcBef>
                          <a:spcPts val="5"/>
                        </a:spcBef>
                        <a:spcAft>
                          <a:spcPts val="0"/>
                        </a:spcAft>
                      </a:pPr>
                      <a:r>
                        <a:rPr lang="en-US" sz="1600" dirty="0" smtClean="0">
                          <a:solidFill>
                            <a:srgbClr val="000000"/>
                          </a:solidFill>
                          <a:effectLst/>
                          <a:latin typeface="Arial" panose="020B0604020202020204" pitchFamily="34" charset="0"/>
                          <a:ea typeface="Arial" panose="020B0604020202020204" pitchFamily="34" charset="0"/>
                          <a:cs typeface="Arial" panose="020B0604020202020204" pitchFamily="34" charset="0"/>
                        </a:rPr>
                        <a:t>$</a:t>
                      </a:r>
                      <a:r>
                        <a:rPr lang="en-US"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25,238</a:t>
                      </a:r>
                      <a:endParaRPr lang="en-US" sz="1600" dirty="0"/>
                    </a:p>
                  </a:txBody>
                  <a:tcPr marL="45720" marR="45720" anchor="ctr">
                    <a:lnL w="1905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extLst>
                  <a:ext uri="{0D108BD9-81ED-4DB2-BD59-A6C34878D82A}">
                    <a16:rowId xmlns:a16="http://schemas.microsoft.com/office/drawing/2014/main" val="564067617"/>
                  </a:ext>
                </a:extLst>
              </a:tr>
              <a:tr h="1634200">
                <a:tc>
                  <a:txBody>
                    <a:bodyPr/>
                    <a:lstStyle/>
                    <a:p>
                      <a:pPr marL="0" marR="0" algn="ctr">
                        <a:lnSpc>
                          <a:spcPct val="110000"/>
                        </a:lnSpc>
                        <a:spcBef>
                          <a:spcPts val="35"/>
                        </a:spcBef>
                        <a:spcAft>
                          <a:spcPts val="0"/>
                        </a:spcAft>
                      </a:pPr>
                      <a:r>
                        <a:rPr lang="en-US" sz="1600" dirty="0" smtClean="0">
                          <a:solidFill>
                            <a:srgbClr val="000000"/>
                          </a:solidFill>
                          <a:effectLst/>
                          <a:latin typeface="Arial" panose="020B0604020202020204" pitchFamily="34" charset="0"/>
                          <a:ea typeface="Arial" panose="020B0604020202020204" pitchFamily="34" charset="0"/>
                          <a:cs typeface="Arial" panose="020B0604020202020204" pitchFamily="34" charset="0"/>
                        </a:rPr>
                        <a:t>Logistics </a:t>
                      </a:r>
                      <a:r>
                        <a:rPr lang="en-US"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and other costs</a:t>
                      </a:r>
                      <a:endParaRPr lang="en-US" sz="16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ADBDC"/>
                    </a:solidFill>
                  </a:tcPr>
                </a:tc>
                <a:tc>
                  <a:txBody>
                    <a:bodyPr/>
                    <a:lstStyle/>
                    <a:p>
                      <a:pPr marL="171450" marR="0" lvl="0" indent="-171450" algn="ctr">
                        <a:lnSpc>
                          <a:spcPct val="100000"/>
                        </a:lnSpc>
                        <a:spcBef>
                          <a:spcPts val="35"/>
                        </a:spcBef>
                        <a:spcAft>
                          <a:spcPts val="0"/>
                        </a:spcAft>
                        <a:buFont typeface="Arial" panose="020B0604020202020204" pitchFamily="34" charset="0"/>
                        <a:buChar char="•"/>
                      </a:pPr>
                      <a:r>
                        <a:rPr lang="en-US" sz="1600" dirty="0" smtClean="0">
                          <a:solidFill>
                            <a:srgbClr val="000000"/>
                          </a:solidFill>
                          <a:effectLst/>
                          <a:latin typeface="Arial" panose="020B0604020202020204" pitchFamily="34" charset="0"/>
                          <a:ea typeface="Arial" panose="020B0604020202020204" pitchFamily="34" charset="0"/>
                          <a:cs typeface="Arial" panose="020B0604020202020204" pitchFamily="34" charset="0"/>
                        </a:rPr>
                        <a:t>Staff </a:t>
                      </a:r>
                      <a:r>
                        <a:rPr lang="en-US"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transportation to supervise project and make regular visits to E2E school sites and youth center</a:t>
                      </a:r>
                      <a:endParaRPr lang="en-US" sz="1600" dirty="0">
                        <a:effectLst/>
                        <a:latin typeface="Arial" panose="020B0604020202020204" pitchFamily="34" charset="0"/>
                        <a:ea typeface="Arial" panose="020B0604020202020204" pitchFamily="34" charset="0"/>
                        <a:cs typeface="Times New Roman" panose="02020603050405020304" pitchFamily="18" charset="0"/>
                      </a:endParaRPr>
                    </a:p>
                    <a:p>
                      <a:pPr marL="171450" marR="0" lvl="0" indent="-171450" algn="ctr">
                        <a:lnSpc>
                          <a:spcPct val="100000"/>
                        </a:lnSpc>
                        <a:spcBef>
                          <a:spcPts val="35"/>
                        </a:spcBef>
                        <a:spcAft>
                          <a:spcPts val="0"/>
                        </a:spcAft>
                        <a:buFont typeface="Arial" panose="020B0604020202020204" pitchFamily="34" charset="0"/>
                        <a:buChar char="•"/>
                      </a:pPr>
                      <a:r>
                        <a:rPr lang="en-US"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Student transportation (bus fare to youth center, as needed: travel to impart leadership trainings in neighboring communities, attend trade school</a:t>
                      </a:r>
                      <a:endParaRPr lang="en-US" sz="1600" dirty="0">
                        <a:effectLst/>
                        <a:latin typeface="Arial" panose="020B0604020202020204" pitchFamily="34" charset="0"/>
                        <a:ea typeface="Arial" panose="020B0604020202020204" pitchFamily="34" charset="0"/>
                        <a:cs typeface="Times New Roman" panose="02020603050405020304" pitchFamily="18" charset="0"/>
                      </a:endParaRPr>
                    </a:p>
                    <a:p>
                      <a:pPr marL="171450" marR="0" lvl="0" indent="-171450" algn="ctr">
                        <a:lnSpc>
                          <a:spcPct val="100000"/>
                        </a:lnSpc>
                        <a:spcBef>
                          <a:spcPts val="35"/>
                        </a:spcBef>
                        <a:spcAft>
                          <a:spcPts val="0"/>
                        </a:spcAft>
                        <a:buFont typeface="Arial" panose="020B0604020202020204" pitchFamily="34" charset="0"/>
                        <a:buChar char="•"/>
                      </a:pPr>
                      <a:r>
                        <a:rPr lang="en-US"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classes, or travel to internship sites)</a:t>
                      </a:r>
                      <a:endParaRPr lang="en-US" sz="1600" dirty="0">
                        <a:effectLst/>
                        <a:latin typeface="Arial" panose="020B0604020202020204" pitchFamily="34" charset="0"/>
                        <a:ea typeface="Arial" panose="020B0604020202020204" pitchFamily="34" charset="0"/>
                        <a:cs typeface="Times New Roman" panose="02020603050405020304" pitchFamily="18" charset="0"/>
                      </a:endParaRPr>
                    </a:p>
                    <a:p>
                      <a:pPr marL="171450" marR="0" lvl="0" indent="-171450" algn="ctr">
                        <a:lnSpc>
                          <a:spcPct val="100000"/>
                        </a:lnSpc>
                        <a:spcBef>
                          <a:spcPts val="35"/>
                        </a:spcBef>
                        <a:spcAft>
                          <a:spcPts val="0"/>
                        </a:spcAft>
                        <a:buFont typeface="Arial" panose="020B0604020202020204" pitchFamily="34" charset="0"/>
                        <a:buChar char="•"/>
                      </a:pPr>
                      <a:r>
                        <a:rPr lang="en-US"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(NIDO) Youth Center Internet</a:t>
                      </a:r>
                      <a:endParaRPr lang="en-US" sz="1600" dirty="0">
                        <a:effectLst/>
                        <a:latin typeface="Arial" panose="020B0604020202020204" pitchFamily="34" charset="0"/>
                        <a:ea typeface="Arial" panose="020B0604020202020204" pitchFamily="34" charset="0"/>
                        <a:cs typeface="Times New Roman" panose="02020603050405020304" pitchFamily="18" charset="0"/>
                      </a:endParaRPr>
                    </a:p>
                    <a:p>
                      <a:pPr marL="171450" marR="0" lvl="0" indent="-171450" algn="ctr">
                        <a:lnSpc>
                          <a:spcPct val="100000"/>
                        </a:lnSpc>
                        <a:spcBef>
                          <a:spcPts val="35"/>
                        </a:spcBef>
                        <a:spcAft>
                          <a:spcPts val="0"/>
                        </a:spcAft>
                        <a:buFont typeface="Arial" panose="020B0604020202020204" pitchFamily="34" charset="0"/>
                        <a:buChar char="•"/>
                      </a:pPr>
                      <a:r>
                        <a:rPr lang="en-US"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Student cell phone credits (for students and youth leaders who need internet service to stay connected while in their communities</a:t>
                      </a:r>
                      <a:r>
                        <a:rPr lang="en-US" sz="1600" dirty="0" smtClean="0">
                          <a:solidFill>
                            <a:srgbClr val="000000"/>
                          </a:solidFill>
                          <a:effectLst/>
                          <a:latin typeface="Arial" panose="020B0604020202020204" pitchFamily="34" charset="0"/>
                          <a:ea typeface="Arial" panose="020B0604020202020204" pitchFamily="34" charset="0"/>
                          <a:cs typeface="Arial" panose="020B0604020202020204" pitchFamily="34" charset="0"/>
                        </a:rPr>
                        <a:t>)</a:t>
                      </a:r>
                      <a:endParaRPr lang="en-US" sz="16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ADBDC"/>
                    </a:solidFill>
                  </a:tcPr>
                </a:tc>
                <a:tc>
                  <a:txBody>
                    <a:bodyPr/>
                    <a:lstStyle/>
                    <a:p>
                      <a:pPr marL="0" marR="50165" algn="r">
                        <a:lnSpc>
                          <a:spcPct val="110000"/>
                        </a:lnSpc>
                        <a:spcBef>
                          <a:spcPts val="5"/>
                        </a:spcBef>
                        <a:spcAft>
                          <a:spcPts val="0"/>
                        </a:spcAft>
                      </a:pPr>
                      <a:r>
                        <a:rPr lang="en-US" sz="1600" dirty="0" smtClean="0">
                          <a:solidFill>
                            <a:srgbClr val="000000"/>
                          </a:solidFill>
                          <a:effectLst/>
                          <a:latin typeface="Arial" panose="020B0604020202020204" pitchFamily="34" charset="0"/>
                          <a:ea typeface="Arial" panose="020B0604020202020204" pitchFamily="34" charset="0"/>
                          <a:cs typeface="Arial" panose="020B0604020202020204" pitchFamily="34" charset="0"/>
                        </a:rPr>
                        <a:t>$</a:t>
                      </a:r>
                      <a:r>
                        <a:rPr lang="en-US" sz="1600" dirty="0">
                          <a:solidFill>
                            <a:srgbClr val="000000"/>
                          </a:solidFill>
                          <a:effectLst/>
                          <a:latin typeface="Arial" panose="020B0604020202020204" pitchFamily="34" charset="0"/>
                          <a:ea typeface="Arial" panose="020B0604020202020204" pitchFamily="34" charset="0"/>
                          <a:cs typeface="Arial" panose="020B0604020202020204" pitchFamily="34" charset="0"/>
                        </a:rPr>
                        <a:t>9,000</a:t>
                      </a:r>
                      <a:endParaRPr lang="en-US" sz="1600" dirty="0"/>
                    </a:p>
                  </a:txBody>
                  <a:tcPr marL="45720" marR="45720" anchor="ctr">
                    <a:lnL w="1905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ADBDC"/>
                    </a:solidFill>
                  </a:tcPr>
                </a:tc>
                <a:extLst>
                  <a:ext uri="{0D108BD9-81ED-4DB2-BD59-A6C34878D82A}">
                    <a16:rowId xmlns:a16="http://schemas.microsoft.com/office/drawing/2014/main" val="28716838"/>
                  </a:ext>
                </a:extLst>
              </a:tr>
              <a:tr h="453828">
                <a:tc>
                  <a:txBody>
                    <a:bodyPr/>
                    <a:lstStyle/>
                    <a:p>
                      <a:pPr marL="0" marR="452755" algn="ctr">
                        <a:lnSpc>
                          <a:spcPct val="110000"/>
                        </a:lnSpc>
                        <a:spcBef>
                          <a:spcPts val="65"/>
                        </a:spcBef>
                        <a:spcAft>
                          <a:spcPts val="0"/>
                        </a:spcAft>
                      </a:pPr>
                      <a:r>
                        <a:rPr lang="en-US" sz="1600" b="1" dirty="0" smtClean="0">
                          <a:solidFill>
                            <a:srgbClr val="000000"/>
                          </a:solidFill>
                          <a:effectLst/>
                          <a:latin typeface="Arial" panose="020B0604020202020204" pitchFamily="34" charset="0"/>
                          <a:ea typeface="Arial" panose="020B0604020202020204" pitchFamily="34" charset="0"/>
                          <a:cs typeface="Arial" panose="020B0604020202020204" pitchFamily="34" charset="0"/>
                        </a:rPr>
                        <a:t>Total</a:t>
                      </a:r>
                      <a:endParaRPr lang="en-US" sz="16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A5A5A5"/>
                    </a:solidFill>
                  </a:tcPr>
                </a:tc>
                <a:tc>
                  <a:txBody>
                    <a:bodyPr/>
                    <a:lstStyle/>
                    <a:p>
                      <a:pPr marL="0" marR="0" algn="ctr">
                        <a:lnSpc>
                          <a:spcPct val="110000"/>
                        </a:lnSpc>
                        <a:spcBef>
                          <a:spcPts val="0"/>
                        </a:spcBef>
                        <a:spcAft>
                          <a:spcPts val="0"/>
                        </a:spcAft>
                      </a:pPr>
                      <a:r>
                        <a:rPr lang="en-US" sz="1600" dirty="0">
                          <a:effectLst/>
                          <a:latin typeface="Arial" panose="020B0604020202020204" pitchFamily="34" charset="0"/>
                          <a:ea typeface="Arial" panose="020B0604020202020204" pitchFamily="34" charset="0"/>
                          <a:cs typeface="Arial" panose="020B0604020202020204" pitchFamily="34" charset="0"/>
                        </a:rPr>
                        <a:t> </a:t>
                      </a:r>
                      <a:endParaRPr lang="en-US" sz="16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A5A5A5"/>
                    </a:solidFill>
                  </a:tcPr>
                </a:tc>
                <a:tc>
                  <a:txBody>
                    <a:bodyPr/>
                    <a:lstStyle/>
                    <a:p>
                      <a:pPr marL="0" marR="50165" algn="r">
                        <a:lnSpc>
                          <a:spcPct val="110000"/>
                        </a:lnSpc>
                        <a:spcBef>
                          <a:spcPts val="65"/>
                        </a:spcBef>
                        <a:spcAft>
                          <a:spcPts val="0"/>
                        </a:spcAft>
                      </a:pPr>
                      <a:r>
                        <a:rPr lang="en-US" sz="1600" b="1" dirty="0" smtClean="0">
                          <a:solidFill>
                            <a:srgbClr val="000000"/>
                          </a:solidFill>
                          <a:effectLst/>
                          <a:latin typeface="Arial" panose="020B0604020202020204" pitchFamily="34" charset="0"/>
                          <a:ea typeface="Arial" panose="020B0604020202020204" pitchFamily="34" charset="0"/>
                          <a:cs typeface="Arial" panose="020B0604020202020204" pitchFamily="34" charset="0"/>
                        </a:rPr>
                        <a:t>$</a:t>
                      </a:r>
                      <a:r>
                        <a:rPr lang="en-US" sz="1600" b="1" dirty="0">
                          <a:solidFill>
                            <a:srgbClr val="000000"/>
                          </a:solidFill>
                          <a:effectLst/>
                          <a:latin typeface="Arial" panose="020B0604020202020204" pitchFamily="34" charset="0"/>
                          <a:ea typeface="Arial" panose="020B0604020202020204" pitchFamily="34" charset="0"/>
                          <a:cs typeface="Arial" panose="020B0604020202020204" pitchFamily="34" charset="0"/>
                        </a:rPr>
                        <a:t>50,000</a:t>
                      </a:r>
                      <a:endParaRPr lang="en-US" sz="1600" dirty="0">
                        <a:effectLst/>
                        <a:latin typeface="Arial" panose="020B0604020202020204" pitchFamily="34" charset="0"/>
                        <a:ea typeface="Arial" panose="020B0604020202020204" pitchFamily="34" charset="0"/>
                        <a:cs typeface="Times New Roman" panose="02020603050405020304" pitchFamily="18" charset="0"/>
                      </a:endParaRPr>
                    </a:p>
                  </a:txBody>
                  <a:tcPr marL="45720" marR="45720" anchor="ctr">
                    <a:lnL w="1905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A5A5A5"/>
                    </a:solidFill>
                  </a:tcPr>
                </a:tc>
                <a:extLst>
                  <a:ext uri="{0D108BD9-81ED-4DB2-BD59-A6C34878D82A}">
                    <a16:rowId xmlns:a16="http://schemas.microsoft.com/office/drawing/2014/main" val="798770374"/>
                  </a:ext>
                </a:extLst>
              </a:tr>
            </a:tbl>
          </a:graphicData>
        </a:graphic>
      </p:graphicFrame>
    </p:spTree>
    <p:extLst>
      <p:ext uri="{BB962C8B-B14F-4D97-AF65-F5344CB8AC3E}">
        <p14:creationId xmlns:p14="http://schemas.microsoft.com/office/powerpoint/2010/main" val="1558819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AE97C-B900-2B4A-8A4A-7B6A6C4E1BDB}"/>
              </a:ext>
            </a:extLst>
          </p:cNvPr>
          <p:cNvSpPr>
            <a:spLocks noGrp="1"/>
          </p:cNvSpPr>
          <p:nvPr>
            <p:ph type="title"/>
          </p:nvPr>
        </p:nvSpPr>
        <p:spPr>
          <a:xfrm>
            <a:off x="196200" y="204129"/>
            <a:ext cx="10679062" cy="762310"/>
          </a:xfrm>
        </p:spPr>
        <p:txBody>
          <a:bodyPr/>
          <a:lstStyle/>
          <a:p>
            <a:r>
              <a:rPr lang="en-US" sz="4400" b="1" dirty="0"/>
              <a:t>About Educate2Envision</a:t>
            </a:r>
          </a:p>
        </p:txBody>
      </p:sp>
      <p:sp>
        <p:nvSpPr>
          <p:cNvPr id="3" name="Slide Number Placeholder 2">
            <a:extLst>
              <a:ext uri="{FF2B5EF4-FFF2-40B4-BE49-F238E27FC236}">
                <a16:creationId xmlns:a16="http://schemas.microsoft.com/office/drawing/2014/main" id="{A924D0F1-6A68-AA42-AAA2-7DDBDCFEEBA0}"/>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DCB46B4-79E8-1449-8D45-8ACF439F73AA}" type="slidenum">
              <a:rPr kumimoji="0" lang="en-US" sz="1100" b="0" i="0" u="none" strike="noStrike" kern="1200" cap="none" spc="0" normalizeH="0" baseline="0" noProof="0" smtClean="0">
                <a:ln>
                  <a:noFill/>
                </a:ln>
                <a:solidFill>
                  <a:srgbClr val="FFFFFF"/>
                </a:solidFill>
                <a:effectLst/>
                <a:uLnTx/>
                <a:uFillTx/>
                <a:latin typeface="Arial" panose="020B0604020202020204" pitchFamily="34" charset="0"/>
                <a:ea typeface="Roboto" panose="02000000000000000000" pitchFamily="2" charset="0"/>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en-US" sz="1100" b="0" i="0" u="none" strike="noStrike" kern="1200" cap="none" spc="0" normalizeH="0" baseline="0" noProof="0" dirty="0">
              <a:ln>
                <a:noFill/>
              </a:ln>
              <a:solidFill>
                <a:srgbClr val="FFFFFF"/>
              </a:solidFill>
              <a:effectLst/>
              <a:uLnTx/>
              <a:uFillTx/>
              <a:latin typeface="Arial" panose="020B0604020202020204" pitchFamily="34" charset="0"/>
              <a:ea typeface="Roboto" panose="02000000000000000000" pitchFamily="2" charset="0"/>
              <a:cs typeface="Arial" panose="020B0604020202020204" pitchFamily="34" charset="0"/>
            </a:endParaRPr>
          </a:p>
        </p:txBody>
      </p:sp>
      <p:sp>
        <p:nvSpPr>
          <p:cNvPr id="5" name="Content Placeholder 3">
            <a:extLst>
              <a:ext uri="{FF2B5EF4-FFF2-40B4-BE49-F238E27FC236}">
                <a16:creationId xmlns:a16="http://schemas.microsoft.com/office/drawing/2014/main" id="{683C186D-BB03-8140-B825-AD1A011CD5F4}"/>
              </a:ext>
            </a:extLst>
          </p:cNvPr>
          <p:cNvSpPr>
            <a:spLocks noGrp="1"/>
          </p:cNvSpPr>
          <p:nvPr>
            <p:ph idx="1"/>
          </p:nvPr>
        </p:nvSpPr>
        <p:spPr>
          <a:xfrm>
            <a:off x="379381" y="1105555"/>
            <a:ext cx="10679062" cy="5087966"/>
          </a:xfrm>
        </p:spPr>
        <p:txBody>
          <a:bodyPr/>
          <a:lstStyle/>
          <a:p>
            <a:pPr marL="342900" marR="0" indent="-347472">
              <a:lnSpc>
                <a:spcPct val="107000"/>
              </a:lnSpc>
              <a:spcBef>
                <a:spcPts val="0"/>
              </a:spcBef>
              <a:spcAft>
                <a:spcPts val="1200"/>
              </a:spcAft>
              <a:buFont typeface="Arial" panose="020B0604020202020204" pitchFamily="34" charset="0"/>
              <a:buChar char="•"/>
            </a:pPr>
            <a:r>
              <a:rPr lang="en-US" sz="2800" dirty="0">
                <a:ea typeface="Arial" panose="020B0604020202020204" pitchFamily="34" charset="0"/>
              </a:rPr>
              <a:t>Established in November 2010 by founder Katia Gomez</a:t>
            </a:r>
          </a:p>
          <a:p>
            <a:pPr marL="342900" marR="0" indent="-347472">
              <a:lnSpc>
                <a:spcPct val="107000"/>
              </a:lnSpc>
              <a:spcBef>
                <a:spcPts val="0"/>
              </a:spcBef>
              <a:spcAft>
                <a:spcPts val="1200"/>
              </a:spcAft>
              <a:buFont typeface="Arial" panose="020B0604020202020204" pitchFamily="34" charset="0"/>
              <a:buChar char="•"/>
            </a:pPr>
            <a:r>
              <a:rPr lang="en-US" sz="2800" dirty="0">
                <a:ea typeface="Arial" panose="020B0604020202020204" pitchFamily="34" charset="0"/>
              </a:rPr>
              <a:t>2011 - began establishing first E2E secondary school in Central Honduras </a:t>
            </a:r>
          </a:p>
          <a:p>
            <a:pPr marL="342900" marR="0" indent="-347472">
              <a:lnSpc>
                <a:spcPct val="107000"/>
              </a:lnSpc>
              <a:spcBef>
                <a:spcPts val="0"/>
              </a:spcBef>
              <a:spcAft>
                <a:spcPts val="1200"/>
              </a:spcAft>
              <a:buFont typeface="Arial" panose="020B0604020202020204" pitchFamily="34" charset="0"/>
              <a:buChar char="•"/>
            </a:pPr>
            <a:r>
              <a:rPr lang="en-US" sz="2800" dirty="0">
                <a:effectLst/>
                <a:latin typeface="Arial" panose="020B0604020202020204" pitchFamily="34" charset="0"/>
                <a:ea typeface="Arial" panose="020B0604020202020204" pitchFamily="34" charset="0"/>
                <a:cs typeface="Times New Roman" panose="02020603050405020304" pitchFamily="18" charset="0"/>
              </a:rPr>
              <a:t>2012</a:t>
            </a:r>
            <a:r>
              <a:rPr lang="en-US" sz="2800" dirty="0">
                <a:ea typeface="Arial" panose="020B0604020202020204" pitchFamily="34" charset="0"/>
                <a:cs typeface="Times New Roman" panose="02020603050405020304" pitchFamily="18" charset="0"/>
              </a:rPr>
              <a:t> -</a:t>
            </a:r>
            <a:r>
              <a:rPr lang="en-US" sz="2800" dirty="0">
                <a:effectLst/>
                <a:latin typeface="Arial" panose="020B0604020202020204" pitchFamily="34" charset="0"/>
                <a:ea typeface="Arial" panose="020B0604020202020204" pitchFamily="34" charset="0"/>
                <a:cs typeface="Times New Roman" panose="02020603050405020304" pitchFamily="18" charset="0"/>
              </a:rPr>
              <a:t> began integrating leadership training and youth-led community development as part of secondary school model</a:t>
            </a:r>
          </a:p>
          <a:p>
            <a:pPr marL="342900" marR="0" indent="-347472">
              <a:lnSpc>
                <a:spcPct val="107000"/>
              </a:lnSpc>
              <a:spcBef>
                <a:spcPts val="0"/>
              </a:spcBef>
              <a:spcAft>
                <a:spcPts val="1200"/>
              </a:spcAft>
              <a:buFont typeface="Arial" panose="020B0604020202020204" pitchFamily="34" charset="0"/>
              <a:buChar char="•"/>
            </a:pPr>
            <a:r>
              <a:rPr lang="en-US" sz="2800" dirty="0">
                <a:ea typeface="Arial" panose="020B0604020202020204" pitchFamily="34" charset="0"/>
                <a:cs typeface="Times New Roman" panose="02020603050405020304" pitchFamily="18" charset="0"/>
              </a:rPr>
              <a:t>2016 - first NIDO (youth center) opened - serves as technology and coworking hub for youth leaders</a:t>
            </a:r>
          </a:p>
          <a:p>
            <a:pPr marL="342900" marR="0" indent="-347472">
              <a:lnSpc>
                <a:spcPct val="107000"/>
              </a:lnSpc>
              <a:spcBef>
                <a:spcPts val="0"/>
              </a:spcBef>
              <a:spcAft>
                <a:spcPts val="1200"/>
              </a:spcAft>
              <a:buFont typeface="Arial" panose="020B0604020202020204" pitchFamily="34" charset="0"/>
              <a:buChar char="•"/>
            </a:pPr>
            <a:r>
              <a:rPr lang="en-US" sz="2800" dirty="0">
                <a:effectLst/>
                <a:latin typeface="Arial" panose="020B0604020202020204" pitchFamily="34" charset="0"/>
                <a:ea typeface="Arial" panose="020B0604020202020204" pitchFamily="34" charset="0"/>
                <a:cs typeface="Times New Roman" panose="02020603050405020304" pitchFamily="18" charset="0"/>
              </a:rPr>
              <a:t>2022 – second NIDO opened</a:t>
            </a:r>
            <a:r>
              <a:rPr lang="en-US" sz="2800" dirty="0">
                <a:ea typeface="Arial" panose="020B0604020202020204" pitchFamily="34" charset="0"/>
                <a:cs typeface="Times New Roman" panose="02020603050405020304" pitchFamily="18" charset="0"/>
              </a:rPr>
              <a:t>, adding more job skills training and mental health support</a:t>
            </a:r>
            <a:endParaRPr lang="en-US" sz="28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298885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D412A-8E08-EE43-988A-31DBBD63BD95}"/>
              </a:ext>
            </a:extLst>
          </p:cNvPr>
          <p:cNvSpPr>
            <a:spLocks noGrp="1"/>
          </p:cNvSpPr>
          <p:nvPr>
            <p:ph type="title"/>
          </p:nvPr>
        </p:nvSpPr>
        <p:spPr>
          <a:xfrm>
            <a:off x="446762" y="206013"/>
            <a:ext cx="9717146" cy="762310"/>
          </a:xfrm>
        </p:spPr>
        <p:txBody>
          <a:bodyPr/>
          <a:lstStyle/>
          <a:p>
            <a:r>
              <a:rPr lang="en-US" sz="4400" b="1" dirty="0"/>
              <a:t>Discussion: Share Your </a:t>
            </a:r>
            <a:r>
              <a:rPr lang="en-US" sz="4400" b="1" dirty="0" smtClean="0"/>
              <a:t/>
            </a:r>
            <a:br>
              <a:rPr lang="en-US" sz="4400" b="1" dirty="0" smtClean="0"/>
            </a:br>
            <a:r>
              <a:rPr lang="en-US" sz="4400" b="1" dirty="0" smtClean="0"/>
              <a:t>Thoughts</a:t>
            </a:r>
            <a:endParaRPr lang="en-US" sz="4400" b="1" dirty="0"/>
          </a:p>
        </p:txBody>
      </p:sp>
      <p:sp>
        <p:nvSpPr>
          <p:cNvPr id="3" name="Slide Number Placeholder 2">
            <a:extLst>
              <a:ext uri="{FF2B5EF4-FFF2-40B4-BE49-F238E27FC236}">
                <a16:creationId xmlns:a16="http://schemas.microsoft.com/office/drawing/2014/main" id="{47556920-80A9-4A43-A77E-D0E43649B9A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DCB46B4-79E8-1449-8D45-8ACF439F73AA}" type="slidenum">
              <a:rPr kumimoji="0" lang="en-US" sz="1100" b="0" i="0" u="none" strike="noStrike" kern="1200" cap="none" spc="0" normalizeH="0" baseline="0" noProof="0" smtClean="0">
                <a:ln>
                  <a:noFill/>
                </a:ln>
                <a:solidFill>
                  <a:srgbClr val="FFFFFF"/>
                </a:solidFill>
                <a:effectLst/>
                <a:uLnTx/>
                <a:uFillTx/>
                <a:latin typeface="Arial" panose="020B0604020202020204" pitchFamily="34" charset="0"/>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en-US" sz="11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7" name="Content Placeholder 3">
            <a:extLst>
              <a:ext uri="{FF2B5EF4-FFF2-40B4-BE49-F238E27FC236}">
                <a16:creationId xmlns:a16="http://schemas.microsoft.com/office/drawing/2014/main" id="{FC7A3FEC-A90C-1543-AB78-311343E7ACB4}"/>
              </a:ext>
            </a:extLst>
          </p:cNvPr>
          <p:cNvSpPr>
            <a:spLocks noGrp="1"/>
          </p:cNvSpPr>
          <p:nvPr>
            <p:ph idx="1"/>
          </p:nvPr>
        </p:nvSpPr>
        <p:spPr>
          <a:xfrm>
            <a:off x="647931" y="1781175"/>
            <a:ext cx="5790191" cy="4200296"/>
          </a:xfrm>
        </p:spPr>
        <p:txBody>
          <a:bodyPr lIns="91440" tIns="45720" rIns="91440" bIns="45720" anchor="t"/>
          <a:lstStyle/>
          <a:p>
            <a:pPr marR="0" lvl="0">
              <a:lnSpc>
                <a:spcPct val="110000"/>
              </a:lnSpc>
              <a:spcBef>
                <a:spcPts val="0"/>
              </a:spcBef>
              <a:spcAft>
                <a:spcPts val="1800"/>
              </a:spcAft>
            </a:pPr>
            <a:r>
              <a:rPr lang="en-US" dirty="0">
                <a:effectLst/>
                <a:latin typeface="Arial" panose="020B0604020202020204" pitchFamily="34" charset="0"/>
                <a:ea typeface="Arial" panose="020B0604020202020204" pitchFamily="34" charset="0"/>
                <a:cs typeface="Arial" panose="020B0604020202020204" pitchFamily="34" charset="0"/>
              </a:rPr>
              <a:t>Saby, an E2E 2019 graduate, currently a university student studying Business Administration, said “(E2E) has made me change the way I think.” What do you think this statement implies about the results of this project? </a:t>
            </a:r>
          </a:p>
          <a:p>
            <a:pPr marR="0" lvl="0">
              <a:lnSpc>
                <a:spcPct val="110000"/>
              </a:lnSpc>
              <a:spcBef>
                <a:spcPts val="0"/>
              </a:spcBef>
              <a:spcAft>
                <a:spcPts val="1800"/>
              </a:spcAft>
            </a:pPr>
            <a:r>
              <a:rPr lang="en-US" dirty="0">
                <a:effectLst/>
                <a:latin typeface="Arial" panose="020B0604020202020204" pitchFamily="34" charset="0"/>
                <a:ea typeface="Arial" panose="020B0604020202020204" pitchFamily="34" charset="0"/>
                <a:cs typeface="Arial" panose="020B0604020202020204" pitchFamily="34" charset="0"/>
              </a:rPr>
              <a:t>How do you think an E2E education varies from a traditional education? </a:t>
            </a:r>
          </a:p>
          <a:p>
            <a:pPr marR="0" lvl="0">
              <a:lnSpc>
                <a:spcPct val="110000"/>
              </a:lnSpc>
              <a:spcBef>
                <a:spcPts val="0"/>
              </a:spcBef>
              <a:spcAft>
                <a:spcPts val="1800"/>
              </a:spcAft>
            </a:pPr>
            <a:r>
              <a:rPr lang="en-US" dirty="0">
                <a:effectLst/>
                <a:latin typeface="Arial" panose="020B0604020202020204" pitchFamily="34" charset="0"/>
                <a:ea typeface="Arial" panose="020B0604020202020204" pitchFamily="34" charset="0"/>
                <a:cs typeface="Arial" panose="020B0604020202020204" pitchFamily="34" charset="0"/>
              </a:rPr>
              <a:t>How do you think this project advances gender equality? </a:t>
            </a:r>
          </a:p>
        </p:txBody>
      </p:sp>
      <p:sp>
        <p:nvSpPr>
          <p:cNvPr id="6" name="Rectangle 5">
            <a:extLst>
              <a:ext uri="{FF2B5EF4-FFF2-40B4-BE49-F238E27FC236}">
                <a16:creationId xmlns:a16="http://schemas.microsoft.com/office/drawing/2014/main" id="{0AD81A9D-2C42-476B-91C6-DC5DB280644C}"/>
              </a:ext>
            </a:extLst>
          </p:cNvPr>
          <p:cNvSpPr>
            <a:spLocks noChangeArrowheads="1"/>
          </p:cNvSpPr>
          <p:nvPr/>
        </p:nvSpPr>
        <p:spPr bwMode="auto">
          <a:xfrm>
            <a:off x="0" y="1123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Rectangle 6">
            <a:extLst>
              <a:ext uri="{FF2B5EF4-FFF2-40B4-BE49-F238E27FC236}">
                <a16:creationId xmlns:a16="http://schemas.microsoft.com/office/drawing/2014/main" id="{B7479B3F-A5BB-4236-B88A-409E4C31B100}"/>
              </a:ext>
            </a:extLst>
          </p:cNvPr>
          <p:cNvSpPr>
            <a:spLocks noChangeArrowheads="1"/>
          </p:cNvSpPr>
          <p:nvPr/>
        </p:nvSpPr>
        <p:spPr bwMode="auto">
          <a:xfrm>
            <a:off x="0" y="17811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Rectangle 7">
            <a:extLst>
              <a:ext uri="{FF2B5EF4-FFF2-40B4-BE49-F238E27FC236}">
                <a16:creationId xmlns:a16="http://schemas.microsoft.com/office/drawing/2014/main" id="{CD8817DA-8A1F-4347-983B-056309572064}"/>
              </a:ext>
            </a:extLst>
          </p:cNvPr>
          <p:cNvSpPr>
            <a:spLocks noChangeArrowheads="1"/>
          </p:cNvSpPr>
          <p:nvPr/>
        </p:nvSpPr>
        <p:spPr bwMode="auto">
          <a:xfrm>
            <a:off x="0" y="2438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5" name="Picture 4">
            <a:extLst>
              <a:ext uri="{FF2B5EF4-FFF2-40B4-BE49-F238E27FC236}">
                <a16:creationId xmlns:a16="http://schemas.microsoft.com/office/drawing/2014/main" id="{9A60CE14-D1CC-A34A-B0F0-02BE9464A02F}"/>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31275" t="3658" r="-14237" b="-14273"/>
          <a:stretch/>
        </p:blipFill>
        <p:spPr>
          <a:xfrm>
            <a:off x="6697039" y="-331507"/>
            <a:ext cx="8229600" cy="8229600"/>
          </a:xfrm>
          <a:prstGeom prst="ellipse">
            <a:avLst/>
          </a:prstGeom>
          <a:ln w="63500" cap="rnd">
            <a:noFill/>
          </a:ln>
          <a:effectLst/>
        </p:spPr>
      </p:pic>
    </p:spTree>
    <p:extLst>
      <p:ext uri="{BB962C8B-B14F-4D97-AF65-F5344CB8AC3E}">
        <p14:creationId xmlns:p14="http://schemas.microsoft.com/office/powerpoint/2010/main" val="2967664281"/>
      </p:ext>
    </p:extLst>
  </p:cSld>
  <p:clrMapOvr>
    <a:masterClrMapping/>
  </p:clrMapOvr>
</p:sld>
</file>

<file path=ppt/theme/theme1.xml><?xml version="1.0" encoding="utf-8"?>
<a:theme xmlns:a="http://schemas.openxmlformats.org/drawingml/2006/main" name="1_Office Theme">
  <a:themeElements>
    <a:clrScheme name="Together Women Rise ">
      <a:dk1>
        <a:srgbClr val="000000"/>
      </a:dk1>
      <a:lt1>
        <a:srgbClr val="FFFFFF"/>
      </a:lt1>
      <a:dk2>
        <a:srgbClr val="022077"/>
      </a:dk2>
      <a:lt2>
        <a:srgbClr val="E7E6E6"/>
      </a:lt2>
      <a:accent1>
        <a:srgbClr val="009094"/>
      </a:accent1>
      <a:accent2>
        <a:srgbClr val="C2313A"/>
      </a:accent2>
      <a:accent3>
        <a:srgbClr val="FE4A00"/>
      </a:accent3>
      <a:accent4>
        <a:srgbClr val="C5F300"/>
      </a:accent4>
      <a:accent5>
        <a:srgbClr val="007A00"/>
      </a:accent5>
      <a:accent6>
        <a:srgbClr val="009094"/>
      </a:accent6>
      <a:hlink>
        <a:srgbClr val="FE4A00"/>
      </a:hlink>
      <a:folHlink>
        <a:srgbClr val="C2313A"/>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A7E5E72-7862-5D43-AF7F-60CC518D70AB}" vid="{1C668297-6492-3949-9939-005D33081C6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A0286FD4C31124B87DC46649447B305" ma:contentTypeVersion="16" ma:contentTypeDescription="Create a new document." ma:contentTypeScope="" ma:versionID="674ec8468c94c5e67ae1ef3ee22ba064">
  <xsd:schema xmlns:xsd="http://www.w3.org/2001/XMLSchema" xmlns:xs="http://www.w3.org/2001/XMLSchema" xmlns:p="http://schemas.microsoft.com/office/2006/metadata/properties" xmlns:ns2="accf3510-8f08-46ad-8e81-d1c5d0ba3915" xmlns:ns3="a5dfa07a-3378-4c71-8781-fe3969aabe83" targetNamespace="http://schemas.microsoft.com/office/2006/metadata/properties" ma:root="true" ma:fieldsID="ea8c2cfcddf16a4c929e605eceb43a64" ns2:_="" ns3:_="">
    <xsd:import namespace="accf3510-8f08-46ad-8e81-d1c5d0ba3915"/>
    <xsd:import namespace="a5dfa07a-3378-4c71-8781-fe3969aabe8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lcf76f155ced4ddcb4097134ff3c332f" minOccurs="0"/>
                <xsd:element ref="ns2:TaxCatchAll"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cf3510-8f08-46ad-8e81-d1c5d0ba391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2" nillable="true" ma:displayName="Taxonomy Catch All Column" ma:hidden="true" ma:list="{d2b817d9-fbbf-44b1-a7a2-c0a777ff8827}" ma:internalName="TaxCatchAll" ma:showField="CatchAllData" ma:web="accf3510-8f08-46ad-8e81-d1c5d0ba3915">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5dfa07a-3378-4c71-8781-fe3969aabe83"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5d1aef4b-985b-4eed-9545-f746b3e9d40c"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accf3510-8f08-46ad-8e81-d1c5d0ba3915">
      <UserInfo>
        <DisplayName>Wendy Frattolin</DisplayName>
        <AccountId>14</AccountId>
        <AccountType/>
      </UserInfo>
    </SharedWithUsers>
    <lcf76f155ced4ddcb4097134ff3c332f xmlns="a5dfa07a-3378-4c71-8781-fe3969aabe83">
      <Terms xmlns="http://schemas.microsoft.com/office/infopath/2007/PartnerControls"/>
    </lcf76f155ced4ddcb4097134ff3c332f>
    <TaxCatchAll xmlns="accf3510-8f08-46ad-8e81-d1c5d0ba3915" xsi:nil="true"/>
  </documentManagement>
</p:properties>
</file>

<file path=customXml/itemProps1.xml><?xml version="1.0" encoding="utf-8"?>
<ds:datastoreItem xmlns:ds="http://schemas.openxmlformats.org/officeDocument/2006/customXml" ds:itemID="{0EF1D745-46D4-4D70-9655-7BFC2C5A1C7D}">
  <ds:schemaRefs>
    <ds:schemaRef ds:uri="http://schemas.microsoft.com/sharepoint/v3/contenttype/forms"/>
  </ds:schemaRefs>
</ds:datastoreItem>
</file>

<file path=customXml/itemProps2.xml><?xml version="1.0" encoding="utf-8"?>
<ds:datastoreItem xmlns:ds="http://schemas.openxmlformats.org/officeDocument/2006/customXml" ds:itemID="{2AAEE619-2B92-44CF-B212-BF6752E760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cf3510-8f08-46ad-8e81-d1c5d0ba3915"/>
    <ds:schemaRef ds:uri="a5dfa07a-3378-4c71-8781-fe3969aabe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B1D8556-6F2F-4A4C-97AA-7BBB06884C0A}">
  <ds:schemaRefs>
    <ds:schemaRef ds:uri="http://purl.org/dc/dcmitype/"/>
    <ds:schemaRef ds:uri="http://schemas.microsoft.com/office/infopath/2007/PartnerControls"/>
    <ds:schemaRef ds:uri="http://purl.org/dc/elements/1.1/"/>
    <ds:schemaRef ds:uri="http://schemas.microsoft.com/office/2006/metadata/properties"/>
    <ds:schemaRef ds:uri="accf3510-8f08-46ad-8e81-d1c5d0ba3915"/>
    <ds:schemaRef ds:uri="http://purl.org/dc/terms/"/>
    <ds:schemaRef ds:uri="http://schemas.openxmlformats.org/package/2006/metadata/core-properties"/>
    <ds:schemaRef ds:uri="http://schemas.microsoft.com/office/2006/documentManagement/types"/>
    <ds:schemaRef ds:uri="a5dfa07a-3378-4c71-8781-fe3969aabe8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749</TotalTime>
  <Words>1609</Words>
  <Application>Microsoft Office PowerPoint</Application>
  <PresentationFormat>Widescreen</PresentationFormat>
  <Paragraphs>121</Paragraphs>
  <Slides>10</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Acumin Pro Light</vt:lpstr>
      <vt:lpstr>Arial</vt:lpstr>
      <vt:lpstr>Calibri</vt:lpstr>
      <vt:lpstr>Helvetica</vt:lpstr>
      <vt:lpstr>Roboto</vt:lpstr>
      <vt:lpstr>Roboto Slab</vt:lpstr>
      <vt:lpstr>Symbol</vt:lpstr>
      <vt:lpstr>Times New Roman</vt:lpstr>
      <vt:lpstr>1_Office Theme</vt:lpstr>
      <vt:lpstr>June 2023 Featured Project</vt:lpstr>
      <vt:lpstr>Introducing Educate2Envision</vt:lpstr>
      <vt:lpstr>About Honduras</vt:lpstr>
      <vt:lpstr>Life Challenges for Women  Served</vt:lpstr>
      <vt:lpstr>Increasing Agency and  Education Access of  Rural Honduran Girls</vt:lpstr>
      <vt:lpstr>The Project</vt:lpstr>
      <vt:lpstr>Budget</vt:lpstr>
      <vt:lpstr>About Educate2Envision</vt:lpstr>
      <vt:lpstr>Discussion: Share Your  Thoughts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Noora Health</dc:title>
  <dc:creator>Chris Worthy</dc:creator>
  <cp:lastModifiedBy>Amy West Moore</cp:lastModifiedBy>
  <cp:revision>17</cp:revision>
  <dcterms:created xsi:type="dcterms:W3CDTF">2021-03-06T21:56:16Z</dcterms:created>
  <dcterms:modified xsi:type="dcterms:W3CDTF">2023-05-10T19:55:16Z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0x010100BA0286FD4C31124B87DC46649447B305</vt:lpwstr>
  </property>
  <property fmtid="{D5CDD505-2E9C-101B-9397-08002B2CF9AE}" pid="3" name="MediaServiceImageTags">
    <vt:lpwstr/>
  </property>
</Properties>
</file>