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69" r:id="rId5"/>
    <p:sldId id="289" r:id="rId6"/>
    <p:sldId id="317" r:id="rId7"/>
    <p:sldId id="292" r:id="rId8"/>
    <p:sldId id="291" r:id="rId9"/>
    <p:sldId id="320" r:id="rId10"/>
    <p:sldId id="301" r:id="rId11"/>
    <p:sldId id="319" r:id="rId12"/>
    <p:sldId id="296" r:id="rId13"/>
    <p:sldId id="31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077"/>
    <a:srgbClr val="009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A1B42D-0176-5FC7-6114-1084A63E3F58}" v="4" dt="2023-06-01T22:32:04.207"/>
    <p1510:client id="{F523513D-7AE2-4DAD-9838-D2DEC9F0A2F3}" v="19" dt="2023-05-31T17:13:52.8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1229" y="346"/>
      </p:cViewPr>
      <p:guideLst/>
    </p:cSldViewPr>
  </p:slideViewPr>
  <p:notesTextViewPr>
    <p:cViewPr>
      <p:scale>
        <a:sx n="3" d="2"/>
        <a:sy n="3" d="2"/>
      </p:scale>
      <p:origin x="0" y="0"/>
    </p:cViewPr>
  </p:notesTextViewPr>
  <p:notesViewPr>
    <p:cSldViewPr snapToGrid="0">
      <p:cViewPr>
        <p:scale>
          <a:sx n="100" d="100"/>
          <a:sy n="100" d="100"/>
        </p:scale>
        <p:origin x="2502" y="-87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Worthy" userId="e6351b03c6324f9c" providerId="LiveId" clId="{F523513D-7AE2-4DAD-9838-D2DEC9F0A2F3}"/>
    <pc:docChg chg="undo redo custSel modSld">
      <pc:chgData name="Chris Worthy" userId="e6351b03c6324f9c" providerId="LiveId" clId="{F523513D-7AE2-4DAD-9838-D2DEC9F0A2F3}" dt="2023-05-31T17:12:38.201" v="825" actId="6549"/>
      <pc:docMkLst>
        <pc:docMk/>
      </pc:docMkLst>
      <pc:sldChg chg="modSp mod">
        <pc:chgData name="Chris Worthy" userId="e6351b03c6324f9c" providerId="LiveId" clId="{F523513D-7AE2-4DAD-9838-D2DEC9F0A2F3}" dt="2023-05-31T13:28:56.209" v="59" actId="26606"/>
        <pc:sldMkLst>
          <pc:docMk/>
          <pc:sldMk cId="1418139970" sldId="269"/>
        </pc:sldMkLst>
        <pc:spChg chg="mod">
          <ac:chgData name="Chris Worthy" userId="e6351b03c6324f9c" providerId="LiveId" clId="{F523513D-7AE2-4DAD-9838-D2DEC9F0A2F3}" dt="2023-05-31T13:27:13.723" v="3" actId="20577"/>
          <ac:spMkLst>
            <pc:docMk/>
            <pc:sldMk cId="1418139970" sldId="269"/>
            <ac:spMk id="3" creationId="{BBD450AC-481C-BB49-8EFB-D32C040E893D}"/>
          </ac:spMkLst>
        </pc:spChg>
        <pc:spChg chg="mod">
          <ac:chgData name="Chris Worthy" userId="e6351b03c6324f9c" providerId="LiveId" clId="{F523513D-7AE2-4DAD-9838-D2DEC9F0A2F3}" dt="2023-05-31T13:28:56.209" v="59" actId="26606"/>
          <ac:spMkLst>
            <pc:docMk/>
            <pc:sldMk cId="1418139970" sldId="269"/>
            <ac:spMk id="4" creationId="{23AFE6E0-2BD0-674F-8BB3-28A894D2A2A1}"/>
          </ac:spMkLst>
        </pc:spChg>
        <pc:picChg chg="mod">
          <ac:chgData name="Chris Worthy" userId="e6351b03c6324f9c" providerId="LiveId" clId="{F523513D-7AE2-4DAD-9838-D2DEC9F0A2F3}" dt="2023-05-31T13:28:56.209" v="59" actId="26606"/>
          <ac:picMkLst>
            <pc:docMk/>
            <pc:sldMk cId="1418139970" sldId="269"/>
            <ac:picMk id="5" creationId="{C1C634F0-3747-4F5B-83A3-28C6C18FBCF4}"/>
          </ac:picMkLst>
        </pc:picChg>
      </pc:sldChg>
      <pc:sldChg chg="modSp mod modNotes">
        <pc:chgData name="Chris Worthy" userId="e6351b03c6324f9c" providerId="LiveId" clId="{F523513D-7AE2-4DAD-9838-D2DEC9F0A2F3}" dt="2023-05-31T17:11:36.064" v="820"/>
        <pc:sldMkLst>
          <pc:docMk/>
          <pc:sldMk cId="3093843083" sldId="289"/>
        </pc:sldMkLst>
        <pc:spChg chg="mod">
          <ac:chgData name="Chris Worthy" userId="e6351b03c6324f9c" providerId="LiveId" clId="{F523513D-7AE2-4DAD-9838-D2DEC9F0A2F3}" dt="2023-05-31T14:15:54.912" v="120" actId="14100"/>
          <ac:spMkLst>
            <pc:docMk/>
            <pc:sldMk cId="3093843083" sldId="289"/>
            <ac:spMk id="4" creationId="{B230F534-48C5-0644-8D51-448DD5EBA73C}"/>
          </ac:spMkLst>
        </pc:spChg>
        <pc:spChg chg="mod">
          <ac:chgData name="Chris Worthy" userId="e6351b03c6324f9c" providerId="LiveId" clId="{F523513D-7AE2-4DAD-9838-D2DEC9F0A2F3}" dt="2023-05-31T13:29:42.670" v="88" actId="20577"/>
          <ac:spMkLst>
            <pc:docMk/>
            <pc:sldMk cId="3093843083" sldId="289"/>
            <ac:spMk id="7" creationId="{255247F9-CE35-4DC6-AFAD-35D0C4778F40}"/>
          </ac:spMkLst>
        </pc:spChg>
        <pc:picChg chg="mod">
          <ac:chgData name="Chris Worthy" userId="e6351b03c6324f9c" providerId="LiveId" clId="{F523513D-7AE2-4DAD-9838-D2DEC9F0A2F3}" dt="2023-05-31T13:29:29.151" v="63" actId="14826"/>
          <ac:picMkLst>
            <pc:docMk/>
            <pc:sldMk cId="3093843083" sldId="289"/>
            <ac:picMk id="11" creationId="{6A46DBD6-3753-4AD6-BCEE-692930DA2DB3}"/>
          </ac:picMkLst>
        </pc:picChg>
      </pc:sldChg>
      <pc:sldChg chg="modSp mod modNotes">
        <pc:chgData name="Chris Worthy" userId="e6351b03c6324f9c" providerId="LiveId" clId="{F523513D-7AE2-4DAD-9838-D2DEC9F0A2F3}" dt="2023-05-31T17:12:38.201" v="825" actId="6549"/>
        <pc:sldMkLst>
          <pc:docMk/>
          <pc:sldMk cId="2243331252" sldId="291"/>
        </pc:sldMkLst>
        <pc:spChg chg="mod">
          <ac:chgData name="Chris Worthy" userId="e6351b03c6324f9c" providerId="LiveId" clId="{F523513D-7AE2-4DAD-9838-D2DEC9F0A2F3}" dt="2023-05-31T14:31:22.516" v="554"/>
          <ac:spMkLst>
            <pc:docMk/>
            <pc:sldMk cId="2243331252" sldId="291"/>
            <ac:spMk id="2" creationId="{94A15800-946A-F54F-8334-1F8A5B4FEDA7}"/>
          </ac:spMkLst>
        </pc:spChg>
        <pc:spChg chg="mod">
          <ac:chgData name="Chris Worthy" userId="e6351b03c6324f9c" providerId="LiveId" clId="{F523513D-7AE2-4DAD-9838-D2DEC9F0A2F3}" dt="2023-05-31T14:33:04.062" v="572" actId="20577"/>
          <ac:spMkLst>
            <pc:docMk/>
            <pc:sldMk cId="2243331252" sldId="291"/>
            <ac:spMk id="4" creationId="{5425BAC1-466C-C645-82B6-A9D3611DCA7F}"/>
          </ac:spMkLst>
        </pc:spChg>
        <pc:picChg chg="mod">
          <ac:chgData name="Chris Worthy" userId="e6351b03c6324f9c" providerId="LiveId" clId="{F523513D-7AE2-4DAD-9838-D2DEC9F0A2F3}" dt="2023-05-31T14:33:11.522" v="573" actId="14826"/>
          <ac:picMkLst>
            <pc:docMk/>
            <pc:sldMk cId="2243331252" sldId="291"/>
            <ac:picMk id="5" creationId="{4E237552-DF30-E413-3588-C3B024354363}"/>
          </ac:picMkLst>
        </pc:picChg>
      </pc:sldChg>
      <pc:sldChg chg="modSp mod modNotes">
        <pc:chgData name="Chris Worthy" userId="e6351b03c6324f9c" providerId="LiveId" clId="{F523513D-7AE2-4DAD-9838-D2DEC9F0A2F3}" dt="2023-05-31T17:12:20.369" v="823" actId="6549"/>
        <pc:sldMkLst>
          <pc:docMk/>
          <pc:sldMk cId="294983121" sldId="292"/>
        </pc:sldMkLst>
        <pc:spChg chg="mod">
          <ac:chgData name="Chris Worthy" userId="e6351b03c6324f9c" providerId="LiveId" clId="{F523513D-7AE2-4DAD-9838-D2DEC9F0A2F3}" dt="2023-05-31T14:27:56.476" v="550" actId="20577"/>
          <ac:spMkLst>
            <pc:docMk/>
            <pc:sldMk cId="294983121" sldId="292"/>
            <ac:spMk id="5" creationId="{9370E7B5-B41F-184D-BE9C-E546BC86F796}"/>
          </ac:spMkLst>
        </pc:spChg>
        <pc:picChg chg="mod">
          <ac:chgData name="Chris Worthy" userId="e6351b03c6324f9c" providerId="LiveId" clId="{F523513D-7AE2-4DAD-9838-D2DEC9F0A2F3}" dt="2023-05-31T14:30:58.100" v="553" actId="14826"/>
          <ac:picMkLst>
            <pc:docMk/>
            <pc:sldMk cId="294983121" sldId="292"/>
            <ac:picMk id="7" creationId="{9F862373-FCCD-0247-9B3B-AE8455D43CFB}"/>
          </ac:picMkLst>
        </pc:picChg>
      </pc:sldChg>
      <pc:sldChg chg="delSp modSp mod">
        <pc:chgData name="Chris Worthy" userId="e6351b03c6324f9c" providerId="LiveId" clId="{F523513D-7AE2-4DAD-9838-D2DEC9F0A2F3}" dt="2023-05-31T17:02:32.575" v="790" actId="14100"/>
        <pc:sldMkLst>
          <pc:docMk/>
          <pc:sldMk cId="2967664281" sldId="296"/>
        </pc:sldMkLst>
        <pc:spChg chg="mod">
          <ac:chgData name="Chris Worthy" userId="e6351b03c6324f9c" providerId="LiveId" clId="{F523513D-7AE2-4DAD-9838-D2DEC9F0A2F3}" dt="2023-05-31T17:02:32.575" v="790" actId="14100"/>
          <ac:spMkLst>
            <pc:docMk/>
            <pc:sldMk cId="2967664281" sldId="296"/>
            <ac:spMk id="7" creationId="{FC7A3FEC-A90C-1543-AB78-311343E7ACB4}"/>
          </ac:spMkLst>
        </pc:spChg>
        <pc:picChg chg="del">
          <ac:chgData name="Chris Worthy" userId="e6351b03c6324f9c" providerId="LiveId" clId="{F523513D-7AE2-4DAD-9838-D2DEC9F0A2F3}" dt="2023-05-31T17:02:15.926" v="788" actId="21"/>
          <ac:picMkLst>
            <pc:docMk/>
            <pc:sldMk cId="2967664281" sldId="296"/>
            <ac:picMk id="5" creationId="{9A60CE14-D1CC-A34A-B0F0-02BE9464A02F}"/>
          </ac:picMkLst>
        </pc:picChg>
      </pc:sldChg>
      <pc:sldChg chg="addSp delSp modSp mod">
        <pc:chgData name="Chris Worthy" userId="e6351b03c6324f9c" providerId="LiveId" clId="{F523513D-7AE2-4DAD-9838-D2DEC9F0A2F3}" dt="2023-05-31T17:04:06.359" v="797" actId="255"/>
        <pc:sldMkLst>
          <pc:docMk/>
          <pc:sldMk cId="1558819310" sldId="301"/>
        </pc:sldMkLst>
        <pc:graphicFrameChg chg="add mod modGraphic">
          <ac:chgData name="Chris Worthy" userId="e6351b03c6324f9c" providerId="LiveId" clId="{F523513D-7AE2-4DAD-9838-D2DEC9F0A2F3}" dt="2023-05-31T17:04:06.359" v="797" actId="255"/>
          <ac:graphicFrameMkLst>
            <pc:docMk/>
            <pc:sldMk cId="1558819310" sldId="301"/>
            <ac:graphicFrameMk id="3" creationId="{5F8B63E0-ECEB-9177-E8A6-A9D29D764685}"/>
          </ac:graphicFrameMkLst>
        </pc:graphicFrameChg>
        <pc:graphicFrameChg chg="del">
          <ac:chgData name="Chris Worthy" userId="e6351b03c6324f9c" providerId="LiveId" clId="{F523513D-7AE2-4DAD-9838-D2DEC9F0A2F3}" dt="2023-05-31T17:03:21.614" v="792" actId="21"/>
          <ac:graphicFrameMkLst>
            <pc:docMk/>
            <pc:sldMk cId="1558819310" sldId="301"/>
            <ac:graphicFrameMk id="5" creationId="{50417FCA-E6AE-C766-6C0F-5355B5607196}"/>
          </ac:graphicFrameMkLst>
        </pc:graphicFrameChg>
      </pc:sldChg>
      <pc:sldChg chg="modSp modNotes">
        <pc:chgData name="Chris Worthy" userId="e6351b03c6324f9c" providerId="LiveId" clId="{F523513D-7AE2-4DAD-9838-D2DEC9F0A2F3}" dt="2023-05-31T17:06:36.671" v="804" actId="6549"/>
        <pc:sldMkLst>
          <pc:docMk/>
          <pc:sldMk cId="3218976585" sldId="314"/>
        </pc:sldMkLst>
        <pc:picChg chg="mod">
          <ac:chgData name="Chris Worthy" userId="e6351b03c6324f9c" providerId="LiveId" clId="{F523513D-7AE2-4DAD-9838-D2DEC9F0A2F3}" dt="2023-05-31T17:02:51.975" v="791" actId="14826"/>
          <ac:picMkLst>
            <pc:docMk/>
            <pc:sldMk cId="3218976585" sldId="314"/>
            <ac:picMk id="6" creationId="{4312AA6B-E6EE-4ED9-AC6D-C1CDFDD2867D}"/>
          </ac:picMkLst>
        </pc:picChg>
      </pc:sldChg>
      <pc:sldChg chg="addSp delSp modSp mod modNotes">
        <pc:chgData name="Chris Worthy" userId="e6351b03c6324f9c" providerId="LiveId" clId="{F523513D-7AE2-4DAD-9838-D2DEC9F0A2F3}" dt="2023-05-31T17:12:08.348" v="822" actId="6549"/>
        <pc:sldMkLst>
          <pc:docMk/>
          <pc:sldMk cId="259079045" sldId="317"/>
        </pc:sldMkLst>
        <pc:spChg chg="mod">
          <ac:chgData name="Chris Worthy" userId="e6351b03c6324f9c" providerId="LiveId" clId="{F523513D-7AE2-4DAD-9838-D2DEC9F0A2F3}" dt="2023-05-31T14:16:25.411" v="154" actId="255"/>
          <ac:spMkLst>
            <pc:docMk/>
            <pc:sldMk cId="259079045" sldId="317"/>
            <ac:spMk id="6" creationId="{53AA9E19-BFCF-6E4B-9670-79C286BD7A3F}"/>
          </ac:spMkLst>
        </pc:spChg>
        <pc:spChg chg="mod">
          <ac:chgData name="Chris Worthy" userId="e6351b03c6324f9c" providerId="LiveId" clId="{F523513D-7AE2-4DAD-9838-D2DEC9F0A2F3}" dt="2023-05-31T14:24:11.647" v="361" actId="6549"/>
          <ac:spMkLst>
            <pc:docMk/>
            <pc:sldMk cId="259079045" sldId="317"/>
            <ac:spMk id="7" creationId="{A2205593-1008-E146-9B32-019765398443}"/>
          </ac:spMkLst>
        </pc:spChg>
        <pc:picChg chg="add mod">
          <ac:chgData name="Chris Worthy" userId="e6351b03c6324f9c" providerId="LiveId" clId="{F523513D-7AE2-4DAD-9838-D2DEC9F0A2F3}" dt="2023-05-31T14:21:03.309" v="201" actId="1076"/>
          <ac:picMkLst>
            <pc:docMk/>
            <pc:sldMk cId="259079045" sldId="317"/>
            <ac:picMk id="4" creationId="{9153540C-939B-58D5-17F5-96CD61259F65}"/>
          </ac:picMkLst>
        </pc:picChg>
        <pc:picChg chg="mod ord">
          <ac:chgData name="Chris Worthy" userId="e6351b03c6324f9c" providerId="LiveId" clId="{F523513D-7AE2-4DAD-9838-D2DEC9F0A2F3}" dt="2023-05-31T14:19:45.729" v="192" actId="1076"/>
          <ac:picMkLst>
            <pc:docMk/>
            <pc:sldMk cId="259079045" sldId="317"/>
            <ac:picMk id="5" creationId="{BDF4F066-2BDE-8432-DEC8-37D49FD9CC2C}"/>
          </ac:picMkLst>
        </pc:picChg>
        <pc:picChg chg="add del mod">
          <ac:chgData name="Chris Worthy" userId="e6351b03c6324f9c" providerId="LiveId" clId="{F523513D-7AE2-4DAD-9838-D2DEC9F0A2F3}" dt="2023-05-31T14:21:01.568" v="200" actId="21"/>
          <ac:picMkLst>
            <pc:docMk/>
            <pc:sldMk cId="259079045" sldId="317"/>
            <ac:picMk id="9" creationId="{881399D0-B58B-C1FF-CB9B-CBA2D757B85B}"/>
          </ac:picMkLst>
        </pc:picChg>
        <pc:picChg chg="mod ord">
          <ac:chgData name="Chris Worthy" userId="e6351b03c6324f9c" providerId="LiveId" clId="{F523513D-7AE2-4DAD-9838-D2DEC9F0A2F3}" dt="2023-05-31T14:19:36.824" v="189" actId="166"/>
          <ac:picMkLst>
            <pc:docMk/>
            <pc:sldMk cId="259079045" sldId="317"/>
            <ac:picMk id="10" creationId="{24C75D43-0B72-7CFE-F0F7-5D6E93F856F1}"/>
          </ac:picMkLst>
        </pc:picChg>
      </pc:sldChg>
      <pc:sldChg chg="modSp mod modNotes">
        <pc:chgData name="Chris Worthy" userId="e6351b03c6324f9c" providerId="LiveId" clId="{F523513D-7AE2-4DAD-9838-D2DEC9F0A2F3}" dt="2023-05-31T17:07:18.336" v="806" actId="6549"/>
        <pc:sldMkLst>
          <pc:docMk/>
          <pc:sldMk cId="3298885980" sldId="319"/>
        </pc:sldMkLst>
        <pc:spChg chg="mod">
          <ac:chgData name="Chris Worthy" userId="e6351b03c6324f9c" providerId="LiveId" clId="{F523513D-7AE2-4DAD-9838-D2DEC9F0A2F3}" dt="2023-05-31T16:57:59.220" v="696" actId="20577"/>
          <ac:spMkLst>
            <pc:docMk/>
            <pc:sldMk cId="3298885980" sldId="319"/>
            <ac:spMk id="2" creationId="{1E8AE97C-B900-2B4A-8A4A-7B6A6C4E1BDB}"/>
          </ac:spMkLst>
        </pc:spChg>
        <pc:spChg chg="mod">
          <ac:chgData name="Chris Worthy" userId="e6351b03c6324f9c" providerId="LiveId" clId="{F523513D-7AE2-4DAD-9838-D2DEC9F0A2F3}" dt="2023-05-31T17:01:37.328" v="786" actId="6549"/>
          <ac:spMkLst>
            <pc:docMk/>
            <pc:sldMk cId="3298885980" sldId="319"/>
            <ac:spMk id="5" creationId="{683C186D-BB03-8140-B825-AD1A011CD5F4}"/>
          </ac:spMkLst>
        </pc:spChg>
      </pc:sldChg>
      <pc:sldChg chg="modSp mod modNotes">
        <pc:chgData name="Chris Worthy" userId="e6351b03c6324f9c" providerId="LiveId" clId="{F523513D-7AE2-4DAD-9838-D2DEC9F0A2F3}" dt="2023-05-31T17:08:57.540" v="809" actId="6549"/>
        <pc:sldMkLst>
          <pc:docMk/>
          <pc:sldMk cId="3736086088" sldId="320"/>
        </pc:sldMkLst>
        <pc:spChg chg="mod">
          <ac:chgData name="Chris Worthy" userId="e6351b03c6324f9c" providerId="LiveId" clId="{F523513D-7AE2-4DAD-9838-D2DEC9F0A2F3}" dt="2023-05-31T16:57:49.756" v="673" actId="20577"/>
          <ac:spMkLst>
            <pc:docMk/>
            <pc:sldMk cId="3736086088" sldId="320"/>
            <ac:spMk id="4" creationId="{5425BAC1-466C-C645-82B6-A9D3611DCA7F}"/>
          </ac:spMkLst>
        </pc:spChg>
      </pc:sldChg>
    </pc:docChg>
  </pc:docChgLst>
  <pc:docChgLst>
    <pc:chgData name="Chris Worthy" userId="S::education@togetherwomenrise.org::d9a4d00c-b359-4807-b111-a2d1d37d421f" providerId="AD" clId="Web-{48A1B42D-0176-5FC7-6114-1084A63E3F58}"/>
    <pc:docChg chg="modSld">
      <pc:chgData name="Chris Worthy" userId="S::education@togetherwomenrise.org::d9a4d00c-b359-4807-b111-a2d1d37d421f" providerId="AD" clId="Web-{48A1B42D-0176-5FC7-6114-1084A63E3F58}" dt="2023-06-01T22:32:03.473" v="2" actId="20577"/>
      <pc:docMkLst>
        <pc:docMk/>
      </pc:docMkLst>
      <pc:sldChg chg="modSp">
        <pc:chgData name="Chris Worthy" userId="S::education@togetherwomenrise.org::d9a4d00c-b359-4807-b111-a2d1d37d421f" providerId="AD" clId="Web-{48A1B42D-0176-5FC7-6114-1084A63E3F58}" dt="2023-06-01T22:32:03.473" v="2" actId="20577"/>
        <pc:sldMkLst>
          <pc:docMk/>
          <pc:sldMk cId="294983121" sldId="292"/>
        </pc:sldMkLst>
        <pc:spChg chg="mod">
          <ac:chgData name="Chris Worthy" userId="S::education@togetherwomenrise.org::d9a4d00c-b359-4807-b111-a2d1d37d421f" providerId="AD" clId="Web-{48A1B42D-0176-5FC7-6114-1084A63E3F58}" dt="2023-06-01T22:32:03.473" v="2" actId="20577"/>
          <ac:spMkLst>
            <pc:docMk/>
            <pc:sldMk cId="294983121" sldId="292"/>
            <ac:spMk id="2" creationId="{73B770BB-9E74-B947-8542-BDB89DBC821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5DA05-797D-4181-80BB-FE6AA646CAB1}" type="datetimeFigureOut">
              <a:rPr lang="en-US" smtClean="0"/>
              <a:t>6/13/2023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864A7D-4F89-4359-B4A7-FEF9AC2B62D6}" type="slidenum">
              <a:rPr lang="en-US" smtClean="0"/>
              <a:t>‹#›</a:t>
            </a:fld>
            <a:endParaRPr lang="en-US" dirty="0"/>
          </a:p>
        </p:txBody>
      </p:sp>
    </p:spTree>
    <p:extLst>
      <p:ext uri="{BB962C8B-B14F-4D97-AF65-F5344CB8AC3E}">
        <p14:creationId xmlns:p14="http://schemas.microsoft.com/office/powerpoint/2010/main" val="2079155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864A7D-4F89-4359-B4A7-FEF9AC2B62D6}" type="slidenum">
              <a:rPr lang="en-US" smtClean="0"/>
              <a:t>1</a:t>
            </a:fld>
            <a:endParaRPr lang="en-US" dirty="0"/>
          </a:p>
        </p:txBody>
      </p:sp>
    </p:spTree>
    <p:extLst>
      <p:ext uri="{BB962C8B-B14F-4D97-AF65-F5344CB8AC3E}">
        <p14:creationId xmlns:p14="http://schemas.microsoft.com/office/powerpoint/2010/main" val="2758170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0999" y="4400550"/>
            <a:ext cx="6086475" cy="3600450"/>
          </a:xfrm>
        </p:spPr>
        <p:txBody>
          <a:bodyPr/>
          <a:lstStyle/>
          <a:p>
            <a:pPr marL="0" marR="0">
              <a:lnSpc>
                <a:spcPct val="107000"/>
              </a:lnSpc>
              <a:spcBef>
                <a:spcPts val="0"/>
              </a:spcBef>
              <a:spcAft>
                <a:spcPts val="800"/>
              </a:spcAft>
            </a:pPr>
            <a:r>
              <a:rPr lang="en-US" sz="1600" dirty="0">
                <a:solidFill>
                  <a:srgbClr val="022077"/>
                </a:solidFill>
                <a:effectLst/>
                <a:latin typeface="Arial" panose="020B0604020202020204" pitchFamily="34" charset="0"/>
                <a:ea typeface="Arial" panose="020B0604020202020204" pitchFamily="34" charset="0"/>
                <a:cs typeface="Times New Roman" panose="02020603050405020304" pitchFamily="18" charset="0"/>
              </a:rPr>
              <a:t>Voices </a:t>
            </a:r>
          </a:p>
          <a:p>
            <a:pPr marL="0" marR="0">
              <a:lnSpc>
                <a:spcPct val="107000"/>
              </a:lnSpc>
              <a:spcBef>
                <a:spcPts val="0"/>
              </a:spcBef>
              <a:spcAft>
                <a:spcPts val="800"/>
              </a:spcAft>
            </a:pPr>
            <a:r>
              <a:rPr lang="en-US" dirty="0">
                <a:effectLst/>
                <a:latin typeface="Arial" panose="020B0604020202020204" pitchFamily="34" charset="0"/>
                <a:ea typeface="Arial" panose="020B0604020202020204" pitchFamily="34" charset="0"/>
                <a:cs typeface="Times New Roman" panose="02020603050405020304" pitchFamily="18" charset="0"/>
              </a:rPr>
              <a:t>“When I came to camp, the occupier became my roommate. I suddenly understood how meaningful and crucial this work is. After seven years in this organization, I use the tools I’ve learned to document the Israeli Knesset's activities and teach Arabic to Jewish Israelis. I no longer hate the Hebrew language and I often host Israelis in my home. Together we cook and dance. My focus as an activist is to minimize the gaps between the two nations and help each to understand and connect with the other.” – Aia Khalaily, alumna 2010  </a:t>
            </a:r>
          </a:p>
          <a:p>
            <a:pPr marL="0" marR="0">
              <a:lnSpc>
                <a:spcPct val="107000"/>
              </a:lnSpc>
              <a:spcBef>
                <a:spcPts val="0"/>
              </a:spcBef>
              <a:spcAft>
                <a:spcPts val="800"/>
              </a:spcAft>
            </a:pPr>
            <a:r>
              <a:rPr lang="en-US" dirty="0">
                <a:effectLst/>
                <a:latin typeface="Arial" panose="020B0604020202020204" pitchFamily="34" charset="0"/>
                <a:ea typeface="Arial" panose="020B0604020202020204" pitchFamily="34" charset="0"/>
                <a:cs typeface="Times New Roman" panose="02020603050405020304" pitchFamily="18" charset="0"/>
              </a:rPr>
              <a:t>“More than even peace, I have gained an unbreakable sisterhood.” – Lana, alumna 2016</a:t>
            </a:r>
          </a:p>
          <a:p>
            <a:pPr marL="0" marR="0">
              <a:lnSpc>
                <a:spcPct val="107000"/>
              </a:lnSpc>
              <a:spcBef>
                <a:spcPts val="0"/>
              </a:spcBef>
              <a:spcAft>
                <a:spcPts val="800"/>
              </a:spcAft>
            </a:pPr>
            <a:r>
              <a:rPr lang="en-US" dirty="0">
                <a:effectLst/>
                <a:latin typeface="Arial" panose="020B0604020202020204" pitchFamily="34" charset="0"/>
                <a:ea typeface="Arial" panose="020B0604020202020204" pitchFamily="34" charset="0"/>
                <a:cs typeface="Times New Roman" panose="02020603050405020304" pitchFamily="18" charset="0"/>
              </a:rPr>
              <a:t>“The whole three weeks of memories (of camp) are always running through my head. I always think about our hard times together and the good times when we had fun with each other, and I miss these days. It’s been like a dream, and it ended too fast. I wish I could live the moments again with the same people with the same thoughts, the same situations. I felt free all the time just to say what I wanted without hesitating or feeling afraid. Those three weeks were the best three weeks in my life, and of course, the following two years were better for me with the seminars. I attended all of them to see my friends and to talk more without hesitating or judgment.” – Nora, alumna 2018</a:t>
            </a:r>
          </a:p>
          <a:p>
            <a:pPr marL="0" marR="0">
              <a:lnSpc>
                <a:spcPct val="107000"/>
              </a:lnSpc>
              <a:spcBef>
                <a:spcPts val="0"/>
              </a:spcBef>
              <a:spcAft>
                <a:spcPts val="800"/>
              </a:spcAft>
            </a:pPr>
            <a:endParaRPr lang="en-US" sz="1600" dirty="0">
              <a:solidFill>
                <a:srgbClr val="022077"/>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E864A7D-4F89-4359-B4A7-FEF9AC2B62D6}" type="slidenum">
              <a:rPr lang="en-US" smtClean="0"/>
              <a:t>10</a:t>
            </a:fld>
            <a:endParaRPr lang="en-US" dirty="0"/>
          </a:p>
        </p:txBody>
      </p:sp>
    </p:spTree>
    <p:extLst>
      <p:ext uri="{BB962C8B-B14F-4D97-AF65-F5344CB8AC3E}">
        <p14:creationId xmlns:p14="http://schemas.microsoft.com/office/powerpoint/2010/main" val="1186907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US" dirty="0">
                <a:effectLst/>
                <a:latin typeface="Arial" panose="020B0604020202020204" pitchFamily="34" charset="0"/>
                <a:ea typeface="Arial" panose="020B0604020202020204" pitchFamily="34" charset="0"/>
                <a:cs typeface="Times New Roman" panose="02020603050405020304" pitchFamily="18" charset="0"/>
              </a:rPr>
              <a:t>Tomorrow’s Women trains young women from Palestine, Israel, and the United States to be strong, compassionate leaders who partner to resolve conflicts and inspire action that promotes equality, peace, and justice for all. </a:t>
            </a:r>
            <a:endParaRPr lang="en-US" dirty="0">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E864A7D-4F89-4359-B4A7-FEF9AC2B62D6}" type="slidenum">
              <a:rPr lang="en-US" smtClean="0"/>
              <a:t>2</a:t>
            </a:fld>
            <a:endParaRPr lang="en-US" dirty="0"/>
          </a:p>
        </p:txBody>
      </p:sp>
    </p:spTree>
    <p:extLst>
      <p:ext uri="{BB962C8B-B14F-4D97-AF65-F5344CB8AC3E}">
        <p14:creationId xmlns:p14="http://schemas.microsoft.com/office/powerpoint/2010/main" val="3450094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5638" y="1165225"/>
            <a:ext cx="5486400" cy="3086100"/>
          </a:xfrm>
        </p:spPr>
      </p:sp>
      <p:sp>
        <p:nvSpPr>
          <p:cNvPr id="3" name="Notes Placeholder 2"/>
          <p:cNvSpPr>
            <a:spLocks noGrp="1"/>
          </p:cNvSpPr>
          <p:nvPr>
            <p:ph type="body" idx="1"/>
          </p:nvPr>
        </p:nvSpPr>
        <p:spPr>
          <a:xfrm>
            <a:off x="506775" y="4400550"/>
            <a:ext cx="5960699" cy="3783330"/>
          </a:xfrm>
        </p:spPr>
        <p:txBody>
          <a:bodyPr/>
          <a:lstStyle/>
          <a:p>
            <a:pPr>
              <a:lnSpc>
                <a:spcPct val="107000"/>
              </a:lnSpc>
              <a:spcAft>
                <a:spcPts val="800"/>
              </a:spcAft>
            </a:pPr>
            <a:r>
              <a:rPr lang="en-US" dirty="0">
                <a:latin typeface="Arial" panose="020B0604020202020204" pitchFamily="34" charset="0"/>
                <a:ea typeface="Times New Roman" panose="02020603050405020304" pitchFamily="18" charset="0"/>
                <a:cs typeface="Times New Roman" panose="02020603050405020304" pitchFamily="18" charset="0"/>
              </a:rPr>
              <a:t>The "Palestinian Territories" and "Occupied Palestinian Territories" refer to the territories of the West Bank (including East Jerusalem) and the Gaza Strip, which are occupied or otherwise under the control of Israel since 1967.</a:t>
            </a:r>
          </a:p>
          <a:p>
            <a:pPr>
              <a:lnSpc>
                <a:spcPct val="107000"/>
              </a:lnSpc>
              <a:spcAft>
                <a:spcPts val="800"/>
              </a:spcAft>
            </a:pPr>
            <a:r>
              <a:rPr lang="en-US" dirty="0">
                <a:latin typeface="Arial" panose="020B0604020202020204" pitchFamily="34" charset="0"/>
                <a:ea typeface="Times New Roman" panose="02020603050405020304" pitchFamily="18" charset="0"/>
                <a:cs typeface="Times New Roman" panose="02020603050405020304" pitchFamily="18" charset="0"/>
              </a:rPr>
              <a:t>The Gaza Strip is a strip of land with a coastline at the Mediterranean Sea. The small self-governing Palestinian territory is bordered by Egypt (Rafah border crossing) and by Israel with 1.9 million Palestinian Arabs living in Gaza Strip (est. 2017). The West Bank is a landlocked, rugged territory in the Mediterranean Region, west of Jordan, surrounded on three sides by Israel. The territory has a population of 3 million people (est. 2017). About 500,000 Israeli settlers live in the West Bank (est. 2023).</a:t>
            </a:r>
          </a:p>
          <a:p>
            <a:pPr>
              <a:lnSpc>
                <a:spcPct val="107000"/>
              </a:lnSpc>
              <a:spcAft>
                <a:spcPts val="800"/>
              </a:spcAft>
            </a:pPr>
            <a:r>
              <a:rPr lang="en-US" dirty="0">
                <a:latin typeface="Arial" panose="020B0604020202020204" pitchFamily="34" charset="0"/>
                <a:ea typeface="Times New Roman" panose="02020603050405020304" pitchFamily="18" charset="0"/>
                <a:cs typeface="Times New Roman" panose="02020603050405020304" pitchFamily="18" charset="0"/>
              </a:rPr>
              <a:t>The magnitude of the problems in this region are severe given the longevity and the intractability of the conflict, as well as the number of generations, particularly of women, it has affected. According to the Palestinian Central Bureau of Statistics, 40 percent of unmarried women have been physically abused by a member of their household. </a:t>
            </a:r>
          </a:p>
          <a:p>
            <a:pPr>
              <a:lnSpc>
                <a:spcPct val="107000"/>
              </a:lnSpc>
              <a:spcAft>
                <a:spcPts val="800"/>
              </a:spcAft>
            </a:pPr>
            <a:endParaRPr lang="en-US"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64A7D-4F89-4359-B4A7-FEF9AC2B62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3373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100" dirty="0">
                <a:latin typeface="Arial" panose="020B0604020202020204" pitchFamily="34" charset="0"/>
                <a:ea typeface="Arial" panose="020B0604020202020204" pitchFamily="34" charset="0"/>
                <a:cs typeface="Times New Roman" panose="02020603050405020304" pitchFamily="18" charset="0"/>
              </a:rPr>
              <a:t>The barriers to young Palestinian female activism are as many as they are severe. The impact of conflict on women often builds on pre-existing situations of discrimination, including the delivery of basic services, access to healthcare and education. Women are forced to look for alternative sources of livelihood, with families in conflict zones often depending heavily on their contributions. Pervasive and discriminatory patriarchal cultural traditions also make gender equality a difficult issue to broach in society. They permeate all aspects of life for women, severely limiting their opportunities for civic engagement. Most significantly impacted are Palestinian young women from Gaza, Jerusalem, and the West Bank currently living under occupation, and Palestinian Israelis living in a deeply segregated system who are currently engaged in peacemaking, social entrepreneurship, and activism.</a:t>
            </a:r>
          </a:p>
          <a:p>
            <a:pPr marL="0" marR="0">
              <a:lnSpc>
                <a:spcPct val="107000"/>
              </a:lnSpc>
              <a:spcBef>
                <a:spcPts val="0"/>
              </a:spcBef>
              <a:spcAft>
                <a:spcPts val="0"/>
              </a:spcAft>
            </a:pP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0" marR="0">
              <a:lnSpc>
                <a:spcPct val="107000"/>
              </a:lnSpc>
              <a:spcBef>
                <a:spcPts val="0"/>
              </a:spcBef>
              <a:spcAft>
                <a:spcPts val="0"/>
              </a:spcAft>
            </a:pPr>
            <a:r>
              <a:rPr lang="en-US" sz="1100" dirty="0">
                <a:latin typeface="Arial" panose="020B0604020202020204" pitchFamily="34" charset="0"/>
                <a:ea typeface="Arial" panose="020B0604020202020204" pitchFamily="34" charset="0"/>
                <a:cs typeface="Times New Roman" panose="02020603050405020304" pitchFamily="18" charset="0"/>
              </a:rPr>
              <a:t>Living under occupation adds another layer of oppression that has a daily impact on women’s lives, well-being, and security, as well as their engagement and participation in the public and private spheres. </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64A7D-4F89-4359-B4A7-FEF9AC2B62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0978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E864A7D-4F89-4359-B4A7-FEF9AC2B62D6}" type="slidenum">
              <a:rPr lang="en-US" smtClean="0"/>
              <a:t>5</a:t>
            </a:fld>
            <a:endParaRPr lang="en-US" dirty="0"/>
          </a:p>
        </p:txBody>
      </p:sp>
      <p:sp>
        <p:nvSpPr>
          <p:cNvPr id="8" name="TextBox 7">
            <a:extLst>
              <a:ext uri="{FF2B5EF4-FFF2-40B4-BE49-F238E27FC236}">
                <a16:creationId xmlns:a16="http://schemas.microsoft.com/office/drawing/2014/main" id="{7077B69E-2334-9180-37DD-597AF439AA0F}"/>
              </a:ext>
            </a:extLst>
          </p:cNvPr>
          <p:cNvSpPr txBox="1"/>
          <p:nvPr/>
        </p:nvSpPr>
        <p:spPr>
          <a:xfrm>
            <a:off x="685800" y="4291660"/>
            <a:ext cx="5657850" cy="2717347"/>
          </a:xfrm>
          <a:prstGeom prst="rect">
            <a:avLst/>
          </a:prstGeom>
          <a:noFill/>
        </p:spPr>
        <p:txBody>
          <a:bodyPr wrap="square">
            <a:spAutoFit/>
          </a:bodyPr>
          <a:lstStyle/>
          <a:p>
            <a:pPr lvl="0">
              <a:lnSpc>
                <a:spcPct val="110000"/>
              </a:lnSpc>
            </a:pPr>
            <a:r>
              <a:rPr lang="en-US" sz="1200" dirty="0">
                <a:effectLst/>
                <a:latin typeface="Arial" panose="020B0604020202020204" pitchFamily="34" charset="0"/>
                <a:ea typeface="Arial" panose="020B0604020202020204" pitchFamily="34" charset="0"/>
                <a:cs typeface="Times New Roman" panose="02020603050405020304" pitchFamily="18" charset="0"/>
              </a:rPr>
              <a:t>Fundamental to this project is TW’s Theory of Change: </a:t>
            </a:r>
          </a:p>
          <a:p>
            <a:pPr lvl="0">
              <a:lnSpc>
                <a:spcPct val="110000"/>
              </a:lnSpc>
            </a:pPr>
            <a:r>
              <a:rPr lang="en-US" sz="1200" dirty="0">
                <a:effectLst/>
                <a:latin typeface="Arial" panose="020B0604020202020204" pitchFamily="34" charset="0"/>
                <a:ea typeface="Arial" panose="020B0604020202020204" pitchFamily="34" charset="0"/>
                <a:cs typeface="Times New Roman" panose="02020603050405020304" pitchFamily="18" charset="0"/>
              </a:rPr>
              <a:t>• Young women in Israel, Palestine, and the U.S. will become collaborative leaders and equitable partners in conflict mitigation at all levels of society if they engage in clearly defined opportunities for peacebuilding. </a:t>
            </a:r>
          </a:p>
          <a:p>
            <a:pPr lvl="0">
              <a:lnSpc>
                <a:spcPct val="110000"/>
              </a:lnSpc>
            </a:pPr>
            <a:r>
              <a:rPr lang="en-US" sz="1200" dirty="0">
                <a:effectLst/>
                <a:latin typeface="Arial" panose="020B0604020202020204" pitchFamily="34" charset="0"/>
                <a:ea typeface="Arial" panose="020B0604020202020204" pitchFamily="34" charset="0"/>
                <a:cs typeface="Times New Roman" panose="02020603050405020304" pitchFamily="18" charset="0"/>
              </a:rPr>
              <a:t>• When young women seek out and are offered continuous relationship-based support, mentorship, and guidance, they are most likely to sustain the process and stay invested in its outcome. </a:t>
            </a:r>
          </a:p>
          <a:p>
            <a:pPr lvl="0">
              <a:lnSpc>
                <a:spcPct val="110000"/>
              </a:lnSpc>
            </a:pPr>
            <a:r>
              <a:rPr lang="en-US" sz="1200" dirty="0">
                <a:effectLst/>
                <a:latin typeface="Arial" panose="020B0604020202020204" pitchFamily="34" charset="0"/>
                <a:ea typeface="Arial" panose="020B0604020202020204" pitchFamily="34" charset="0"/>
                <a:cs typeface="Times New Roman" panose="02020603050405020304" pitchFamily="18" charset="0"/>
              </a:rPr>
              <a:t>• When young women learn how to share and promote their stories and solutions on relevant platforms and with key individuals across all sectors, they are more likely to be acknowledged and included in all places where decisions are made. </a:t>
            </a:r>
          </a:p>
          <a:p>
            <a:pPr lvl="0">
              <a:lnSpc>
                <a:spcPct val="110000"/>
              </a:lnSpc>
            </a:pPr>
            <a:r>
              <a:rPr lang="en-US" sz="1200" dirty="0">
                <a:effectLst/>
                <a:latin typeface="Arial" panose="020B0604020202020204" pitchFamily="34" charset="0"/>
                <a:ea typeface="Arial" panose="020B0604020202020204" pitchFamily="34" charset="0"/>
                <a:cs typeface="Times New Roman" panose="02020603050405020304" pitchFamily="18" charset="0"/>
              </a:rPr>
              <a:t>• As empowered leaders and decision-makers, these young women will drive positive change in their communities, resulting in a more equal, just, and peaceful society.</a:t>
            </a:r>
          </a:p>
        </p:txBody>
      </p:sp>
    </p:spTree>
    <p:extLst>
      <p:ext uri="{BB962C8B-B14F-4D97-AF65-F5344CB8AC3E}">
        <p14:creationId xmlns:p14="http://schemas.microsoft.com/office/powerpoint/2010/main" val="3309998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41523" y="4400550"/>
            <a:ext cx="6002833" cy="4491202"/>
          </a:xfrm>
        </p:spPr>
        <p:txBody>
          <a:bodyPr/>
          <a:lstStyle/>
          <a:p>
            <a:pPr marL="0" marR="0">
              <a:lnSpc>
                <a:spcPct val="107000"/>
              </a:lnSpc>
              <a:spcBef>
                <a:spcPts val="0"/>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Through this project, young Palestinian peace activists will have greater hope, connectivity, and sisterhood in support of a unified Palestinian narrative. Specific outcomes include:</a:t>
            </a:r>
          </a:p>
          <a:p>
            <a:pPr marL="0" marR="0">
              <a:lnSpc>
                <a:spcPct val="107000"/>
              </a:lnSpc>
              <a:spcBef>
                <a:spcPts val="0"/>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 Launch an ongoing and self-sustaining community of practice through gatherings and trainings in the West Bank and Gaza</a:t>
            </a:r>
          </a:p>
          <a:p>
            <a:pPr marL="0" marR="0">
              <a:lnSpc>
                <a:spcPct val="107000"/>
              </a:lnSpc>
              <a:spcBef>
                <a:spcPts val="0"/>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 Increase emotional resiliency skills, trauma healing, confidence and sustained engagement in the field.</a:t>
            </a:r>
          </a:p>
          <a:p>
            <a:pPr marL="0" marR="0">
              <a:lnSpc>
                <a:spcPct val="107000"/>
              </a:lnSpc>
              <a:spcBef>
                <a:spcPts val="0"/>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 Assist up to 100 women in starting projects in their communities, with the outcome that 50 percent of participants start peacemaking projects and strategic efforts in their communities or in partnership with their Israeli counterparts</a:t>
            </a:r>
          </a:p>
          <a:p>
            <a:pPr marL="0" marR="0">
              <a:lnSpc>
                <a:spcPct val="107000"/>
              </a:lnSpc>
              <a:spcBef>
                <a:spcPts val="0"/>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 Gather qualitative and quantitative data through listening sessions and surveys from up to 100 participants, resulting in unique baseline data from this community needs assessment</a:t>
            </a:r>
          </a:p>
          <a:p>
            <a:pPr marL="0" marR="0">
              <a:lnSpc>
                <a:spcPct val="107000"/>
              </a:lnSpc>
              <a:spcBef>
                <a:spcPts val="0"/>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 Conduct a professional analysis of findings, with the outcome of producing a published baseline of data for young Palestinian women activists</a:t>
            </a:r>
          </a:p>
          <a:p>
            <a:pPr marL="0" marR="0">
              <a:lnSpc>
                <a:spcPct val="107000"/>
              </a:lnSpc>
              <a:spcBef>
                <a:spcPts val="0"/>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 Establish concrete support to affect change in their neighborhoods, communities, and in all of civil society through project support and leadership training</a:t>
            </a:r>
          </a:p>
          <a:p>
            <a:pPr marL="0" marR="0">
              <a:lnSpc>
                <a:spcPct val="107000"/>
              </a:lnSpc>
              <a:spcBef>
                <a:spcPts val="0"/>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 Acknowledge and promote their contribution to the peacemaking field in the region through a community needs assessment. </a:t>
            </a:r>
          </a:p>
          <a:p>
            <a:pPr marL="0" marR="0">
              <a:lnSpc>
                <a:spcPct val="107000"/>
              </a:lnSpc>
              <a:spcBef>
                <a:spcPts val="0"/>
              </a:spcBef>
              <a:spcAft>
                <a:spcPts val="0"/>
              </a:spcAft>
            </a:pPr>
            <a:endParaRPr lang="en-US"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E864A7D-4F89-4359-B4A7-FEF9AC2B62D6}" type="slidenum">
              <a:rPr lang="en-US" smtClean="0"/>
              <a:t>6</a:t>
            </a:fld>
            <a:endParaRPr lang="en-US" dirty="0"/>
          </a:p>
        </p:txBody>
      </p:sp>
    </p:spTree>
    <p:extLst>
      <p:ext uri="{BB962C8B-B14F-4D97-AF65-F5344CB8AC3E}">
        <p14:creationId xmlns:p14="http://schemas.microsoft.com/office/powerpoint/2010/main" val="2924447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753100" cy="3600450"/>
          </a:xfrm>
        </p:spPr>
        <p:txBody>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64A7D-4F89-4359-B4A7-FEF9AC2B62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2102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04825" y="4400550"/>
            <a:ext cx="5886450" cy="4034790"/>
          </a:xfrm>
        </p:spPr>
        <p:txBody>
          <a:bodyPr/>
          <a:lstStyle/>
          <a:p>
            <a:pPr marL="0" marR="0">
              <a:spcBef>
                <a:spcPts val="0"/>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Founded in 2003 after the second Intifada (uprising between the Palestinians in the West Bank and Gaza), Tomorrow’s Women (TW) trains young women ages 15 – 29 from Palestine, Israel, and the United States to be strong, compassionate leaders who partner to resolve conflicts and inspire action that promotes equality, peace, and justice for all. </a:t>
            </a:r>
          </a:p>
          <a:p>
            <a:pPr marL="0" marR="0">
              <a:spcBef>
                <a:spcPts val="0"/>
              </a:spcBef>
              <a:spcAft>
                <a:spcPts val="0"/>
              </a:spcAft>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The founders, humanitarian Rachel Kaufman, artist Debra Sugerman, and activist Anael Harpaz, believe in providing young women with a safe, neutral location, and an empathetic model to begin their trauma healing and the hard work of forming lasting connections and partnerships for change. TW’s proprietary model for Compassionate Dialogue draws from the work of The Compassionate Listening Project, founded by Leah Green and the late Quaker activist Gene Knudsen-Hoffman, from Marshall Rosenberg’s Nonviolent Communication, and from The Way of Council, developed and formalized by Jack Zimmerman. Its flagship Young Leader Program is a year-long, immersive leadership experience for young Israeli and Palestinian women based on transformational dialogue sessions and creative and therapeutic workshops that allow participants to share their personal experiences, practice compassionate listening, and build an understanding of their peers from the “other side.” This program concludes with intensive leadership seminars in Israel and Palestine about gender, dual narratives, grief, forgiveness, and activism, preparing participants to be the next generation of women peacemakers in the region. </a:t>
            </a:r>
          </a:p>
          <a:p>
            <a:pPr marL="0" marR="0">
              <a:spcBef>
                <a:spcPts val="0"/>
              </a:spcBef>
              <a:spcAft>
                <a:spcPts val="0"/>
              </a:spcAft>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64A7D-4F89-4359-B4A7-FEF9AC2B62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5860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57700"/>
            <a:ext cx="5177790" cy="2823210"/>
          </a:xfrm>
        </p:spPr>
        <p:txBody>
          <a:bodyPr/>
          <a:lstStyle/>
          <a:p>
            <a:pPr marL="0" marR="0">
              <a:lnSpc>
                <a:spcPct val="11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DE864A7D-4F89-4359-B4A7-FEF9AC2B62D6}" type="slidenum">
              <a:rPr lang="en-US" smtClean="0"/>
              <a:t>9</a:t>
            </a:fld>
            <a:endParaRPr lang="en-US" dirty="0"/>
          </a:p>
        </p:txBody>
      </p:sp>
    </p:spTree>
    <p:extLst>
      <p:ext uri="{BB962C8B-B14F-4D97-AF65-F5344CB8AC3E}">
        <p14:creationId xmlns:p14="http://schemas.microsoft.com/office/powerpoint/2010/main" val="347164550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Slide 1">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D0B6D1C3-F725-6948-9BDF-50E66B069391}"/>
              </a:ext>
            </a:extLst>
          </p:cNvPr>
          <p:cNvSpPr/>
          <p:nvPr userDrawn="1"/>
        </p:nvSpPr>
        <p:spPr>
          <a:xfrm>
            <a:off x="-3429000" y="0"/>
            <a:ext cx="6858000" cy="6858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Shape&#10;&#10;Description automatically generated with medium confidence">
            <a:extLst>
              <a:ext uri="{FF2B5EF4-FFF2-40B4-BE49-F238E27FC236}">
                <a16:creationId xmlns:a16="http://schemas.microsoft.com/office/drawing/2014/main" id="{767861D9-66D6-FB4A-B622-7918DB032014}"/>
              </a:ext>
            </a:extLst>
          </p:cNvPr>
          <p:cNvPicPr>
            <a:picLocks noChangeAspect="1"/>
          </p:cNvPicPr>
          <p:nvPr userDrawn="1"/>
        </p:nvPicPr>
        <p:blipFill rotWithShape="1">
          <a:blip r:embed="rId2" cstate="email">
            <a:alphaModFix amt="5000"/>
            <a:lum bright="70000" contrast="-70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r="-1260" b="-842"/>
          <a:stretch/>
        </p:blipFill>
        <p:spPr>
          <a:xfrm>
            <a:off x="0" y="219202"/>
            <a:ext cx="3345160" cy="6570921"/>
          </a:xfrm>
          <a:prstGeom prst="rect">
            <a:avLst/>
          </a:prstGeom>
          <a:noFill/>
        </p:spPr>
      </p:pic>
      <p:sp>
        <p:nvSpPr>
          <p:cNvPr id="14" name="Title 1">
            <a:extLst>
              <a:ext uri="{FF2B5EF4-FFF2-40B4-BE49-F238E27FC236}">
                <a16:creationId xmlns:a16="http://schemas.microsoft.com/office/drawing/2014/main" id="{14FFD73A-A22C-B849-92F1-CE00477A70F9}"/>
              </a:ext>
            </a:extLst>
          </p:cNvPr>
          <p:cNvSpPr>
            <a:spLocks noGrp="1"/>
          </p:cNvSpPr>
          <p:nvPr>
            <p:ph type="ctrTitle"/>
          </p:nvPr>
        </p:nvSpPr>
        <p:spPr>
          <a:xfrm>
            <a:off x="3949256" y="3908695"/>
            <a:ext cx="7492672" cy="793920"/>
          </a:xfrm>
          <a:prstGeom prst="rect">
            <a:avLst/>
          </a:prstGeom>
        </p:spPr>
        <p:txBody>
          <a:bodyPr anchor="t">
            <a:normAutofit/>
          </a:bodyPr>
          <a:lstStyle>
            <a:lvl1pPr algn="l">
              <a:defRPr sz="4000" b="0" i="0">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5" name="Subtitle 2">
            <a:extLst>
              <a:ext uri="{FF2B5EF4-FFF2-40B4-BE49-F238E27FC236}">
                <a16:creationId xmlns:a16="http://schemas.microsoft.com/office/drawing/2014/main" id="{35FD3991-DF44-1445-A473-9CBF805A6B99}"/>
              </a:ext>
            </a:extLst>
          </p:cNvPr>
          <p:cNvSpPr>
            <a:spLocks noGrp="1"/>
          </p:cNvSpPr>
          <p:nvPr>
            <p:ph type="subTitle" idx="1"/>
          </p:nvPr>
        </p:nvSpPr>
        <p:spPr>
          <a:xfrm>
            <a:off x="3949256" y="4745169"/>
            <a:ext cx="7987476" cy="672247"/>
          </a:xfrm>
          <a:prstGeom prst="rect">
            <a:avLst/>
          </a:prstGeom>
        </p:spPr>
        <p:txBody>
          <a:bodyPr>
            <a:normAutofit/>
          </a:bodyPr>
          <a:lstStyle>
            <a:lvl1pPr marL="0" indent="0" algn="l">
              <a:buNone/>
              <a:defRPr sz="28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6" name="Picture 15" descr="Logo&#10;&#10;Description automatically generated">
            <a:extLst>
              <a:ext uri="{FF2B5EF4-FFF2-40B4-BE49-F238E27FC236}">
                <a16:creationId xmlns:a16="http://schemas.microsoft.com/office/drawing/2014/main" id="{92B96C5A-3317-704D-B85A-DFDD17F59B07}"/>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48733" y="1665466"/>
            <a:ext cx="6571955" cy="1914439"/>
          </a:xfrm>
          <a:prstGeom prst="rect">
            <a:avLst/>
          </a:prstGeom>
        </p:spPr>
      </p:pic>
    </p:spTree>
    <p:extLst>
      <p:ext uri="{BB962C8B-B14F-4D97-AF65-F5344CB8AC3E}">
        <p14:creationId xmlns:p14="http://schemas.microsoft.com/office/powerpoint/2010/main" val="3294642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Orange + Image">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3">
                <a:shade val="45000"/>
                <a:satMod val="135000"/>
              </a:schemeClr>
              <a:prstClr val="white"/>
            </a:duotone>
            <a:alphaModFix amt="6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9" name="Title 1">
            <a:extLst>
              <a:ext uri="{FF2B5EF4-FFF2-40B4-BE49-F238E27FC236}">
                <a16:creationId xmlns:a16="http://schemas.microsoft.com/office/drawing/2014/main" id="{8E547958-6AF6-5841-9423-874E22BFD0E3}"/>
              </a:ext>
            </a:extLst>
          </p:cNvPr>
          <p:cNvSpPr>
            <a:spLocks noGrp="1"/>
          </p:cNvSpPr>
          <p:nvPr>
            <p:ph type="title"/>
          </p:nvPr>
        </p:nvSpPr>
        <p:spPr>
          <a:xfrm>
            <a:off x="765543" y="365126"/>
            <a:ext cx="6709145" cy="762310"/>
          </a:xfrm>
          <a:prstGeom prst="rect">
            <a:avLst/>
          </a:prstGeom>
        </p:spPr>
        <p:txBody>
          <a:bodyPr/>
          <a:lstStyle>
            <a:lvl1pPr>
              <a:defRPr sz="3800" b="0" i="0">
                <a:solidFill>
                  <a:srgbClr val="FF4A00"/>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AC75D794-A8F5-9B41-B297-17CD839DC81A}"/>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F8A160E0-302D-6142-866B-EFF101F36A16}"/>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0" name="Content Placeholder 2">
            <a:extLst>
              <a:ext uri="{FF2B5EF4-FFF2-40B4-BE49-F238E27FC236}">
                <a16:creationId xmlns:a16="http://schemas.microsoft.com/office/drawing/2014/main" id="{1D578A12-FC74-B449-9D42-F78D270D4363}"/>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7651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Green">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4">
                <a:shade val="45000"/>
                <a:satMod val="135000"/>
              </a:schemeClr>
              <a:prstClr val="white"/>
            </a:duotone>
            <a:alphaModFix amt="8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8" name="Title 1">
            <a:extLst>
              <a:ext uri="{FF2B5EF4-FFF2-40B4-BE49-F238E27FC236}">
                <a16:creationId xmlns:a16="http://schemas.microsoft.com/office/drawing/2014/main" id="{2D398C7F-646F-F642-ADDC-9CF94395EBEC}"/>
              </a:ext>
            </a:extLst>
          </p:cNvPr>
          <p:cNvSpPr>
            <a:spLocks noGrp="1"/>
          </p:cNvSpPr>
          <p:nvPr>
            <p:ph type="title"/>
          </p:nvPr>
        </p:nvSpPr>
        <p:spPr>
          <a:xfrm>
            <a:off x="765544" y="365126"/>
            <a:ext cx="10679062" cy="762310"/>
          </a:xfrm>
          <a:prstGeom prst="rect">
            <a:avLst/>
          </a:prstGeom>
        </p:spPr>
        <p:txBody>
          <a:bodyPr/>
          <a:lstStyle>
            <a:lvl1pPr>
              <a:defRPr sz="3800" b="0" i="0">
                <a:solidFill>
                  <a:schemeClr val="accent4">
                    <a:lumMod val="75000"/>
                  </a:schemeClr>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A21B7830-6EF9-6142-B8A0-2C632D9C69FC}"/>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851EE712-E9EA-6140-BA9F-0B210C67D125}"/>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2" name="Content Placeholder 2">
            <a:extLst>
              <a:ext uri="{FF2B5EF4-FFF2-40B4-BE49-F238E27FC236}">
                <a16:creationId xmlns:a16="http://schemas.microsoft.com/office/drawing/2014/main" id="{82A1EC73-6B4D-2949-A7DB-FB18B1346E0E}"/>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66999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Green + Image">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4">
                <a:shade val="45000"/>
                <a:satMod val="135000"/>
              </a:schemeClr>
              <a:prstClr val="white"/>
            </a:duotone>
            <a:alphaModFix amt="8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8" name="Title 1">
            <a:extLst>
              <a:ext uri="{FF2B5EF4-FFF2-40B4-BE49-F238E27FC236}">
                <a16:creationId xmlns:a16="http://schemas.microsoft.com/office/drawing/2014/main" id="{2D398C7F-646F-F642-ADDC-9CF94395EBEC}"/>
              </a:ext>
            </a:extLst>
          </p:cNvPr>
          <p:cNvSpPr>
            <a:spLocks noGrp="1"/>
          </p:cNvSpPr>
          <p:nvPr>
            <p:ph type="title"/>
          </p:nvPr>
        </p:nvSpPr>
        <p:spPr>
          <a:xfrm>
            <a:off x="765544" y="365126"/>
            <a:ext cx="6964326" cy="762310"/>
          </a:xfrm>
          <a:prstGeom prst="rect">
            <a:avLst/>
          </a:prstGeom>
        </p:spPr>
        <p:txBody>
          <a:bodyPr/>
          <a:lstStyle>
            <a:lvl1pPr>
              <a:defRPr sz="3800" b="0" i="0">
                <a:solidFill>
                  <a:schemeClr val="accent4">
                    <a:lumMod val="75000"/>
                  </a:schemeClr>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D0F16D5E-1958-3D43-9A94-0961BBA8B880}"/>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F1F74D71-55C1-A74A-901B-0E87B51C4891}"/>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2" name="Content Placeholder 2">
            <a:extLst>
              <a:ext uri="{FF2B5EF4-FFF2-40B4-BE49-F238E27FC236}">
                <a16:creationId xmlns:a16="http://schemas.microsoft.com/office/drawing/2014/main" id="{26C0026A-0A87-3346-9159-E79FAABB93A3}"/>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46723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Dark">
    <p:bg>
      <p:bgPr>
        <a:solidFill>
          <a:srgbClr val="020F39"/>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ED3A902-08E6-4940-8AB6-BBBA10A4C2C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9ED4791B-E88B-EC40-A89A-A7B2AFE41FD4}"/>
              </a:ext>
            </a:extLst>
          </p:cNvPr>
          <p:cNvPicPr>
            <a:picLocks noChangeAspect="1"/>
          </p:cNvPicPr>
          <p:nvPr userDrawn="1"/>
        </p:nvPicPr>
        <p:blipFill rotWithShape="1">
          <a:blip r:embed="rId3" cstate="email">
            <a:alphaModFix amt="5000"/>
            <a:lum bright="70000" contrast="-70000"/>
            <a:extLst>
              <a:ext uri="{BEBA8EAE-BF5A-486C-A8C5-ECC9F3942E4B}">
                <a14:imgProps xmlns:a14="http://schemas.microsoft.com/office/drawing/2010/main">
                  <a14:imgLayer r:embed="rId4">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8" name="Title 1">
            <a:extLst>
              <a:ext uri="{FF2B5EF4-FFF2-40B4-BE49-F238E27FC236}">
                <a16:creationId xmlns:a16="http://schemas.microsoft.com/office/drawing/2014/main" id="{39D101DC-63B4-3F48-BE78-C27B22BFECDC}"/>
              </a:ext>
            </a:extLst>
          </p:cNvPr>
          <p:cNvSpPr>
            <a:spLocks noGrp="1"/>
          </p:cNvSpPr>
          <p:nvPr>
            <p:ph type="title"/>
          </p:nvPr>
        </p:nvSpPr>
        <p:spPr>
          <a:xfrm>
            <a:off x="765545" y="365126"/>
            <a:ext cx="10679062" cy="762310"/>
          </a:xfrm>
          <a:prstGeom prst="rect">
            <a:avLst/>
          </a:prstGeom>
        </p:spPr>
        <p:txBody>
          <a:bodyPr/>
          <a:lstStyle>
            <a:lvl1pPr>
              <a:defRPr sz="38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3" name="Oval 12">
            <a:extLst>
              <a:ext uri="{FF2B5EF4-FFF2-40B4-BE49-F238E27FC236}">
                <a16:creationId xmlns:a16="http://schemas.microsoft.com/office/drawing/2014/main" id="{1094124E-041B-484D-839A-5EE93347F6B3}"/>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5">
            <a:extLst>
              <a:ext uri="{FF2B5EF4-FFF2-40B4-BE49-F238E27FC236}">
                <a16:creationId xmlns:a16="http://schemas.microsoft.com/office/drawing/2014/main" id="{58A274B5-3EF2-5F47-A5C2-8A4F31EB5443}"/>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5" name="Content Placeholder 2">
            <a:extLst>
              <a:ext uri="{FF2B5EF4-FFF2-40B4-BE49-F238E27FC236}">
                <a16:creationId xmlns:a16="http://schemas.microsoft.com/office/drawing/2014/main" id="{3C1096C4-4437-0640-83EE-F06910424361}"/>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chemeClr val="bg1"/>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1192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Dark + Image">
    <p:bg>
      <p:bgPr>
        <a:solidFill>
          <a:srgbClr val="020F39"/>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ED3A902-08E6-4940-8AB6-BBBA10A4C2C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9ED4791B-E88B-EC40-A89A-A7B2AFE41FD4}"/>
              </a:ext>
            </a:extLst>
          </p:cNvPr>
          <p:cNvPicPr>
            <a:picLocks noChangeAspect="1"/>
          </p:cNvPicPr>
          <p:nvPr userDrawn="1"/>
        </p:nvPicPr>
        <p:blipFill rotWithShape="1">
          <a:blip r:embed="rId3" cstate="email">
            <a:alphaModFix amt="5000"/>
            <a:lum bright="70000" contrast="-70000"/>
            <a:extLst>
              <a:ext uri="{BEBA8EAE-BF5A-486C-A8C5-ECC9F3942E4B}">
                <a14:imgProps xmlns:a14="http://schemas.microsoft.com/office/drawing/2010/main">
                  <a14:imgLayer r:embed="rId4">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8" name="Title 1">
            <a:extLst>
              <a:ext uri="{FF2B5EF4-FFF2-40B4-BE49-F238E27FC236}">
                <a16:creationId xmlns:a16="http://schemas.microsoft.com/office/drawing/2014/main" id="{39D101DC-63B4-3F48-BE78-C27B22BFECDC}"/>
              </a:ext>
            </a:extLst>
          </p:cNvPr>
          <p:cNvSpPr>
            <a:spLocks noGrp="1"/>
          </p:cNvSpPr>
          <p:nvPr>
            <p:ph type="title"/>
          </p:nvPr>
        </p:nvSpPr>
        <p:spPr>
          <a:xfrm>
            <a:off x="765543" y="365126"/>
            <a:ext cx="6687879" cy="762310"/>
          </a:xfrm>
          <a:prstGeom prst="rect">
            <a:avLst/>
          </a:prstGeom>
        </p:spPr>
        <p:txBody>
          <a:bodyPr/>
          <a:lstStyle>
            <a:lvl1pPr>
              <a:defRPr sz="38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4" name="Oval 13">
            <a:extLst>
              <a:ext uri="{FF2B5EF4-FFF2-40B4-BE49-F238E27FC236}">
                <a16:creationId xmlns:a16="http://schemas.microsoft.com/office/drawing/2014/main" id="{A1C87B22-4130-EC46-926B-A150664A2C1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3158CD07-EEA8-E640-B1E1-32A847039177}"/>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6" name="Content Placeholder 2">
            <a:extLst>
              <a:ext uri="{FF2B5EF4-FFF2-40B4-BE49-F238E27FC236}">
                <a16:creationId xmlns:a16="http://schemas.microsoft.com/office/drawing/2014/main" id="{35AB2612-CE67-884D-94AD-9B5D905A7F69}"/>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chemeClr val="bg1"/>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5636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Dark + Background">
    <p:bg>
      <p:bgPr>
        <a:solidFill>
          <a:srgbClr val="020F39"/>
        </a:solidFill>
        <a:effectLst/>
      </p:bgPr>
    </p:bg>
    <p:spTree>
      <p:nvGrpSpPr>
        <p:cNvPr id="1" name=""/>
        <p:cNvGrpSpPr/>
        <p:nvPr/>
      </p:nvGrpSpPr>
      <p:grpSpPr>
        <a:xfrm>
          <a:off x="0" y="0"/>
          <a:ext cx="0" cy="0"/>
          <a:chOff x="0" y="0"/>
          <a:chExt cx="0" cy="0"/>
        </a:xfrm>
      </p:grpSpPr>
      <p:pic>
        <p:nvPicPr>
          <p:cNvPr id="16" name="Picture 15" descr="Shape&#10;&#10;Description automatically generated with medium confidence">
            <a:extLst>
              <a:ext uri="{FF2B5EF4-FFF2-40B4-BE49-F238E27FC236}">
                <a16:creationId xmlns:a16="http://schemas.microsoft.com/office/drawing/2014/main" id="{BEBC3B94-EA80-AB47-A2CD-3AABE62F183C}"/>
              </a:ext>
            </a:extLst>
          </p:cNvPr>
          <p:cNvPicPr>
            <a:picLocks noChangeAspect="1"/>
          </p:cNvPicPr>
          <p:nvPr userDrawn="1"/>
        </p:nvPicPr>
        <p:blipFill rotWithShape="1">
          <a:blip r:embed="rId2" cstate="email">
            <a:alphaModFix amt="5000"/>
            <a:lum bright="70000" contrast="-70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12" name="Title 1">
            <a:extLst>
              <a:ext uri="{FF2B5EF4-FFF2-40B4-BE49-F238E27FC236}">
                <a16:creationId xmlns:a16="http://schemas.microsoft.com/office/drawing/2014/main" id="{2183E695-72EC-2C4B-A951-6A10894158C6}"/>
              </a:ext>
            </a:extLst>
          </p:cNvPr>
          <p:cNvSpPr>
            <a:spLocks noGrp="1"/>
          </p:cNvSpPr>
          <p:nvPr>
            <p:ph type="title"/>
          </p:nvPr>
        </p:nvSpPr>
        <p:spPr>
          <a:xfrm>
            <a:off x="765543" y="365126"/>
            <a:ext cx="6645349" cy="762310"/>
          </a:xfrm>
          <a:prstGeom prst="rect">
            <a:avLst/>
          </a:prstGeom>
        </p:spPr>
        <p:txBody>
          <a:bodyPr/>
          <a:lstStyle>
            <a:lvl1pPr>
              <a:defRPr sz="38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pic>
        <p:nvPicPr>
          <p:cNvPr id="15" name="Picture 14">
            <a:extLst>
              <a:ext uri="{FF2B5EF4-FFF2-40B4-BE49-F238E27FC236}">
                <a16:creationId xmlns:a16="http://schemas.microsoft.com/office/drawing/2014/main" id="{37DF2BD0-20FD-6342-96EC-BBABE9322E5F}"/>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7" name="Oval 16">
            <a:extLst>
              <a:ext uri="{FF2B5EF4-FFF2-40B4-BE49-F238E27FC236}">
                <a16:creationId xmlns:a16="http://schemas.microsoft.com/office/drawing/2014/main" id="{4B979B37-6C74-914B-8B8E-D8241FB8DC9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lide Number Placeholder 5">
            <a:extLst>
              <a:ext uri="{FF2B5EF4-FFF2-40B4-BE49-F238E27FC236}">
                <a16:creationId xmlns:a16="http://schemas.microsoft.com/office/drawing/2014/main" id="{06B26A89-1385-6946-A398-E62459056390}"/>
              </a:ext>
            </a:extLst>
          </p:cNvPr>
          <p:cNvSpPr>
            <a:spLocks noGrp="1"/>
          </p:cNvSpPr>
          <p:nvPr>
            <p:ph type="sldNum" sz="quarter" idx="12"/>
          </p:nvPr>
        </p:nvSpPr>
        <p:spPr>
          <a:xfrm>
            <a:off x="11444606" y="6376399"/>
            <a:ext cx="492125" cy="274324"/>
          </a:xfrm>
        </p:spPr>
        <p:txBody>
          <a:bodyPr/>
          <a:lstStyle>
            <a:lvl1pPr>
              <a:defRPr>
                <a:solidFill>
                  <a:schemeClr val="bg1"/>
                </a:solidFill>
                <a:latin typeface="Roboto" panose="02000000000000000000" pitchFamily="2" charset="0"/>
                <a:ea typeface="Roboto" panose="02000000000000000000" pitchFamily="2" charset="0"/>
              </a:defRPr>
            </a:lvl1pPr>
          </a:lstStyle>
          <a:p>
            <a:fld id="{CDCB46B4-79E8-1449-8D45-8ACF439F73AA}" type="slidenum">
              <a:rPr lang="en-US" smtClean="0"/>
              <a:pPr/>
              <a:t>‹#›</a:t>
            </a:fld>
            <a:endParaRPr lang="en-US" dirty="0"/>
          </a:p>
        </p:txBody>
      </p:sp>
      <p:sp>
        <p:nvSpPr>
          <p:cNvPr id="21" name="Oval 20">
            <a:extLst>
              <a:ext uri="{FF2B5EF4-FFF2-40B4-BE49-F238E27FC236}">
                <a16:creationId xmlns:a16="http://schemas.microsoft.com/office/drawing/2014/main" id="{E108B4A9-09EF-8945-A6AA-7F0450EF816F}"/>
              </a:ext>
            </a:extLst>
          </p:cNvPr>
          <p:cNvSpPr/>
          <p:nvPr userDrawn="1"/>
        </p:nvSpPr>
        <p:spPr>
          <a:xfrm>
            <a:off x="6687879" y="-722477"/>
            <a:ext cx="8803758" cy="8803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ontent Placeholder 2">
            <a:extLst>
              <a:ext uri="{FF2B5EF4-FFF2-40B4-BE49-F238E27FC236}">
                <a16:creationId xmlns:a16="http://schemas.microsoft.com/office/drawing/2014/main" id="{03AD38AB-7F74-B14C-983E-A48C142BBEAC}"/>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vl2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4754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Divider Slide 1 (Pattern)">
    <p:bg>
      <p:bgPr>
        <a:solidFill>
          <a:srgbClr val="022077"/>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53085F7-10FB-514C-9E1C-83BC79E2FF6F}"/>
              </a:ext>
            </a:extLst>
          </p:cNvPr>
          <p:cNvGrpSpPr/>
          <p:nvPr userDrawn="1"/>
        </p:nvGrpSpPr>
        <p:grpSpPr>
          <a:xfrm>
            <a:off x="0" y="-9657"/>
            <a:ext cx="12192000" cy="6867657"/>
            <a:chOff x="0" y="-9657"/>
            <a:chExt cx="12192000" cy="6867657"/>
          </a:xfrm>
        </p:grpSpPr>
        <p:pic>
          <p:nvPicPr>
            <p:cNvPr id="9" name="Picture 8">
              <a:extLst>
                <a:ext uri="{FF2B5EF4-FFF2-40B4-BE49-F238E27FC236}">
                  <a16:creationId xmlns:a16="http://schemas.microsoft.com/office/drawing/2014/main" id="{C22F153C-EDF2-D845-A7D9-B1FEC3961A97}"/>
                </a:ext>
              </a:extLst>
            </p:cNvPr>
            <p:cNvPicPr>
              <a:picLocks noChangeAspect="1"/>
            </p:cNvPicPr>
            <p:nvPr userDrawn="1"/>
          </p:nvPicPr>
          <p:blipFill rotWithShape="1">
            <a:blip r:embed="rId2" cstate="email">
              <a:alphaModFix amt="5000"/>
              <a:extLst>
                <a:ext uri="{28A0092B-C50C-407E-A947-70E740481C1C}">
                  <a14:useLocalDpi xmlns:a14="http://schemas.microsoft.com/office/drawing/2010/main"/>
                </a:ext>
              </a:extLst>
            </a:blip>
            <a:srcRect/>
            <a:stretch/>
          </p:blipFill>
          <p:spPr>
            <a:xfrm>
              <a:off x="0" y="3429000"/>
              <a:ext cx="6096000" cy="3429000"/>
            </a:xfrm>
            <a:prstGeom prst="rect">
              <a:avLst/>
            </a:prstGeom>
          </p:spPr>
        </p:pic>
        <p:pic>
          <p:nvPicPr>
            <p:cNvPr id="10" name="Picture 9">
              <a:extLst>
                <a:ext uri="{FF2B5EF4-FFF2-40B4-BE49-F238E27FC236}">
                  <a16:creationId xmlns:a16="http://schemas.microsoft.com/office/drawing/2014/main" id="{B8921B9C-A5E0-4A42-BD2B-6821A9B05A3A}"/>
                </a:ext>
              </a:extLst>
            </p:cNvPr>
            <p:cNvPicPr>
              <a:picLocks noChangeAspect="1"/>
            </p:cNvPicPr>
            <p:nvPr userDrawn="1"/>
          </p:nvPicPr>
          <p:blipFill rotWithShape="1">
            <a:blip r:embed="rId3" cstate="email">
              <a:alphaModFix amt="5000"/>
              <a:extLst>
                <a:ext uri="{28A0092B-C50C-407E-A947-70E740481C1C}">
                  <a14:useLocalDpi xmlns:a14="http://schemas.microsoft.com/office/drawing/2010/main"/>
                </a:ext>
              </a:extLst>
            </a:blip>
            <a:srcRect/>
            <a:stretch/>
          </p:blipFill>
          <p:spPr>
            <a:xfrm>
              <a:off x="6244856" y="3419342"/>
              <a:ext cx="5947144" cy="3429000"/>
            </a:xfrm>
            <a:prstGeom prst="rect">
              <a:avLst/>
            </a:prstGeom>
          </p:spPr>
        </p:pic>
        <p:pic>
          <p:nvPicPr>
            <p:cNvPr id="11" name="Picture 10">
              <a:extLst>
                <a:ext uri="{FF2B5EF4-FFF2-40B4-BE49-F238E27FC236}">
                  <a16:creationId xmlns:a16="http://schemas.microsoft.com/office/drawing/2014/main" id="{8A3BCA0C-61F1-C14A-BAEE-ECF313BCBAEC}"/>
                </a:ext>
              </a:extLst>
            </p:cNvPr>
            <p:cNvPicPr>
              <a:picLocks noChangeAspect="1"/>
            </p:cNvPicPr>
            <p:nvPr userDrawn="1"/>
          </p:nvPicPr>
          <p:blipFill rotWithShape="1">
            <a:blip r:embed="rId4" cstate="email">
              <a:alphaModFix amt="5000"/>
              <a:extLst>
                <a:ext uri="{28A0092B-C50C-407E-A947-70E740481C1C}">
                  <a14:useLocalDpi xmlns:a14="http://schemas.microsoft.com/office/drawing/2010/main"/>
                </a:ext>
              </a:extLst>
            </a:blip>
            <a:srcRect/>
            <a:stretch/>
          </p:blipFill>
          <p:spPr>
            <a:xfrm>
              <a:off x="0" y="0"/>
              <a:ext cx="6096000" cy="3338623"/>
            </a:xfrm>
            <a:prstGeom prst="rect">
              <a:avLst/>
            </a:prstGeom>
          </p:spPr>
        </p:pic>
        <p:pic>
          <p:nvPicPr>
            <p:cNvPr id="12" name="Picture 11">
              <a:extLst>
                <a:ext uri="{FF2B5EF4-FFF2-40B4-BE49-F238E27FC236}">
                  <a16:creationId xmlns:a16="http://schemas.microsoft.com/office/drawing/2014/main" id="{81819E28-8D4D-C246-B366-E1E8B11C487C}"/>
                </a:ext>
              </a:extLst>
            </p:cNvPr>
            <p:cNvPicPr>
              <a:picLocks noChangeAspect="1"/>
            </p:cNvPicPr>
            <p:nvPr userDrawn="1"/>
          </p:nvPicPr>
          <p:blipFill rotWithShape="1">
            <a:blip r:embed="rId5" cstate="email">
              <a:alphaModFix amt="5000"/>
              <a:extLst>
                <a:ext uri="{28A0092B-C50C-407E-A947-70E740481C1C}">
                  <a14:useLocalDpi xmlns:a14="http://schemas.microsoft.com/office/drawing/2010/main"/>
                </a:ext>
              </a:extLst>
            </a:blip>
            <a:srcRect/>
            <a:stretch/>
          </p:blipFill>
          <p:spPr>
            <a:xfrm>
              <a:off x="6244856" y="-9657"/>
              <a:ext cx="5947144" cy="3429000"/>
            </a:xfrm>
            <a:prstGeom prst="rect">
              <a:avLst/>
            </a:prstGeom>
          </p:spPr>
        </p:pic>
      </p:grpSp>
      <p:sp>
        <p:nvSpPr>
          <p:cNvPr id="2" name="Title 1">
            <a:extLst>
              <a:ext uri="{FF2B5EF4-FFF2-40B4-BE49-F238E27FC236}">
                <a16:creationId xmlns:a16="http://schemas.microsoft.com/office/drawing/2014/main" id="{986CDE48-630F-9C46-BB6A-D7CDC02EAEB6}"/>
              </a:ext>
            </a:extLst>
          </p:cNvPr>
          <p:cNvSpPr>
            <a:spLocks noGrp="1"/>
          </p:cNvSpPr>
          <p:nvPr>
            <p:ph type="title"/>
          </p:nvPr>
        </p:nvSpPr>
        <p:spPr>
          <a:xfrm>
            <a:off x="831850" y="3857634"/>
            <a:ext cx="9724390" cy="756903"/>
          </a:xfrm>
          <a:prstGeom prst="rect">
            <a:avLst/>
          </a:prstGeom>
        </p:spPr>
        <p:txBody>
          <a:bodyPr anchor="t"/>
          <a:lstStyle>
            <a:lvl1pPr>
              <a:defRPr sz="40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95A7A785-1110-2D41-89A3-7E4C2F78657D}"/>
              </a:ext>
            </a:extLst>
          </p:cNvPr>
          <p:cNvSpPr>
            <a:spLocks noGrp="1"/>
          </p:cNvSpPr>
          <p:nvPr>
            <p:ph type="body" idx="1"/>
          </p:nvPr>
        </p:nvSpPr>
        <p:spPr>
          <a:xfrm>
            <a:off x="831850" y="4619830"/>
            <a:ext cx="6879276" cy="643291"/>
          </a:xfrm>
          <a:prstGeom prst="rect">
            <a:avLst/>
          </a:prstGeom>
        </p:spPr>
        <p:txBody>
          <a:bodyPr/>
          <a:lstStyle>
            <a:lvl1pPr marL="0" indent="0">
              <a:buNone/>
              <a:defRPr sz="2400" b="0" i="0">
                <a:solidFill>
                  <a:srgbClr val="FF4A00"/>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6"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4" name="Oval 13">
            <a:extLst>
              <a:ext uri="{FF2B5EF4-FFF2-40B4-BE49-F238E27FC236}">
                <a16:creationId xmlns:a16="http://schemas.microsoft.com/office/drawing/2014/main" id="{20087949-D01F-654A-9EE4-34CDD8C54204}"/>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5F358B00-4EF3-3F4E-BC4D-3255D5C145B5}"/>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578867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der Slide 2 (Full Image)">
    <p:bg>
      <p:bgPr>
        <a:solidFill>
          <a:srgbClr val="022077"/>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12192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9" name="Oval 8">
            <a:extLst>
              <a:ext uri="{FF2B5EF4-FFF2-40B4-BE49-F238E27FC236}">
                <a16:creationId xmlns:a16="http://schemas.microsoft.com/office/drawing/2014/main" id="{D8FD39DF-AC70-0146-A75A-E87B60DE5E0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2739860E-D67D-7847-9AA2-83389BD12B20}"/>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8076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Slide 2 (Two Images)">
    <p:bg>
      <p:bgPr>
        <a:solidFill>
          <a:srgbClr val="022077"/>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6096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9" name="Oval 8">
            <a:extLst>
              <a:ext uri="{FF2B5EF4-FFF2-40B4-BE49-F238E27FC236}">
                <a16:creationId xmlns:a16="http://schemas.microsoft.com/office/drawing/2014/main" id="{D8FD39DF-AC70-0146-A75A-E87B60DE5E0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2739860E-D67D-7847-9AA2-83389BD12B20}"/>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6" name="Picture Placeholder 6">
            <a:extLst>
              <a:ext uri="{FF2B5EF4-FFF2-40B4-BE49-F238E27FC236}">
                <a16:creationId xmlns:a16="http://schemas.microsoft.com/office/drawing/2014/main" id="{5098763C-E40D-BD4C-93FC-6D8B6B410DE1}"/>
              </a:ext>
            </a:extLst>
          </p:cNvPr>
          <p:cNvSpPr>
            <a:spLocks noGrp="1"/>
          </p:cNvSpPr>
          <p:nvPr>
            <p:ph type="pic" sz="quarter" idx="14"/>
          </p:nvPr>
        </p:nvSpPr>
        <p:spPr>
          <a:xfrm>
            <a:off x="6096000" y="0"/>
            <a:ext cx="6096000" cy="6858000"/>
          </a:xfrm>
          <a:prstGeom prst="rect">
            <a:avLst/>
          </a:prstGeom>
        </p:spPr>
        <p:txBody>
          <a:bodyPr/>
          <a:lstStyle/>
          <a:p>
            <a:endParaRPr lang="en-US" dirty="0"/>
          </a:p>
        </p:txBody>
      </p:sp>
    </p:spTree>
    <p:extLst>
      <p:ext uri="{BB962C8B-B14F-4D97-AF65-F5344CB8AC3E}">
        <p14:creationId xmlns:p14="http://schemas.microsoft.com/office/powerpoint/2010/main" val="4272961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Slide 2 (Three Images)">
    <p:bg>
      <p:bgPr>
        <a:solidFill>
          <a:srgbClr val="022077"/>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6096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9" name="Oval 8">
            <a:extLst>
              <a:ext uri="{FF2B5EF4-FFF2-40B4-BE49-F238E27FC236}">
                <a16:creationId xmlns:a16="http://schemas.microsoft.com/office/drawing/2014/main" id="{D8FD39DF-AC70-0146-A75A-E87B60DE5E0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2739860E-D67D-7847-9AA2-83389BD12B20}"/>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6" name="Picture Placeholder 6">
            <a:extLst>
              <a:ext uri="{FF2B5EF4-FFF2-40B4-BE49-F238E27FC236}">
                <a16:creationId xmlns:a16="http://schemas.microsoft.com/office/drawing/2014/main" id="{5098763C-E40D-BD4C-93FC-6D8B6B410DE1}"/>
              </a:ext>
            </a:extLst>
          </p:cNvPr>
          <p:cNvSpPr>
            <a:spLocks noGrp="1"/>
          </p:cNvSpPr>
          <p:nvPr>
            <p:ph type="pic" sz="quarter" idx="14"/>
          </p:nvPr>
        </p:nvSpPr>
        <p:spPr>
          <a:xfrm>
            <a:off x="6096000" y="0"/>
            <a:ext cx="6096000" cy="342900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F892EE63-1133-5049-9C14-4088F4554357}"/>
              </a:ext>
            </a:extLst>
          </p:cNvPr>
          <p:cNvSpPr>
            <a:spLocks noGrp="1"/>
          </p:cNvSpPr>
          <p:nvPr>
            <p:ph type="pic" sz="quarter" idx="15"/>
          </p:nvPr>
        </p:nvSpPr>
        <p:spPr>
          <a:xfrm>
            <a:off x="6096000" y="3429000"/>
            <a:ext cx="6096000" cy="3429000"/>
          </a:xfrm>
          <a:prstGeom prst="rect">
            <a:avLst/>
          </a:prstGeom>
        </p:spPr>
        <p:txBody>
          <a:bodyPr/>
          <a:lstStyle/>
          <a:p>
            <a:endParaRPr lang="en-US" dirty="0"/>
          </a:p>
        </p:txBody>
      </p:sp>
    </p:spTree>
    <p:extLst>
      <p:ext uri="{BB962C8B-B14F-4D97-AF65-F5344CB8AC3E}">
        <p14:creationId xmlns:p14="http://schemas.microsoft.com/office/powerpoint/2010/main" val="2999705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 Slide 2">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F9FC1DA-A0B8-614C-9382-C9860E32EF0C}"/>
              </a:ext>
            </a:extLst>
          </p:cNvPr>
          <p:cNvSpPr>
            <a:spLocks noGrp="1"/>
          </p:cNvSpPr>
          <p:nvPr>
            <p:ph type="ctrTitle"/>
          </p:nvPr>
        </p:nvSpPr>
        <p:spPr>
          <a:xfrm>
            <a:off x="3949256" y="3908695"/>
            <a:ext cx="7492672" cy="793920"/>
          </a:xfrm>
          <a:prstGeom prst="rect">
            <a:avLst/>
          </a:prstGeom>
        </p:spPr>
        <p:txBody>
          <a:bodyPr anchor="t">
            <a:normAutofit/>
          </a:bodyPr>
          <a:lstStyle>
            <a:lvl1pPr algn="l">
              <a:defRPr sz="4000" b="0" i="0">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2" name="Subtitle 2">
            <a:extLst>
              <a:ext uri="{FF2B5EF4-FFF2-40B4-BE49-F238E27FC236}">
                <a16:creationId xmlns:a16="http://schemas.microsoft.com/office/drawing/2014/main" id="{AF9CE36C-49E7-C74B-93A8-2C3A8E71D03B}"/>
              </a:ext>
            </a:extLst>
          </p:cNvPr>
          <p:cNvSpPr>
            <a:spLocks noGrp="1"/>
          </p:cNvSpPr>
          <p:nvPr>
            <p:ph type="subTitle" idx="1"/>
          </p:nvPr>
        </p:nvSpPr>
        <p:spPr>
          <a:xfrm>
            <a:off x="3949256" y="4745169"/>
            <a:ext cx="7987476" cy="672247"/>
          </a:xfrm>
          <a:prstGeom prst="rect">
            <a:avLst/>
          </a:prstGeom>
        </p:spPr>
        <p:txBody>
          <a:bodyPr>
            <a:normAutofit/>
          </a:bodyPr>
          <a:lstStyle>
            <a:lvl1pPr marL="0" indent="0" algn="l">
              <a:buNone/>
              <a:defRPr sz="28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descr="Logo&#10;&#10;Description automatically generated">
            <a:extLst>
              <a:ext uri="{FF2B5EF4-FFF2-40B4-BE49-F238E27FC236}">
                <a16:creationId xmlns:a16="http://schemas.microsoft.com/office/drawing/2014/main" id="{DA59D751-B3B7-0F40-86D4-55BAECEF3A3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748733" y="1665466"/>
            <a:ext cx="6571955" cy="1914439"/>
          </a:xfrm>
          <a:prstGeom prst="rect">
            <a:avLst/>
          </a:prstGeom>
        </p:spPr>
      </p:pic>
    </p:spTree>
    <p:extLst>
      <p:ext uri="{BB962C8B-B14F-4D97-AF65-F5344CB8AC3E}">
        <p14:creationId xmlns:p14="http://schemas.microsoft.com/office/powerpoint/2010/main" val="1172494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Slide 3 (Full Image + Header)">
    <p:bg>
      <p:bgPr>
        <a:solidFill>
          <a:srgbClr val="022077"/>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12192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1" name="Title 1">
            <a:extLst>
              <a:ext uri="{FF2B5EF4-FFF2-40B4-BE49-F238E27FC236}">
                <a16:creationId xmlns:a16="http://schemas.microsoft.com/office/drawing/2014/main" id="{626BC2E5-D127-554F-B608-1D2F1D194914}"/>
              </a:ext>
            </a:extLst>
          </p:cNvPr>
          <p:cNvSpPr>
            <a:spLocks noGrp="1"/>
          </p:cNvSpPr>
          <p:nvPr>
            <p:ph type="title"/>
          </p:nvPr>
        </p:nvSpPr>
        <p:spPr>
          <a:xfrm>
            <a:off x="831850" y="3857634"/>
            <a:ext cx="9724390" cy="756903"/>
          </a:xfrm>
          <a:prstGeom prst="rect">
            <a:avLst/>
          </a:prstGeom>
        </p:spPr>
        <p:txBody>
          <a:bodyPr anchor="t"/>
          <a:lstStyle>
            <a:lvl1pPr>
              <a:defRPr sz="40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2" name="Text Placeholder 2">
            <a:extLst>
              <a:ext uri="{FF2B5EF4-FFF2-40B4-BE49-F238E27FC236}">
                <a16:creationId xmlns:a16="http://schemas.microsoft.com/office/drawing/2014/main" id="{4EDDDE11-8B0C-EC48-8954-D955CFA5C911}"/>
              </a:ext>
            </a:extLst>
          </p:cNvPr>
          <p:cNvSpPr>
            <a:spLocks noGrp="1"/>
          </p:cNvSpPr>
          <p:nvPr>
            <p:ph type="body" idx="1"/>
          </p:nvPr>
        </p:nvSpPr>
        <p:spPr>
          <a:xfrm>
            <a:off x="831850" y="4619830"/>
            <a:ext cx="6879276" cy="643291"/>
          </a:xfrm>
          <a:prstGeom prst="rect">
            <a:avLst/>
          </a:prstGeom>
        </p:spPr>
        <p:txBody>
          <a:bodyPr/>
          <a:lstStyle>
            <a:lvl1pPr marL="0" indent="0">
              <a:buNone/>
              <a:defRPr sz="2400" b="0" i="0">
                <a:solidFill>
                  <a:srgbClr val="FF4A00"/>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4" name="Oval 13">
            <a:extLst>
              <a:ext uri="{FF2B5EF4-FFF2-40B4-BE49-F238E27FC236}">
                <a16:creationId xmlns:a16="http://schemas.microsoft.com/office/drawing/2014/main" id="{9A1CE03B-2FA9-A44B-BDCB-AE7EB47BB0E8}"/>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D9C01B88-E7D9-5443-A833-03C337410468}"/>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440444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Slide 4 (Half Image + Header)">
    <p:bg>
      <p:bgPr>
        <a:solidFill>
          <a:srgbClr val="022077"/>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F842B67-50ED-DB4C-9647-FB279CA90D3C}"/>
              </a:ext>
            </a:extLst>
          </p:cNvPr>
          <p:cNvGrpSpPr/>
          <p:nvPr userDrawn="1"/>
        </p:nvGrpSpPr>
        <p:grpSpPr>
          <a:xfrm>
            <a:off x="0" y="-9657"/>
            <a:ext cx="12192000" cy="6867657"/>
            <a:chOff x="0" y="-9657"/>
            <a:chExt cx="12192000" cy="6867657"/>
          </a:xfrm>
        </p:grpSpPr>
        <p:pic>
          <p:nvPicPr>
            <p:cNvPr id="15" name="Picture 14">
              <a:extLst>
                <a:ext uri="{FF2B5EF4-FFF2-40B4-BE49-F238E27FC236}">
                  <a16:creationId xmlns:a16="http://schemas.microsoft.com/office/drawing/2014/main" id="{2182C685-FEBF-1647-AD54-566CE3AA7B3C}"/>
                </a:ext>
              </a:extLst>
            </p:cNvPr>
            <p:cNvPicPr>
              <a:picLocks noChangeAspect="1"/>
            </p:cNvPicPr>
            <p:nvPr userDrawn="1"/>
          </p:nvPicPr>
          <p:blipFill rotWithShape="1">
            <a:blip r:embed="rId2" cstate="email">
              <a:alphaModFix amt="5000"/>
              <a:extLst>
                <a:ext uri="{28A0092B-C50C-407E-A947-70E740481C1C}">
                  <a14:useLocalDpi xmlns:a14="http://schemas.microsoft.com/office/drawing/2010/main"/>
                </a:ext>
              </a:extLst>
            </a:blip>
            <a:srcRect/>
            <a:stretch/>
          </p:blipFill>
          <p:spPr>
            <a:xfrm>
              <a:off x="0" y="3429000"/>
              <a:ext cx="6096000" cy="3429000"/>
            </a:xfrm>
            <a:prstGeom prst="rect">
              <a:avLst/>
            </a:prstGeom>
          </p:spPr>
        </p:pic>
        <p:pic>
          <p:nvPicPr>
            <p:cNvPr id="16" name="Picture 15">
              <a:extLst>
                <a:ext uri="{FF2B5EF4-FFF2-40B4-BE49-F238E27FC236}">
                  <a16:creationId xmlns:a16="http://schemas.microsoft.com/office/drawing/2014/main" id="{6C1ECD93-9D32-8C45-8FE8-4E7A4AEEAB86}"/>
                </a:ext>
              </a:extLst>
            </p:cNvPr>
            <p:cNvPicPr>
              <a:picLocks noChangeAspect="1"/>
            </p:cNvPicPr>
            <p:nvPr userDrawn="1"/>
          </p:nvPicPr>
          <p:blipFill rotWithShape="1">
            <a:blip r:embed="rId3" cstate="email">
              <a:alphaModFix amt="5000"/>
              <a:extLst>
                <a:ext uri="{28A0092B-C50C-407E-A947-70E740481C1C}">
                  <a14:useLocalDpi xmlns:a14="http://schemas.microsoft.com/office/drawing/2010/main"/>
                </a:ext>
              </a:extLst>
            </a:blip>
            <a:srcRect/>
            <a:stretch/>
          </p:blipFill>
          <p:spPr>
            <a:xfrm>
              <a:off x="6244856" y="3419342"/>
              <a:ext cx="5947144" cy="3429000"/>
            </a:xfrm>
            <a:prstGeom prst="rect">
              <a:avLst/>
            </a:prstGeom>
          </p:spPr>
        </p:pic>
        <p:pic>
          <p:nvPicPr>
            <p:cNvPr id="17" name="Picture 16">
              <a:extLst>
                <a:ext uri="{FF2B5EF4-FFF2-40B4-BE49-F238E27FC236}">
                  <a16:creationId xmlns:a16="http://schemas.microsoft.com/office/drawing/2014/main" id="{45B6E2C7-BC34-C54A-AA36-EC2DA7D6C0BE}"/>
                </a:ext>
              </a:extLst>
            </p:cNvPr>
            <p:cNvPicPr>
              <a:picLocks noChangeAspect="1"/>
            </p:cNvPicPr>
            <p:nvPr userDrawn="1"/>
          </p:nvPicPr>
          <p:blipFill rotWithShape="1">
            <a:blip r:embed="rId4" cstate="email">
              <a:alphaModFix amt="5000"/>
              <a:extLst>
                <a:ext uri="{28A0092B-C50C-407E-A947-70E740481C1C}">
                  <a14:useLocalDpi xmlns:a14="http://schemas.microsoft.com/office/drawing/2010/main"/>
                </a:ext>
              </a:extLst>
            </a:blip>
            <a:srcRect/>
            <a:stretch/>
          </p:blipFill>
          <p:spPr>
            <a:xfrm>
              <a:off x="0" y="0"/>
              <a:ext cx="6096000" cy="3338623"/>
            </a:xfrm>
            <a:prstGeom prst="rect">
              <a:avLst/>
            </a:prstGeom>
          </p:spPr>
        </p:pic>
        <p:pic>
          <p:nvPicPr>
            <p:cNvPr id="18" name="Picture 17">
              <a:extLst>
                <a:ext uri="{FF2B5EF4-FFF2-40B4-BE49-F238E27FC236}">
                  <a16:creationId xmlns:a16="http://schemas.microsoft.com/office/drawing/2014/main" id="{6777A11A-7F56-3549-A15B-87AC6999EA81}"/>
                </a:ext>
              </a:extLst>
            </p:cNvPr>
            <p:cNvPicPr>
              <a:picLocks noChangeAspect="1"/>
            </p:cNvPicPr>
            <p:nvPr userDrawn="1"/>
          </p:nvPicPr>
          <p:blipFill rotWithShape="1">
            <a:blip r:embed="rId5" cstate="email">
              <a:alphaModFix amt="5000"/>
              <a:extLst>
                <a:ext uri="{28A0092B-C50C-407E-A947-70E740481C1C}">
                  <a14:useLocalDpi xmlns:a14="http://schemas.microsoft.com/office/drawing/2010/main"/>
                </a:ext>
              </a:extLst>
            </a:blip>
            <a:srcRect/>
            <a:stretch/>
          </p:blipFill>
          <p:spPr>
            <a:xfrm>
              <a:off x="6244856" y="-9657"/>
              <a:ext cx="5947144" cy="3429000"/>
            </a:xfrm>
            <a:prstGeom prst="rect">
              <a:avLst/>
            </a:prstGeom>
          </p:spPr>
        </p:pic>
      </p:grpSp>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12192000" cy="3722914"/>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6"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9" name="Title 1">
            <a:extLst>
              <a:ext uri="{FF2B5EF4-FFF2-40B4-BE49-F238E27FC236}">
                <a16:creationId xmlns:a16="http://schemas.microsoft.com/office/drawing/2014/main" id="{E0E7B2FD-F6A6-CC45-9651-D95241234DE0}"/>
              </a:ext>
            </a:extLst>
          </p:cNvPr>
          <p:cNvSpPr>
            <a:spLocks noGrp="1"/>
          </p:cNvSpPr>
          <p:nvPr>
            <p:ph type="title"/>
          </p:nvPr>
        </p:nvSpPr>
        <p:spPr>
          <a:xfrm>
            <a:off x="831850" y="4484957"/>
            <a:ext cx="9724390" cy="756903"/>
          </a:xfrm>
          <a:prstGeom prst="rect">
            <a:avLst/>
          </a:prstGeom>
        </p:spPr>
        <p:txBody>
          <a:bodyPr anchor="t"/>
          <a:lstStyle>
            <a:lvl1pPr>
              <a:defRPr sz="40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20" name="Text Placeholder 2">
            <a:extLst>
              <a:ext uri="{FF2B5EF4-FFF2-40B4-BE49-F238E27FC236}">
                <a16:creationId xmlns:a16="http://schemas.microsoft.com/office/drawing/2014/main" id="{9DA20464-4FF8-3A44-84FF-8815ED5273DF}"/>
              </a:ext>
            </a:extLst>
          </p:cNvPr>
          <p:cNvSpPr>
            <a:spLocks noGrp="1"/>
          </p:cNvSpPr>
          <p:nvPr>
            <p:ph type="body" idx="1"/>
          </p:nvPr>
        </p:nvSpPr>
        <p:spPr>
          <a:xfrm>
            <a:off x="831850" y="5247153"/>
            <a:ext cx="6879276" cy="643291"/>
          </a:xfrm>
          <a:prstGeom prst="rect">
            <a:avLst/>
          </a:prstGeom>
        </p:spPr>
        <p:txBody>
          <a:bodyPr/>
          <a:lstStyle>
            <a:lvl1pPr marL="0" indent="0">
              <a:buNone/>
              <a:defRPr sz="2400" b="0" i="0">
                <a:solidFill>
                  <a:srgbClr val="FF4A00"/>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21" name="Oval 20">
            <a:extLst>
              <a:ext uri="{FF2B5EF4-FFF2-40B4-BE49-F238E27FC236}">
                <a16:creationId xmlns:a16="http://schemas.microsoft.com/office/drawing/2014/main" id="{6D09D017-7F9B-7F40-902B-E9C60337FE5E}"/>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Slide Number Placeholder 5">
            <a:extLst>
              <a:ext uri="{FF2B5EF4-FFF2-40B4-BE49-F238E27FC236}">
                <a16:creationId xmlns:a16="http://schemas.microsoft.com/office/drawing/2014/main" id="{CB9A959E-3FE5-6245-B1FE-C8564C1C0B91}"/>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75243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 Two Column">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B4D929C9-3D7C-5E47-AD44-FFB78D77B15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sp>
        <p:nvSpPr>
          <p:cNvPr id="2" name="Title 1">
            <a:extLst>
              <a:ext uri="{FF2B5EF4-FFF2-40B4-BE49-F238E27FC236}">
                <a16:creationId xmlns:a16="http://schemas.microsoft.com/office/drawing/2014/main" id="{54E4CAC7-BF03-504E-89DC-A7FFB96C3972}"/>
              </a:ext>
            </a:extLst>
          </p:cNvPr>
          <p:cNvSpPr>
            <a:spLocks noGrp="1"/>
          </p:cNvSpPr>
          <p:nvPr>
            <p:ph type="title"/>
          </p:nvPr>
        </p:nvSpPr>
        <p:spPr>
          <a:xfrm>
            <a:off x="747392" y="382332"/>
            <a:ext cx="10697214" cy="531854"/>
          </a:xfrm>
          <a:prstGeom prst="rect">
            <a:avLst/>
          </a:prstGeom>
        </p:spPr>
        <p:txBody>
          <a:bodyPr/>
          <a:lstStyle>
            <a:lvl1pPr>
              <a:defRPr sz="3800">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67D9D711-DE73-3744-88A9-8DBD6E01B676}"/>
              </a:ext>
            </a:extLst>
          </p:cNvPr>
          <p:cNvSpPr>
            <a:spLocks noGrp="1"/>
          </p:cNvSpPr>
          <p:nvPr>
            <p:ph type="body" idx="1"/>
          </p:nvPr>
        </p:nvSpPr>
        <p:spPr>
          <a:xfrm>
            <a:off x="747392" y="1530336"/>
            <a:ext cx="5174927" cy="571841"/>
          </a:xfrm>
          <a:prstGeom prst="rect">
            <a:avLst/>
          </a:prstGeom>
        </p:spPr>
        <p:txBody>
          <a:bodyPr anchor="t">
            <a:normAutofit/>
          </a:bodyPr>
          <a:lstStyle>
            <a:lvl1pPr marL="0" indent="0">
              <a:buNone/>
              <a:defRPr sz="2400" b="0" i="0">
                <a:solidFill>
                  <a:srgbClr val="FF4A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B302811-0929-C945-AB7E-0FAD806644AB}"/>
              </a:ext>
            </a:extLst>
          </p:cNvPr>
          <p:cNvSpPr>
            <a:spLocks noGrp="1"/>
          </p:cNvSpPr>
          <p:nvPr>
            <p:ph sz="half" idx="2"/>
          </p:nvPr>
        </p:nvSpPr>
        <p:spPr>
          <a:xfrm>
            <a:off x="747394" y="2143876"/>
            <a:ext cx="5174926" cy="3684588"/>
          </a:xfrm>
          <a:prstGeom prst="rect">
            <a:avLst/>
          </a:prstGeom>
        </p:spPr>
        <p:txBody>
          <a:bodyPr/>
          <a:lstStyle>
            <a:lvl1pPr marL="0" indent="0">
              <a:lnSpc>
                <a:spcPts val="2400"/>
              </a:lnSpc>
              <a:buNone/>
              <a:defRPr sz="2000" b="0" i="0">
                <a:solidFill>
                  <a:srgbClr val="022077"/>
                </a:solidFill>
                <a:latin typeface="Arial" panose="020B0604020202020204" pitchFamily="34" charset="0"/>
                <a:cs typeface="Arial" panose="020B0604020202020204" pitchFamily="34" charset="0"/>
              </a:defRPr>
            </a:lvl1pPr>
            <a:lvl2pPr marL="457200" indent="0">
              <a:lnSpc>
                <a:spcPts val="2400"/>
              </a:lnSpc>
              <a:buNone/>
              <a:defRPr sz="1800" b="0" i="0">
                <a:solidFill>
                  <a:srgbClr val="022077"/>
                </a:solidFill>
                <a:latin typeface="Arial" panose="020B0604020202020204" pitchFamily="34" charset="0"/>
                <a:cs typeface="Arial" panose="020B0604020202020204" pitchFamily="34" charset="0"/>
              </a:defRPr>
            </a:lvl2pPr>
            <a:lvl3pPr>
              <a:lnSpc>
                <a:spcPts val="2400"/>
              </a:lnSpc>
              <a:defRPr b="0" i="0">
                <a:solidFill>
                  <a:srgbClr val="022077"/>
                </a:solidFill>
                <a:latin typeface="Arial" panose="020B0604020202020204" pitchFamily="34" charset="0"/>
                <a:cs typeface="Arial" panose="020B0604020202020204" pitchFamily="34" charset="0"/>
              </a:defRPr>
            </a:lvl3pPr>
            <a:lvl4pPr>
              <a:lnSpc>
                <a:spcPts val="2400"/>
              </a:lnSpc>
              <a:defRPr b="0" i="0">
                <a:solidFill>
                  <a:srgbClr val="022077"/>
                </a:solidFill>
                <a:latin typeface="Arial" panose="020B0604020202020204" pitchFamily="34" charset="0"/>
                <a:cs typeface="Arial" panose="020B0604020202020204" pitchFamily="34" charset="0"/>
              </a:defRPr>
            </a:lvl4pPr>
            <a:lvl5pPr>
              <a:lnSpc>
                <a:spcPts val="2400"/>
              </a:lnSpc>
              <a:defRPr b="0" i="0">
                <a:solidFill>
                  <a:srgbClr val="022077"/>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AD37A9-C8C7-8C49-ABE8-90AFB2695E12}"/>
              </a:ext>
            </a:extLst>
          </p:cNvPr>
          <p:cNvSpPr>
            <a:spLocks noGrp="1"/>
          </p:cNvSpPr>
          <p:nvPr>
            <p:ph type="body" sz="quarter" idx="3"/>
          </p:nvPr>
        </p:nvSpPr>
        <p:spPr>
          <a:xfrm>
            <a:off x="6095999" y="1530336"/>
            <a:ext cx="5348607" cy="571841"/>
          </a:xfrm>
          <a:prstGeom prst="rect">
            <a:avLst/>
          </a:prstGeom>
        </p:spPr>
        <p:txBody>
          <a:bodyPr anchor="t">
            <a:normAutofit/>
          </a:bodyPr>
          <a:lstStyle>
            <a:lvl1pPr marL="0" indent="0">
              <a:buNone/>
              <a:defRPr sz="2400" b="0" i="0">
                <a:solidFill>
                  <a:srgbClr val="FF4A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CB99638-1551-1E4F-B6BC-F89C75329323}"/>
              </a:ext>
            </a:extLst>
          </p:cNvPr>
          <p:cNvSpPr>
            <a:spLocks noGrp="1"/>
          </p:cNvSpPr>
          <p:nvPr>
            <p:ph sz="quarter" idx="4"/>
          </p:nvPr>
        </p:nvSpPr>
        <p:spPr>
          <a:xfrm>
            <a:off x="6095999" y="2143876"/>
            <a:ext cx="5348608" cy="3684588"/>
          </a:xfrm>
          <a:prstGeom prst="rect">
            <a:avLst/>
          </a:prstGeom>
        </p:spPr>
        <p:txBody>
          <a:bodyPr/>
          <a:lstStyle>
            <a:lvl1pPr marL="0" indent="0">
              <a:lnSpc>
                <a:spcPts val="2400"/>
              </a:lnSpc>
              <a:buNone/>
              <a:defRPr sz="2000" b="0" i="0">
                <a:solidFill>
                  <a:srgbClr val="022077"/>
                </a:solidFill>
                <a:latin typeface="Arial" panose="020B0604020202020204" pitchFamily="34" charset="0"/>
                <a:cs typeface="Arial" panose="020B0604020202020204" pitchFamily="34" charset="0"/>
              </a:defRPr>
            </a:lvl1pPr>
            <a:lvl2pPr marL="457200" indent="0">
              <a:lnSpc>
                <a:spcPts val="2400"/>
              </a:lnSpc>
              <a:buNone/>
              <a:defRPr sz="1800" b="0" i="0">
                <a:solidFill>
                  <a:srgbClr val="022077"/>
                </a:solidFill>
                <a:latin typeface="Arial" panose="020B0604020202020204" pitchFamily="34" charset="0"/>
                <a:cs typeface="Arial" panose="020B0604020202020204" pitchFamily="34" charset="0"/>
              </a:defRPr>
            </a:lvl2pPr>
            <a:lvl3pPr>
              <a:lnSpc>
                <a:spcPts val="2400"/>
              </a:lnSpc>
              <a:defRPr b="0" i="0">
                <a:solidFill>
                  <a:srgbClr val="022077"/>
                </a:solidFill>
                <a:latin typeface="Arial" panose="020B0604020202020204" pitchFamily="34" charset="0"/>
                <a:cs typeface="Arial" panose="020B0604020202020204" pitchFamily="34" charset="0"/>
              </a:defRPr>
            </a:lvl3pPr>
            <a:lvl4pPr>
              <a:lnSpc>
                <a:spcPts val="2400"/>
              </a:lnSpc>
              <a:defRPr b="0" i="0">
                <a:solidFill>
                  <a:srgbClr val="022077"/>
                </a:solidFill>
                <a:latin typeface="Arial" panose="020B0604020202020204" pitchFamily="34" charset="0"/>
                <a:cs typeface="Arial" panose="020B0604020202020204" pitchFamily="34" charset="0"/>
              </a:defRPr>
            </a:lvl4pPr>
            <a:lvl5pPr>
              <a:lnSpc>
                <a:spcPts val="2400"/>
              </a:lnSpc>
              <a:defRPr b="0" i="0">
                <a:solidFill>
                  <a:srgbClr val="022077"/>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6" name="Picture 15" descr="Text, logo&#10;&#10;Description automatically generated">
            <a:extLst>
              <a:ext uri="{FF2B5EF4-FFF2-40B4-BE49-F238E27FC236}">
                <a16:creationId xmlns:a16="http://schemas.microsoft.com/office/drawing/2014/main" id="{3E164582-C5D2-A442-97E3-F25DCFA45C57}"/>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2" name="Oval 11">
            <a:extLst>
              <a:ext uri="{FF2B5EF4-FFF2-40B4-BE49-F238E27FC236}">
                <a16:creationId xmlns:a16="http://schemas.microsoft.com/office/drawing/2014/main" id="{60AA2AF9-D797-6C4D-8142-2A5B3523C75B}"/>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3" name="Slide Number Placeholder 5">
            <a:extLst>
              <a:ext uri="{FF2B5EF4-FFF2-40B4-BE49-F238E27FC236}">
                <a16:creationId xmlns:a16="http://schemas.microsoft.com/office/drawing/2014/main" id="{A3A8314D-FEF3-1847-A1C7-4BF6CBB70B93}"/>
              </a:ext>
            </a:extLst>
          </p:cNvPr>
          <p:cNvSpPr>
            <a:spLocks noGrp="1"/>
          </p:cNvSpPr>
          <p:nvPr>
            <p:ph type="sldNum" sz="quarter" idx="12"/>
          </p:nvPr>
        </p:nvSpPr>
        <p:spPr>
          <a:xfrm>
            <a:off x="11444606" y="6376399"/>
            <a:ext cx="492125" cy="274324"/>
          </a:xfrm>
        </p:spPr>
        <p:txBody>
          <a:bodyPr/>
          <a:lstStyle>
            <a:lvl1pPr>
              <a:defRPr>
                <a:solidFill>
                  <a:schemeClr val="bg1"/>
                </a:solidFill>
                <a:latin typeface="Roboto" panose="02000000000000000000" pitchFamily="2" charset="0"/>
                <a:ea typeface="Roboto" panose="02000000000000000000" pitchFamily="2"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4179119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 Two Column DARK">
    <p:bg>
      <p:bgPr>
        <a:solidFill>
          <a:srgbClr val="020F39"/>
        </a:solidFill>
        <a:effectLst/>
      </p:bgPr>
    </p:bg>
    <p:spTree>
      <p:nvGrpSpPr>
        <p:cNvPr id="1" name=""/>
        <p:cNvGrpSpPr/>
        <p:nvPr/>
      </p:nvGrpSpPr>
      <p:grpSpPr>
        <a:xfrm>
          <a:off x="0" y="0"/>
          <a:ext cx="0" cy="0"/>
          <a:chOff x="0" y="0"/>
          <a:chExt cx="0" cy="0"/>
        </a:xfrm>
      </p:grpSpPr>
      <p:pic>
        <p:nvPicPr>
          <p:cNvPr id="16" name="Picture 15" descr="Shape&#10;&#10;Description automatically generated with medium confidence">
            <a:extLst>
              <a:ext uri="{FF2B5EF4-FFF2-40B4-BE49-F238E27FC236}">
                <a16:creationId xmlns:a16="http://schemas.microsoft.com/office/drawing/2014/main" id="{BEBC3B94-EA80-AB47-A2CD-3AABE62F183C}"/>
              </a:ext>
            </a:extLst>
          </p:cNvPr>
          <p:cNvPicPr>
            <a:picLocks noChangeAspect="1"/>
          </p:cNvPicPr>
          <p:nvPr userDrawn="1"/>
        </p:nvPicPr>
        <p:blipFill rotWithShape="1">
          <a:blip r:embed="rId2" cstate="email">
            <a:alphaModFix amt="5000"/>
            <a:lum bright="70000" contrast="-70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4" name="Picture 13">
            <a:extLst>
              <a:ext uri="{FF2B5EF4-FFF2-40B4-BE49-F238E27FC236}">
                <a16:creationId xmlns:a16="http://schemas.microsoft.com/office/drawing/2014/main" id="{6D67A07F-9E0F-D848-8B6F-28004847872E}"/>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2" name="Title 1">
            <a:extLst>
              <a:ext uri="{FF2B5EF4-FFF2-40B4-BE49-F238E27FC236}">
                <a16:creationId xmlns:a16="http://schemas.microsoft.com/office/drawing/2014/main" id="{BE58CAE4-A02D-A34D-A0FD-4817143B57FC}"/>
              </a:ext>
            </a:extLst>
          </p:cNvPr>
          <p:cNvSpPr>
            <a:spLocks noGrp="1"/>
          </p:cNvSpPr>
          <p:nvPr>
            <p:ph type="title"/>
          </p:nvPr>
        </p:nvSpPr>
        <p:spPr>
          <a:xfrm>
            <a:off x="765545" y="382332"/>
            <a:ext cx="10679061" cy="531854"/>
          </a:xfrm>
          <a:prstGeom prst="rect">
            <a:avLst/>
          </a:prstGeom>
        </p:spPr>
        <p:txBody>
          <a:bodyPr/>
          <a:lstStyle>
            <a:lvl1pPr>
              <a:defRPr sz="38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3" name="Text Placeholder 2">
            <a:extLst>
              <a:ext uri="{FF2B5EF4-FFF2-40B4-BE49-F238E27FC236}">
                <a16:creationId xmlns:a16="http://schemas.microsoft.com/office/drawing/2014/main" id="{01A025B9-8A3F-9F40-92FE-D263443060DF}"/>
              </a:ext>
            </a:extLst>
          </p:cNvPr>
          <p:cNvSpPr>
            <a:spLocks noGrp="1"/>
          </p:cNvSpPr>
          <p:nvPr>
            <p:ph type="body" idx="1"/>
          </p:nvPr>
        </p:nvSpPr>
        <p:spPr>
          <a:xfrm>
            <a:off x="747394" y="1530336"/>
            <a:ext cx="5174925" cy="571841"/>
          </a:xfrm>
          <a:prstGeom prst="rect">
            <a:avLst/>
          </a:prstGeom>
        </p:spPr>
        <p:txBody>
          <a:bodyPr anchor="t">
            <a:normAutofit/>
          </a:bodyPr>
          <a:lstStyle>
            <a:lvl1pPr marL="0" indent="0">
              <a:buNone/>
              <a:defRPr sz="2400" b="0" i="0">
                <a:solidFill>
                  <a:srgbClr val="C5F4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5" name="Content Placeholder 3">
            <a:extLst>
              <a:ext uri="{FF2B5EF4-FFF2-40B4-BE49-F238E27FC236}">
                <a16:creationId xmlns:a16="http://schemas.microsoft.com/office/drawing/2014/main" id="{3BFC4F9C-2D1F-734B-836F-256F00A77986}"/>
              </a:ext>
            </a:extLst>
          </p:cNvPr>
          <p:cNvSpPr>
            <a:spLocks noGrp="1"/>
          </p:cNvSpPr>
          <p:nvPr>
            <p:ph sz="half" idx="2"/>
          </p:nvPr>
        </p:nvSpPr>
        <p:spPr>
          <a:xfrm>
            <a:off x="747394" y="2143876"/>
            <a:ext cx="5174926" cy="3684588"/>
          </a:xfrm>
          <a:prstGeom prst="rect">
            <a:avLst/>
          </a:prstGeom>
        </p:spPr>
        <p:txBody>
          <a:bodyPr/>
          <a:lstStyle>
            <a:lvl1pPr marL="0" indent="0">
              <a:lnSpc>
                <a:spcPts val="2400"/>
              </a:lnSpc>
              <a:buNone/>
              <a:defRPr sz="2000" b="0" i="0">
                <a:solidFill>
                  <a:schemeClr val="bg1"/>
                </a:solidFill>
                <a:latin typeface="Arial" panose="020B0604020202020204" pitchFamily="34" charset="0"/>
                <a:cs typeface="Arial" panose="020B0604020202020204" pitchFamily="34" charset="0"/>
              </a:defRPr>
            </a:lvl1pPr>
            <a:lvl2pPr marL="457200" indent="0">
              <a:lnSpc>
                <a:spcPts val="2400"/>
              </a:lnSpc>
              <a:buNone/>
              <a:defRPr sz="1800" b="0" i="0">
                <a:solidFill>
                  <a:schemeClr val="bg1"/>
                </a:solidFill>
                <a:latin typeface="Arial" panose="020B0604020202020204" pitchFamily="34" charset="0"/>
                <a:cs typeface="Arial" panose="020B0604020202020204" pitchFamily="34" charset="0"/>
              </a:defRPr>
            </a:lvl2pPr>
            <a:lvl3pPr>
              <a:lnSpc>
                <a:spcPts val="2400"/>
              </a:lnSpc>
              <a:defRPr b="0" i="0">
                <a:solidFill>
                  <a:schemeClr val="bg1"/>
                </a:solidFill>
                <a:latin typeface="Arial" panose="020B0604020202020204" pitchFamily="34" charset="0"/>
                <a:cs typeface="Arial" panose="020B0604020202020204" pitchFamily="34" charset="0"/>
              </a:defRPr>
            </a:lvl3pPr>
            <a:lvl4pPr>
              <a:lnSpc>
                <a:spcPts val="2400"/>
              </a:lnSpc>
              <a:defRPr b="0" i="0">
                <a:solidFill>
                  <a:schemeClr val="bg1"/>
                </a:solidFill>
                <a:latin typeface="Arial" panose="020B0604020202020204" pitchFamily="34" charset="0"/>
                <a:cs typeface="Arial" panose="020B0604020202020204" pitchFamily="34" charset="0"/>
              </a:defRPr>
            </a:lvl4pPr>
            <a:lvl5pPr>
              <a:lnSpc>
                <a:spcPts val="2400"/>
              </a:lnSpc>
              <a:defRPr b="0" i="0">
                <a:solidFill>
                  <a:schemeClr val="bg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4">
            <a:extLst>
              <a:ext uri="{FF2B5EF4-FFF2-40B4-BE49-F238E27FC236}">
                <a16:creationId xmlns:a16="http://schemas.microsoft.com/office/drawing/2014/main" id="{24D883DE-D65D-F94D-B654-41443A19BDE7}"/>
              </a:ext>
            </a:extLst>
          </p:cNvPr>
          <p:cNvSpPr>
            <a:spLocks noGrp="1"/>
          </p:cNvSpPr>
          <p:nvPr>
            <p:ph type="body" sz="quarter" idx="3"/>
          </p:nvPr>
        </p:nvSpPr>
        <p:spPr>
          <a:xfrm>
            <a:off x="6095999" y="1530336"/>
            <a:ext cx="5348607" cy="571841"/>
          </a:xfrm>
          <a:prstGeom prst="rect">
            <a:avLst/>
          </a:prstGeom>
        </p:spPr>
        <p:txBody>
          <a:bodyPr anchor="t">
            <a:normAutofit/>
          </a:bodyPr>
          <a:lstStyle>
            <a:lvl1pPr marL="0" indent="0">
              <a:buNone/>
              <a:defRPr sz="2400" b="0" i="0">
                <a:solidFill>
                  <a:srgbClr val="C5F4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8" name="Content Placeholder 5">
            <a:extLst>
              <a:ext uri="{FF2B5EF4-FFF2-40B4-BE49-F238E27FC236}">
                <a16:creationId xmlns:a16="http://schemas.microsoft.com/office/drawing/2014/main" id="{5FBBAED3-460D-EB48-8097-B905B4865A1D}"/>
              </a:ext>
            </a:extLst>
          </p:cNvPr>
          <p:cNvSpPr>
            <a:spLocks noGrp="1"/>
          </p:cNvSpPr>
          <p:nvPr>
            <p:ph sz="quarter" idx="4"/>
          </p:nvPr>
        </p:nvSpPr>
        <p:spPr>
          <a:xfrm>
            <a:off x="6095999" y="2143876"/>
            <a:ext cx="5348608" cy="3684588"/>
          </a:xfrm>
          <a:prstGeom prst="rect">
            <a:avLst/>
          </a:prstGeom>
        </p:spPr>
        <p:txBody>
          <a:bodyPr/>
          <a:lstStyle>
            <a:lvl1pPr marL="0" indent="0">
              <a:lnSpc>
                <a:spcPts val="2400"/>
              </a:lnSpc>
              <a:buNone/>
              <a:defRPr sz="2000" b="0" i="0">
                <a:solidFill>
                  <a:schemeClr val="bg1"/>
                </a:solidFill>
                <a:latin typeface="Arial" panose="020B0604020202020204" pitchFamily="34" charset="0"/>
                <a:cs typeface="Arial" panose="020B0604020202020204" pitchFamily="34" charset="0"/>
              </a:defRPr>
            </a:lvl1pPr>
            <a:lvl2pPr marL="457200" indent="0">
              <a:lnSpc>
                <a:spcPts val="2400"/>
              </a:lnSpc>
              <a:buNone/>
              <a:defRPr sz="1800" b="0" i="0">
                <a:solidFill>
                  <a:schemeClr val="bg1"/>
                </a:solidFill>
                <a:latin typeface="Arial" panose="020B0604020202020204" pitchFamily="34" charset="0"/>
                <a:cs typeface="Arial" panose="020B0604020202020204" pitchFamily="34" charset="0"/>
              </a:defRPr>
            </a:lvl2pPr>
            <a:lvl3pPr>
              <a:lnSpc>
                <a:spcPts val="2400"/>
              </a:lnSpc>
              <a:defRPr b="0" i="0">
                <a:solidFill>
                  <a:schemeClr val="bg1"/>
                </a:solidFill>
                <a:latin typeface="Arial" panose="020B0604020202020204" pitchFamily="34" charset="0"/>
                <a:cs typeface="Arial" panose="020B0604020202020204" pitchFamily="34" charset="0"/>
              </a:defRPr>
            </a:lvl3pPr>
            <a:lvl4pPr>
              <a:lnSpc>
                <a:spcPts val="2400"/>
              </a:lnSpc>
              <a:defRPr b="0" i="0">
                <a:solidFill>
                  <a:schemeClr val="bg1"/>
                </a:solidFill>
                <a:latin typeface="Arial" panose="020B0604020202020204" pitchFamily="34" charset="0"/>
                <a:cs typeface="Arial" panose="020B0604020202020204" pitchFamily="34" charset="0"/>
              </a:defRPr>
            </a:lvl4pPr>
            <a:lvl5pPr>
              <a:lnSpc>
                <a:spcPts val="2400"/>
              </a:lnSpc>
              <a:defRPr b="0" i="0">
                <a:solidFill>
                  <a:schemeClr val="bg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Oval 18">
            <a:extLst>
              <a:ext uri="{FF2B5EF4-FFF2-40B4-BE49-F238E27FC236}">
                <a16:creationId xmlns:a16="http://schemas.microsoft.com/office/drawing/2014/main" id="{49152187-D46B-F24D-A1BF-4B40C2F3976B}"/>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lide Number Placeholder 5">
            <a:extLst>
              <a:ext uri="{FF2B5EF4-FFF2-40B4-BE49-F238E27FC236}">
                <a16:creationId xmlns:a16="http://schemas.microsoft.com/office/drawing/2014/main" id="{A0EAA128-386C-3D4D-AF7A-239BAC1EAFFF}"/>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8719077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ank you Slide">
    <p:bg>
      <p:bgPr>
        <a:solidFill>
          <a:srgbClr val="020F39"/>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ED3A902-08E6-4940-8AB6-BBBA10A4C2C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9ED4791B-E88B-EC40-A89A-A7B2AFE41FD4}"/>
              </a:ext>
            </a:extLst>
          </p:cNvPr>
          <p:cNvPicPr>
            <a:picLocks noChangeAspect="1"/>
          </p:cNvPicPr>
          <p:nvPr userDrawn="1"/>
        </p:nvPicPr>
        <p:blipFill rotWithShape="1">
          <a:blip r:embed="rId3" cstate="email">
            <a:alphaModFix amt="5000"/>
            <a:lum bright="70000" contrast="-70000"/>
            <a:extLst>
              <a:ext uri="{BEBA8EAE-BF5A-486C-A8C5-ECC9F3942E4B}">
                <a14:imgProps xmlns:a14="http://schemas.microsoft.com/office/drawing/2010/main">
                  <a14:imgLayer r:embed="rId4">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8" name="Title 1">
            <a:extLst>
              <a:ext uri="{FF2B5EF4-FFF2-40B4-BE49-F238E27FC236}">
                <a16:creationId xmlns:a16="http://schemas.microsoft.com/office/drawing/2014/main" id="{39D101DC-63B4-3F48-BE78-C27B22BFECDC}"/>
              </a:ext>
            </a:extLst>
          </p:cNvPr>
          <p:cNvSpPr>
            <a:spLocks noGrp="1"/>
          </p:cNvSpPr>
          <p:nvPr>
            <p:ph type="title"/>
          </p:nvPr>
        </p:nvSpPr>
        <p:spPr>
          <a:xfrm>
            <a:off x="585488" y="5394326"/>
            <a:ext cx="6687879" cy="762310"/>
          </a:xfrm>
          <a:prstGeom prst="rect">
            <a:avLst/>
          </a:prstGeom>
        </p:spPr>
        <p:txBody>
          <a:bodyPr/>
          <a:lstStyle>
            <a:lvl1pPr>
              <a:defRPr sz="35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4" name="Oval 13">
            <a:extLst>
              <a:ext uri="{FF2B5EF4-FFF2-40B4-BE49-F238E27FC236}">
                <a16:creationId xmlns:a16="http://schemas.microsoft.com/office/drawing/2014/main" id="{A1C87B22-4130-EC46-926B-A150664A2C1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3158CD07-EEA8-E640-B1E1-32A847039177}"/>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356465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 Slide 3">
    <p:spTree>
      <p:nvGrpSpPr>
        <p:cNvPr id="1" name=""/>
        <p:cNvGrpSpPr/>
        <p:nvPr/>
      </p:nvGrpSpPr>
      <p:grpSpPr>
        <a:xfrm>
          <a:off x="0" y="0"/>
          <a:ext cx="0" cy="0"/>
          <a:chOff x="0" y="0"/>
          <a:chExt cx="0" cy="0"/>
        </a:xfrm>
      </p:grpSpPr>
      <p:pic>
        <p:nvPicPr>
          <p:cNvPr id="10" name="Picture 9" descr="Shape&#10;&#10;Description automatically generated with medium confidence">
            <a:extLst>
              <a:ext uri="{FF2B5EF4-FFF2-40B4-BE49-F238E27FC236}">
                <a16:creationId xmlns:a16="http://schemas.microsoft.com/office/drawing/2014/main" id="{73C6CCDC-1D55-004A-9842-F6862B46E58E}"/>
              </a:ext>
            </a:extLst>
          </p:cNvPr>
          <p:cNvPicPr>
            <a:picLocks noChangeAspect="1"/>
          </p:cNvPicPr>
          <p:nvPr userDrawn="1"/>
        </p:nvPicPr>
        <p:blipFill rotWithShape="1">
          <a:blip r:embed="rId2" cstate="email">
            <a:alphaModFix amt="5000"/>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6657"/>
                    </a14:imgEffect>
                    <a14:imgEffect>
                      <a14:saturation sat="0"/>
                    </a14:imgEffect>
                  </a14:imgLayer>
                </a14:imgProps>
              </a:ext>
              <a:ext uri="{28A0092B-C50C-407E-A947-70E740481C1C}">
                <a14:useLocalDpi xmlns:a14="http://schemas.microsoft.com/office/drawing/2010/main"/>
              </a:ext>
            </a:extLst>
          </a:blip>
          <a:srcRect t="-2"/>
          <a:stretch/>
        </p:blipFill>
        <p:spPr>
          <a:xfrm rot="10800000">
            <a:off x="7273365" y="0"/>
            <a:ext cx="4918635" cy="5174005"/>
          </a:xfrm>
          <a:prstGeom prst="rect">
            <a:avLst/>
          </a:prstGeom>
          <a:noFill/>
        </p:spPr>
      </p:pic>
      <p:sp>
        <p:nvSpPr>
          <p:cNvPr id="11" name="Title 1">
            <a:extLst>
              <a:ext uri="{FF2B5EF4-FFF2-40B4-BE49-F238E27FC236}">
                <a16:creationId xmlns:a16="http://schemas.microsoft.com/office/drawing/2014/main" id="{5F9FC1DA-A0B8-614C-9382-C9860E32EF0C}"/>
              </a:ext>
            </a:extLst>
          </p:cNvPr>
          <p:cNvSpPr>
            <a:spLocks noGrp="1"/>
          </p:cNvSpPr>
          <p:nvPr>
            <p:ph type="ctrTitle"/>
          </p:nvPr>
        </p:nvSpPr>
        <p:spPr>
          <a:xfrm>
            <a:off x="3949256" y="4153249"/>
            <a:ext cx="7492672" cy="793920"/>
          </a:xfrm>
          <a:prstGeom prst="rect">
            <a:avLst/>
          </a:prstGeom>
        </p:spPr>
        <p:txBody>
          <a:bodyPr anchor="t">
            <a:normAutofit/>
          </a:bodyPr>
          <a:lstStyle>
            <a:lvl1pPr algn="l">
              <a:defRPr sz="4000" b="0" i="0">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2" name="Subtitle 2">
            <a:extLst>
              <a:ext uri="{FF2B5EF4-FFF2-40B4-BE49-F238E27FC236}">
                <a16:creationId xmlns:a16="http://schemas.microsoft.com/office/drawing/2014/main" id="{AF9CE36C-49E7-C74B-93A8-2C3A8E71D03B}"/>
              </a:ext>
            </a:extLst>
          </p:cNvPr>
          <p:cNvSpPr>
            <a:spLocks noGrp="1"/>
          </p:cNvSpPr>
          <p:nvPr>
            <p:ph type="subTitle" idx="1"/>
          </p:nvPr>
        </p:nvSpPr>
        <p:spPr>
          <a:xfrm>
            <a:off x="3949256" y="4979086"/>
            <a:ext cx="7987476" cy="672247"/>
          </a:xfrm>
          <a:prstGeom prst="rect">
            <a:avLst/>
          </a:prstGeom>
        </p:spPr>
        <p:txBody>
          <a:bodyPr>
            <a:normAutofit/>
          </a:bodyPr>
          <a:lstStyle>
            <a:lvl1pPr marL="0" indent="0" algn="l">
              <a:buNone/>
              <a:defRPr sz="28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descr="Logo&#10;&#10;Description automatically generated">
            <a:extLst>
              <a:ext uri="{FF2B5EF4-FFF2-40B4-BE49-F238E27FC236}">
                <a16:creationId xmlns:a16="http://schemas.microsoft.com/office/drawing/2014/main" id="{DA59D751-B3B7-0F40-86D4-55BAECEF3A3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48733" y="1867488"/>
            <a:ext cx="6571955" cy="1914439"/>
          </a:xfrm>
          <a:prstGeom prst="rect">
            <a:avLst/>
          </a:prstGeom>
        </p:spPr>
      </p:pic>
    </p:spTree>
    <p:extLst>
      <p:ext uri="{BB962C8B-B14F-4D97-AF65-F5344CB8AC3E}">
        <p14:creationId xmlns:p14="http://schemas.microsoft.com/office/powerpoint/2010/main" val="2788738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Blu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sp>
        <p:nvSpPr>
          <p:cNvPr id="9" name="Oval 8">
            <a:extLst>
              <a:ext uri="{FF2B5EF4-FFF2-40B4-BE49-F238E27FC236}">
                <a16:creationId xmlns:a16="http://schemas.microsoft.com/office/drawing/2014/main" id="{718CED8E-B2EC-5645-977B-B28048157369}"/>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4" name="Title 1">
            <a:extLst>
              <a:ext uri="{FF2B5EF4-FFF2-40B4-BE49-F238E27FC236}">
                <a16:creationId xmlns:a16="http://schemas.microsoft.com/office/drawing/2014/main" id="{5BAA5261-7A1A-2C44-B096-94A5837E4AB9}"/>
              </a:ext>
            </a:extLst>
          </p:cNvPr>
          <p:cNvSpPr>
            <a:spLocks noGrp="1"/>
          </p:cNvSpPr>
          <p:nvPr>
            <p:ph type="title"/>
          </p:nvPr>
        </p:nvSpPr>
        <p:spPr>
          <a:xfrm>
            <a:off x="765544" y="365126"/>
            <a:ext cx="10679062" cy="762310"/>
          </a:xfrm>
          <a:prstGeom prst="rect">
            <a:avLst/>
          </a:prstGeom>
        </p:spPr>
        <p:txBody>
          <a:bodyPr/>
          <a:lstStyle>
            <a:lvl1pPr>
              <a:defRPr sz="3800" b="0" i="0">
                <a:solidFill>
                  <a:schemeClr val="tx2"/>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5" name="Content Placeholder 2">
            <a:extLst>
              <a:ext uri="{FF2B5EF4-FFF2-40B4-BE49-F238E27FC236}">
                <a16:creationId xmlns:a16="http://schemas.microsoft.com/office/drawing/2014/main" id="{CCAF0111-DE26-914F-B19C-B5F0063DBD4B}"/>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72E79535-EB88-604E-B3C1-9A71B536E4A7}"/>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2580523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Blue + Im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4" name="Title 1">
            <a:extLst>
              <a:ext uri="{FF2B5EF4-FFF2-40B4-BE49-F238E27FC236}">
                <a16:creationId xmlns:a16="http://schemas.microsoft.com/office/drawing/2014/main" id="{5BAA5261-7A1A-2C44-B096-94A5837E4AB9}"/>
              </a:ext>
            </a:extLst>
          </p:cNvPr>
          <p:cNvSpPr>
            <a:spLocks noGrp="1"/>
          </p:cNvSpPr>
          <p:nvPr>
            <p:ph type="title"/>
          </p:nvPr>
        </p:nvSpPr>
        <p:spPr>
          <a:xfrm>
            <a:off x="765543" y="365126"/>
            <a:ext cx="6570921" cy="762310"/>
          </a:xfrm>
          <a:prstGeom prst="rect">
            <a:avLst/>
          </a:prstGeom>
        </p:spPr>
        <p:txBody>
          <a:bodyPr/>
          <a:lstStyle>
            <a:lvl1pPr>
              <a:defRPr sz="3800" b="0" i="0">
                <a:solidFill>
                  <a:schemeClr val="tx2"/>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29AF6EDE-ED4D-DE4C-9C9F-B477778F6CF3}"/>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B826BF21-DAAF-1547-A0EC-6C578E992FAC}"/>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6" name="Content Placeholder 2">
            <a:extLst>
              <a:ext uri="{FF2B5EF4-FFF2-40B4-BE49-F238E27FC236}">
                <a16:creationId xmlns:a16="http://schemas.microsoft.com/office/drawing/2014/main" id="{670B7A42-804D-4247-8E02-4A0B0D9A0282}"/>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8845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Blue + Backgroun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4" name="Title 1">
            <a:extLst>
              <a:ext uri="{FF2B5EF4-FFF2-40B4-BE49-F238E27FC236}">
                <a16:creationId xmlns:a16="http://schemas.microsoft.com/office/drawing/2014/main" id="{5BAA5261-7A1A-2C44-B096-94A5837E4AB9}"/>
              </a:ext>
            </a:extLst>
          </p:cNvPr>
          <p:cNvSpPr>
            <a:spLocks noGrp="1"/>
          </p:cNvSpPr>
          <p:nvPr>
            <p:ph type="title"/>
          </p:nvPr>
        </p:nvSpPr>
        <p:spPr>
          <a:xfrm>
            <a:off x="765544" y="365126"/>
            <a:ext cx="6624084" cy="762310"/>
          </a:xfrm>
          <a:prstGeom prst="rect">
            <a:avLst/>
          </a:prstGeom>
        </p:spPr>
        <p:txBody>
          <a:bodyPr/>
          <a:lstStyle>
            <a:lvl1pPr>
              <a:defRPr sz="3800" b="0" i="0">
                <a:solidFill>
                  <a:schemeClr val="tx2"/>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29AF6EDE-ED4D-DE4C-9C9F-B477778F6CF3}"/>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B826BF21-DAAF-1547-A0EC-6C578E992FAC}"/>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9" name="Content Placeholder 2">
            <a:extLst>
              <a:ext uri="{FF2B5EF4-FFF2-40B4-BE49-F238E27FC236}">
                <a16:creationId xmlns:a16="http://schemas.microsoft.com/office/drawing/2014/main" id="{681C3E73-869E-7941-91C9-411FBB562137}"/>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Oval 14">
            <a:extLst>
              <a:ext uri="{FF2B5EF4-FFF2-40B4-BE49-F238E27FC236}">
                <a16:creationId xmlns:a16="http://schemas.microsoft.com/office/drawing/2014/main" id="{7C151FBD-AC78-D141-A06C-DDA0547B14FF}"/>
              </a:ext>
            </a:extLst>
          </p:cNvPr>
          <p:cNvSpPr/>
          <p:nvPr userDrawn="1"/>
        </p:nvSpPr>
        <p:spPr>
          <a:xfrm>
            <a:off x="6687879" y="-722477"/>
            <a:ext cx="8803758" cy="8803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4957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Teal">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5" name="Title 1">
            <a:extLst>
              <a:ext uri="{FF2B5EF4-FFF2-40B4-BE49-F238E27FC236}">
                <a16:creationId xmlns:a16="http://schemas.microsoft.com/office/drawing/2014/main" id="{5224C225-D204-D844-B8C3-D5DF66D949AF}"/>
              </a:ext>
            </a:extLst>
          </p:cNvPr>
          <p:cNvSpPr>
            <a:spLocks noGrp="1"/>
          </p:cNvSpPr>
          <p:nvPr>
            <p:ph type="title"/>
          </p:nvPr>
        </p:nvSpPr>
        <p:spPr>
          <a:xfrm>
            <a:off x="765544" y="365126"/>
            <a:ext cx="10679062" cy="762310"/>
          </a:xfrm>
          <a:prstGeom prst="rect">
            <a:avLst/>
          </a:prstGeom>
        </p:spPr>
        <p:txBody>
          <a:bodyPr/>
          <a:lstStyle>
            <a:lvl1pPr>
              <a:defRPr sz="3800" b="0" i="0">
                <a:solidFill>
                  <a:schemeClr val="accent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B0B16ABD-AE6B-D54D-946A-616A92E42B7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0" name="Slide Number Placeholder 5">
            <a:extLst>
              <a:ext uri="{FF2B5EF4-FFF2-40B4-BE49-F238E27FC236}">
                <a16:creationId xmlns:a16="http://schemas.microsoft.com/office/drawing/2014/main" id="{F5BA6D8C-A454-444E-B240-F2A5E6A7B914}"/>
              </a:ext>
            </a:extLst>
          </p:cNvPr>
          <p:cNvSpPr>
            <a:spLocks noGrp="1"/>
          </p:cNvSpPr>
          <p:nvPr>
            <p:ph type="sldNum" sz="quarter" idx="12"/>
          </p:nvPr>
        </p:nvSpPr>
        <p:spPr>
          <a:xfrm>
            <a:off x="11444606" y="6376399"/>
            <a:ext cx="492125" cy="274324"/>
          </a:xfrm>
        </p:spPr>
        <p:txBody>
          <a:bodyPr/>
          <a:lstStyle>
            <a:lvl1pPr>
              <a:defRPr>
                <a:solidFill>
                  <a:schemeClr val="bg1"/>
                </a:solidFill>
                <a:latin typeface="Roboto" panose="02000000000000000000" pitchFamily="2" charset="0"/>
                <a:ea typeface="Roboto" panose="02000000000000000000" pitchFamily="2" charset="0"/>
              </a:defRPr>
            </a:lvl1pPr>
          </a:lstStyle>
          <a:p>
            <a:fld id="{CDCB46B4-79E8-1449-8D45-8ACF439F73AA}" type="slidenum">
              <a:rPr lang="en-US" smtClean="0"/>
              <a:pPr/>
              <a:t>‹#›</a:t>
            </a:fld>
            <a:endParaRPr lang="en-US" dirty="0"/>
          </a:p>
        </p:txBody>
      </p:sp>
      <p:sp>
        <p:nvSpPr>
          <p:cNvPr id="11" name="Content Placeholder 2">
            <a:extLst>
              <a:ext uri="{FF2B5EF4-FFF2-40B4-BE49-F238E27FC236}">
                <a16:creationId xmlns:a16="http://schemas.microsoft.com/office/drawing/2014/main" id="{D2106608-286B-CE45-9F0A-689F994B06A8}"/>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7833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Teal + Im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5" name="Title 1">
            <a:extLst>
              <a:ext uri="{FF2B5EF4-FFF2-40B4-BE49-F238E27FC236}">
                <a16:creationId xmlns:a16="http://schemas.microsoft.com/office/drawing/2014/main" id="{06132635-48EC-5F42-94D5-9F656E297C9D}"/>
              </a:ext>
            </a:extLst>
          </p:cNvPr>
          <p:cNvSpPr>
            <a:spLocks noGrp="1"/>
          </p:cNvSpPr>
          <p:nvPr>
            <p:ph type="title"/>
          </p:nvPr>
        </p:nvSpPr>
        <p:spPr>
          <a:xfrm>
            <a:off x="765543" y="365126"/>
            <a:ext cx="6453963" cy="762310"/>
          </a:xfrm>
          <a:prstGeom prst="rect">
            <a:avLst/>
          </a:prstGeom>
        </p:spPr>
        <p:txBody>
          <a:bodyPr/>
          <a:lstStyle>
            <a:lvl1pPr>
              <a:defRPr sz="3800" b="0" i="0">
                <a:solidFill>
                  <a:schemeClr val="accent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91CD2878-125B-E043-A94C-AB70870A7CB8}"/>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1E809F75-662A-3B4C-9E95-2CE849847199}"/>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1" name="Content Placeholder 2">
            <a:extLst>
              <a:ext uri="{FF2B5EF4-FFF2-40B4-BE49-F238E27FC236}">
                <a16:creationId xmlns:a16="http://schemas.microsoft.com/office/drawing/2014/main" id="{5C5EE776-6067-C949-969F-F7B1B9D670CC}"/>
              </a:ext>
            </a:extLst>
          </p:cNvPr>
          <p:cNvSpPr>
            <a:spLocks noGrp="1"/>
          </p:cNvSpPr>
          <p:nvPr>
            <p:ph idx="1" hasCustomPrompt="1"/>
          </p:nvPr>
        </p:nvSpPr>
        <p:spPr>
          <a:xfrm>
            <a:off x="765544" y="1368735"/>
            <a:ext cx="5007935"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616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Orange">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3">
                <a:shade val="45000"/>
                <a:satMod val="135000"/>
              </a:schemeClr>
              <a:prstClr val="white"/>
            </a:duotone>
            <a:alphaModFix amt="6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9" name="Title 1">
            <a:extLst>
              <a:ext uri="{FF2B5EF4-FFF2-40B4-BE49-F238E27FC236}">
                <a16:creationId xmlns:a16="http://schemas.microsoft.com/office/drawing/2014/main" id="{8E547958-6AF6-5841-9423-874E22BFD0E3}"/>
              </a:ext>
            </a:extLst>
          </p:cNvPr>
          <p:cNvSpPr>
            <a:spLocks noGrp="1"/>
          </p:cNvSpPr>
          <p:nvPr>
            <p:ph type="title"/>
          </p:nvPr>
        </p:nvSpPr>
        <p:spPr>
          <a:xfrm>
            <a:off x="765544" y="365126"/>
            <a:ext cx="10679062" cy="762310"/>
          </a:xfrm>
          <a:prstGeom prst="rect">
            <a:avLst/>
          </a:prstGeom>
        </p:spPr>
        <p:txBody>
          <a:bodyPr/>
          <a:lstStyle>
            <a:lvl1pPr>
              <a:defRPr sz="3800" b="0" i="0">
                <a:solidFill>
                  <a:srgbClr val="FF4A00"/>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829A7B9F-88AB-9E4D-BCD1-7EB802811B7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895AF550-1832-FD4B-8272-BB8DD7E89AB8}"/>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0" name="Content Placeholder 2">
            <a:extLst>
              <a:ext uri="{FF2B5EF4-FFF2-40B4-BE49-F238E27FC236}">
                <a16:creationId xmlns:a16="http://schemas.microsoft.com/office/drawing/2014/main" id="{FEC62F57-15EC-2947-AD88-112593BB036F}"/>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0333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2F41639-85BF-A349-A9F5-C8D4A6338916}"/>
              </a:ext>
            </a:extLst>
          </p:cNvPr>
          <p:cNvSpPr>
            <a:spLocks noGrp="1"/>
          </p:cNvSpPr>
          <p:nvPr>
            <p:ph type="sldNum" sz="quarter" idx="4"/>
          </p:nvPr>
        </p:nvSpPr>
        <p:spPr>
          <a:xfrm>
            <a:off x="11444606" y="6447611"/>
            <a:ext cx="492125" cy="274324"/>
          </a:xfrm>
          <a:prstGeom prst="rect">
            <a:avLst/>
          </a:prstGeom>
        </p:spPr>
        <p:txBody>
          <a:bodyPr vert="horz" lIns="91440" tIns="45720" rIns="91440" bIns="45720" rtlCol="0" anchor="ctr"/>
          <a:lstStyle>
            <a:lvl1pPr algn="ctr">
              <a:defRPr sz="1100">
                <a:solidFill>
                  <a:schemeClr val="tx1"/>
                </a:solidFill>
                <a:latin typeface="Helvetica" pitchFamily="2" charset="0"/>
                <a:ea typeface="Roboto" panose="02000000000000000000" pitchFamily="2"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099573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Lst>
  <p:hf hdr="0" ftr="0" dt="0"/>
  <p:txStyles>
    <p:titleStyle>
      <a:lvl1pPr algn="l" defTabSz="914400" rtl="0" eaLnBrk="1" latinLnBrk="0" hangingPunct="1">
        <a:lnSpc>
          <a:spcPct val="100000"/>
        </a:lnSpc>
        <a:spcBef>
          <a:spcPct val="0"/>
        </a:spcBef>
        <a:buNone/>
        <a:defRPr sz="3500" b="0" i="0" kern="1200">
          <a:solidFill>
            <a:srgbClr val="022077"/>
          </a:solidFill>
          <a:latin typeface="Acumin Pro Light" panose="020B0404020202020204" pitchFamily="34" charset="77"/>
          <a:ea typeface="Roboto Slab"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0" i="0" kern="1200">
          <a:solidFill>
            <a:schemeClr val="tx1"/>
          </a:solidFill>
          <a:latin typeface="Acumin Pro Light" panose="020B0404020202020204" pitchFamily="34" charset="77"/>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cumin Pro Light" panose="020B0404020202020204" pitchFamily="34" charset="77"/>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cumin Pro Light" panose="020B0404020202020204" pitchFamily="34" charset="77"/>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cumin Pro Light" panose="020B0404020202020204" pitchFamily="34" charset="77"/>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cumin Pro Light" panose="020B0404020202020204" pitchFamily="34" charset="77"/>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5.jpg"/><Relationship Id="rId4" Type="http://schemas.openxmlformats.org/officeDocument/2006/relationships/image" Target="../media/image14.jpg"/></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1C634F0-3747-4F5B-83A3-28C6C18FBCF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0" y="10"/>
            <a:ext cx="12191980" cy="3722904"/>
          </a:xfrm>
          <a:prstGeom prst="rect">
            <a:avLst/>
          </a:prstGeom>
          <a:noFill/>
        </p:spPr>
      </p:pic>
      <p:sp>
        <p:nvSpPr>
          <p:cNvPr id="3" name="Title 2">
            <a:extLst>
              <a:ext uri="{FF2B5EF4-FFF2-40B4-BE49-F238E27FC236}">
                <a16:creationId xmlns:a16="http://schemas.microsoft.com/office/drawing/2014/main" id="{BBD450AC-481C-BB49-8EFB-D32C040E893D}"/>
              </a:ext>
            </a:extLst>
          </p:cNvPr>
          <p:cNvSpPr>
            <a:spLocks noGrp="1"/>
          </p:cNvSpPr>
          <p:nvPr>
            <p:ph type="title"/>
          </p:nvPr>
        </p:nvSpPr>
        <p:spPr>
          <a:xfrm>
            <a:off x="831850" y="4484957"/>
            <a:ext cx="9724390" cy="756903"/>
          </a:xfrm>
        </p:spPr>
        <p:txBody>
          <a:bodyPr anchor="t">
            <a:normAutofit/>
          </a:bodyPr>
          <a:lstStyle/>
          <a:p>
            <a:r>
              <a:rPr lang="en-US" dirty="0"/>
              <a:t>July 2023 Featured Project</a:t>
            </a:r>
          </a:p>
        </p:txBody>
      </p:sp>
      <p:sp>
        <p:nvSpPr>
          <p:cNvPr id="4" name="Subtitle 3">
            <a:extLst>
              <a:ext uri="{FF2B5EF4-FFF2-40B4-BE49-F238E27FC236}">
                <a16:creationId xmlns:a16="http://schemas.microsoft.com/office/drawing/2014/main" id="{23AFE6E0-2BD0-674F-8BB3-28A894D2A2A1}"/>
              </a:ext>
            </a:extLst>
          </p:cNvPr>
          <p:cNvSpPr>
            <a:spLocks noGrp="1"/>
          </p:cNvSpPr>
          <p:nvPr>
            <p:ph type="body" idx="1"/>
          </p:nvPr>
        </p:nvSpPr>
        <p:spPr>
          <a:xfrm>
            <a:off x="831850" y="5247153"/>
            <a:ext cx="6879276" cy="643291"/>
          </a:xfrm>
        </p:spPr>
        <p:txBody>
          <a:bodyPr lIns="91440" tIns="45720" rIns="91440" bIns="45720">
            <a:normAutofit/>
          </a:bodyPr>
          <a:lstStyle/>
          <a:p>
            <a:pPr>
              <a:spcBef>
                <a:spcPts val="0"/>
              </a:spcBef>
              <a:spcAft>
                <a:spcPts val="600"/>
              </a:spcAft>
            </a:pPr>
            <a:r>
              <a:rPr lang="en-US" dirty="0"/>
              <a:t>Uniting and equipping young women for peace</a:t>
            </a:r>
            <a:endParaRPr lang="en-US" dirty="0">
              <a:effectLst/>
            </a:endParaRPr>
          </a:p>
        </p:txBody>
      </p:sp>
      <p:sp>
        <p:nvSpPr>
          <p:cNvPr id="10" name="Slide Number Placeholder 4">
            <a:extLst>
              <a:ext uri="{FF2B5EF4-FFF2-40B4-BE49-F238E27FC236}">
                <a16:creationId xmlns:a16="http://schemas.microsoft.com/office/drawing/2014/main" id="{DF981CFA-6CCC-495A-BFE8-2B114A00DD90}"/>
              </a:ext>
            </a:extLst>
          </p:cNvPr>
          <p:cNvSpPr>
            <a:spLocks noGrp="1"/>
          </p:cNvSpPr>
          <p:nvPr>
            <p:ph type="sldNum" sz="quarter" idx="12"/>
          </p:nvPr>
        </p:nvSpPr>
        <p:spPr>
          <a:xfrm>
            <a:off x="11444606" y="6376399"/>
            <a:ext cx="492125" cy="274324"/>
          </a:xfrm>
        </p:spPr>
        <p:txBody>
          <a:bodyPr anchor="ctr">
            <a:normAutofit/>
          </a:bodyPr>
          <a:lstStyle/>
          <a:p>
            <a:pPr>
              <a:spcAft>
                <a:spcPts val="600"/>
              </a:spcAft>
            </a:pPr>
            <a:fld id="{CDCB46B4-79E8-1449-8D45-8ACF439F73AA}" type="slidenum">
              <a:rPr lang="en-US" smtClean="0"/>
              <a:pPr>
                <a:spcAft>
                  <a:spcPts val="600"/>
                </a:spcAft>
              </a:pPr>
              <a:t>1</a:t>
            </a:fld>
            <a:endParaRPr lang="en-US" dirty="0"/>
          </a:p>
        </p:txBody>
      </p:sp>
    </p:spTree>
    <p:extLst>
      <p:ext uri="{BB962C8B-B14F-4D97-AF65-F5344CB8AC3E}">
        <p14:creationId xmlns:p14="http://schemas.microsoft.com/office/powerpoint/2010/main" val="1418139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4312AA6B-E6EE-4ED9-AC6D-C1CDFDD2867D}"/>
              </a:ext>
            </a:extLst>
          </p:cNvPr>
          <p:cNvPicPr>
            <a:picLocks noGrp="1" noChangeAspect="1"/>
          </p:cNvPicPr>
          <p:nvPr>
            <p:ph type="pic" sz="quarter" idx="13"/>
          </p:nvPr>
        </p:nvPicPr>
        <p:blipFill>
          <a:blip r:embed="rId3" cstate="email">
            <a:extLst>
              <a:ext uri="{28A0092B-C50C-407E-A947-70E740481C1C}">
                <a14:useLocalDpi xmlns:a14="http://schemas.microsoft.com/office/drawing/2010/main"/>
              </a:ext>
            </a:extLst>
          </a:blip>
          <a:srcRect/>
          <a:stretch/>
        </p:blipFill>
        <p:spPr>
          <a:xfrm>
            <a:off x="20" y="10"/>
            <a:ext cx="12191980" cy="6857990"/>
          </a:xfrm>
          <a:prstGeom prst="rect">
            <a:avLst/>
          </a:prstGeom>
          <a:noFill/>
        </p:spPr>
      </p:pic>
      <p:sp>
        <p:nvSpPr>
          <p:cNvPr id="16" name="Slide Number Placeholder 2">
            <a:extLst>
              <a:ext uri="{FF2B5EF4-FFF2-40B4-BE49-F238E27FC236}">
                <a16:creationId xmlns:a16="http://schemas.microsoft.com/office/drawing/2014/main" id="{25D3FC7F-6C22-90A3-D321-B43F76C83D8F}"/>
              </a:ext>
            </a:extLst>
          </p:cNvPr>
          <p:cNvSpPr>
            <a:spLocks noGrp="1"/>
          </p:cNvSpPr>
          <p:nvPr>
            <p:ph type="sldNum" sz="quarter" idx="12"/>
          </p:nvPr>
        </p:nvSpPr>
        <p:spPr>
          <a:xfrm>
            <a:off x="11444606" y="6376399"/>
            <a:ext cx="492125" cy="274324"/>
          </a:xfrm>
        </p:spPr>
        <p:txBody>
          <a:bodyPr/>
          <a:lstStyle/>
          <a:p>
            <a:pPr>
              <a:spcAft>
                <a:spcPts val="600"/>
              </a:spcAft>
            </a:pPr>
            <a:fld id="{CDCB46B4-79E8-1449-8D45-8ACF439F73AA}" type="slidenum">
              <a:rPr lang="en-US" smtClean="0"/>
              <a:pPr>
                <a:spcAft>
                  <a:spcPts val="600"/>
                </a:spcAft>
              </a:pPr>
              <a:t>10</a:t>
            </a:fld>
            <a:endParaRPr lang="en-US" dirty="0"/>
          </a:p>
        </p:txBody>
      </p:sp>
      <p:sp>
        <p:nvSpPr>
          <p:cNvPr id="3" name="Slide Number Placeholder 2" hidden="1">
            <a:extLst>
              <a:ext uri="{FF2B5EF4-FFF2-40B4-BE49-F238E27FC236}">
                <a16:creationId xmlns:a16="http://schemas.microsoft.com/office/drawing/2014/main" id="{ED553998-5243-4AED-9C50-426D41D4982B}"/>
              </a:ext>
            </a:extLst>
          </p:cNvPr>
          <p:cNvSpPr>
            <a:spLocks noGrp="1"/>
          </p:cNvSpPr>
          <p:nvPr>
            <p:ph type="sldNum" sz="quarter" idx="12"/>
          </p:nvPr>
        </p:nvSpPr>
        <p:spPr>
          <a:xfrm>
            <a:off x="11444606" y="6376399"/>
            <a:ext cx="492125" cy="274324"/>
          </a:xfrm>
        </p:spPr>
        <p:txBody>
          <a:bodyPr anchor="ctr">
            <a:normAutofit/>
          </a:bodyPr>
          <a:lstStyle/>
          <a:p>
            <a:pPr>
              <a:spcAft>
                <a:spcPts val="600"/>
              </a:spcAft>
            </a:pPr>
            <a:fld id="{CDCB46B4-79E8-1449-8D45-8ACF439F73AA}" type="slidenum">
              <a:rPr lang="en-US" smtClean="0"/>
              <a:pPr>
                <a:spcAft>
                  <a:spcPts val="600"/>
                </a:spcAft>
              </a:pPr>
              <a:t>10</a:t>
            </a:fld>
            <a:endParaRPr lang="en-US" dirty="0"/>
          </a:p>
        </p:txBody>
      </p:sp>
      <p:sp>
        <p:nvSpPr>
          <p:cNvPr id="11" name="Slide Number Placeholder 2" hidden="1">
            <a:extLst>
              <a:ext uri="{FF2B5EF4-FFF2-40B4-BE49-F238E27FC236}">
                <a16:creationId xmlns:a16="http://schemas.microsoft.com/office/drawing/2014/main" id="{4015155E-E8B8-F60B-DB0A-A135676527E4}"/>
              </a:ext>
            </a:extLst>
          </p:cNvPr>
          <p:cNvSpPr>
            <a:spLocks noGrp="1"/>
          </p:cNvSpPr>
          <p:nvPr>
            <p:ph type="sldNum" sz="quarter" idx="12"/>
          </p:nvPr>
        </p:nvSpPr>
        <p:spPr>
          <a:xfrm>
            <a:off x="11444606" y="6376399"/>
            <a:ext cx="492125" cy="274324"/>
          </a:xfrm>
        </p:spPr>
        <p:txBody>
          <a:bodyPr anchor="ctr">
            <a:normAutofit/>
          </a:bodyPr>
          <a:lstStyle/>
          <a:p>
            <a:pPr>
              <a:spcAft>
                <a:spcPts val="600"/>
              </a:spcAft>
            </a:pPr>
            <a:fld id="{CDCB46B4-79E8-1449-8D45-8ACF439F73AA}" type="slidenum">
              <a:rPr lang="en-US" smtClean="0"/>
              <a:pPr>
                <a:spcAft>
                  <a:spcPts val="600"/>
                </a:spcAft>
              </a:pPr>
              <a:t>10</a:t>
            </a:fld>
            <a:endParaRPr lang="en-US" dirty="0"/>
          </a:p>
        </p:txBody>
      </p:sp>
    </p:spTree>
    <p:extLst>
      <p:ext uri="{BB962C8B-B14F-4D97-AF65-F5344CB8AC3E}">
        <p14:creationId xmlns:p14="http://schemas.microsoft.com/office/powerpoint/2010/main" val="3218976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89E3596-618B-2A43-A0B2-D20F9F29321A}"/>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B230F534-48C5-0644-8D51-448DD5EBA73C}"/>
              </a:ext>
            </a:extLst>
          </p:cNvPr>
          <p:cNvSpPr>
            <a:spLocks noGrp="1"/>
          </p:cNvSpPr>
          <p:nvPr>
            <p:ph idx="1"/>
          </p:nvPr>
        </p:nvSpPr>
        <p:spPr>
          <a:xfrm>
            <a:off x="384043" y="1904821"/>
            <a:ext cx="5001774" cy="4745902"/>
          </a:xfrm>
        </p:spPr>
        <p:txBody>
          <a:bodyPr lIns="91440" tIns="45720" rIns="91440" bIns="45720" anchor="t"/>
          <a:lstStyle/>
          <a:p>
            <a:pPr>
              <a:lnSpc>
                <a:spcPct val="110000"/>
              </a:lnSpc>
              <a:spcBef>
                <a:spcPts val="0"/>
              </a:spcBef>
            </a:pPr>
            <a:r>
              <a:rPr lang="en-US" sz="2800" dirty="0">
                <a:ea typeface="Arial" panose="020B0604020202020204" pitchFamily="34" charset="0"/>
                <a:cs typeface="Times New Roman" panose="02020603050405020304" pitchFamily="18" charset="0"/>
              </a:rPr>
              <a:t>Mission: </a:t>
            </a:r>
            <a:r>
              <a:rPr lang="en-US" sz="2800" kern="0" dirty="0">
                <a:solidFill>
                  <a:srgbClr val="022077"/>
                </a:solidFill>
                <a:effectLst/>
                <a:latin typeface="Arial" panose="020B0604020202020204" pitchFamily="34" charset="0"/>
                <a:ea typeface="Arial" panose="020B0604020202020204" pitchFamily="34" charset="0"/>
                <a:cs typeface="Times New Roman" panose="02020603050405020304" pitchFamily="18" charset="0"/>
              </a:rPr>
              <a:t>to train young women from Palestine, Israel, and the United States to be strong, compassionate leaders who partner to resolve conflicts and inspire action that promotes equality, peace, and justice for all.</a:t>
            </a:r>
          </a:p>
          <a:p>
            <a:pPr>
              <a:lnSpc>
                <a:spcPct val="110000"/>
              </a:lnSpc>
              <a:spcBef>
                <a:spcPts val="0"/>
              </a:spcBef>
            </a:pPr>
            <a:endParaRPr lang="en-US" sz="2800" kern="0" dirty="0">
              <a:solidFill>
                <a:srgbClr val="022077"/>
              </a:solidFill>
              <a:effectLst/>
              <a:latin typeface="Arial" panose="020B0604020202020204" pitchFamily="34" charset="0"/>
              <a:ea typeface="Arial" panose="020B0604020202020204" pitchFamily="34" charset="0"/>
              <a:cs typeface="Times New Roman" panose="02020603050405020304" pitchFamily="18" charset="0"/>
            </a:endParaRPr>
          </a:p>
          <a:p>
            <a:pPr marR="0" lvl="0">
              <a:lnSpc>
                <a:spcPct val="110000"/>
              </a:lnSpc>
              <a:spcBef>
                <a:spcPts val="0"/>
              </a:spcBef>
              <a:spcAft>
                <a:spcPts val="0"/>
              </a:spcAft>
            </a:pPr>
            <a:endParaRPr lang="en-US" sz="2800" dirty="0">
              <a:effectLst/>
              <a:latin typeface="Arial" panose="020B0604020202020204" pitchFamily="34" charset="0"/>
              <a:ea typeface="Arial" panose="020B0604020202020204" pitchFamily="34" charset="0"/>
              <a:cs typeface="Times New Roman" panose="02020603050405020304" pitchFamily="18" charset="0"/>
            </a:endParaRPr>
          </a:p>
          <a:p>
            <a:pPr marR="0" lvl="0">
              <a:lnSpc>
                <a:spcPct val="110000"/>
              </a:lnSpc>
              <a:spcBef>
                <a:spcPts val="0"/>
              </a:spcBef>
              <a:spcAft>
                <a:spcPts val="0"/>
              </a:spcAft>
            </a:pPr>
            <a:endParaRPr lang="en-US" sz="2800" dirty="0">
              <a:ea typeface="Arial" panose="020B0604020202020204" pitchFamily="34" charset="0"/>
              <a:cs typeface="Times New Roman" panose="02020603050405020304" pitchFamily="18" charset="0"/>
            </a:endParaRPr>
          </a:p>
        </p:txBody>
      </p:sp>
      <p:sp>
        <p:nvSpPr>
          <p:cNvPr id="7" name="Title 6">
            <a:extLst>
              <a:ext uri="{FF2B5EF4-FFF2-40B4-BE49-F238E27FC236}">
                <a16:creationId xmlns:a16="http://schemas.microsoft.com/office/drawing/2014/main" id="{255247F9-CE35-4DC6-AFAD-35D0C4778F40}"/>
              </a:ext>
            </a:extLst>
          </p:cNvPr>
          <p:cNvSpPr>
            <a:spLocks noGrp="1"/>
          </p:cNvSpPr>
          <p:nvPr>
            <p:ph type="title"/>
          </p:nvPr>
        </p:nvSpPr>
        <p:spPr>
          <a:xfrm>
            <a:off x="182880" y="514183"/>
            <a:ext cx="6894576" cy="738546"/>
          </a:xfrm>
        </p:spPr>
        <p:txBody>
          <a:bodyPr/>
          <a:lstStyle/>
          <a:p>
            <a:r>
              <a:rPr lang="en-US" sz="4000" b="1" dirty="0"/>
              <a:t>Introducing </a:t>
            </a:r>
            <a:r>
              <a:rPr lang="en-US" sz="4000" b="1" dirty="0">
                <a:effectLst/>
                <a:latin typeface="Arial" panose="020B0604020202020204" pitchFamily="34" charset="0"/>
                <a:ea typeface="Arial" panose="020B0604020202020204" pitchFamily="34" charset="0"/>
                <a:cs typeface="Times New Roman" panose="02020603050405020304" pitchFamily="18" charset="0"/>
              </a:rPr>
              <a:t>Tomorro</a:t>
            </a:r>
            <a:r>
              <a:rPr lang="en-US" sz="4000" b="1" dirty="0">
                <a:ea typeface="Arial" panose="020B0604020202020204" pitchFamily="34" charset="0"/>
                <a:cs typeface="Times New Roman" panose="02020603050405020304" pitchFamily="18" charset="0"/>
              </a:rPr>
              <a:t>w’s Women </a:t>
            </a:r>
            <a:endParaRPr lang="en-US" sz="4000" b="1" dirty="0"/>
          </a:p>
        </p:txBody>
      </p:sp>
      <p:pic>
        <p:nvPicPr>
          <p:cNvPr id="11" name="Picture 10">
            <a:extLst>
              <a:ext uri="{FF2B5EF4-FFF2-40B4-BE49-F238E27FC236}">
                <a16:creationId xmlns:a16="http://schemas.microsoft.com/office/drawing/2014/main" id="{6A46DBD6-3753-4AD6-BCEE-692930DA2DB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53" t="-8766" r="-3850" b="4864"/>
          <a:stretch/>
        </p:blipFill>
        <p:spPr>
          <a:xfrm>
            <a:off x="5724145" y="-777083"/>
            <a:ext cx="8502865" cy="8229600"/>
          </a:xfrm>
          <a:prstGeom prst="ellipse">
            <a:avLst/>
          </a:prstGeom>
          <a:scene3d>
            <a:camera prst="orthographicFront">
              <a:rot lat="0" lon="0" rev="0"/>
            </a:camera>
            <a:lightRig rig="threePt" dir="t"/>
          </a:scene3d>
        </p:spPr>
      </p:pic>
    </p:spTree>
    <p:extLst>
      <p:ext uri="{BB962C8B-B14F-4D97-AF65-F5344CB8AC3E}">
        <p14:creationId xmlns:p14="http://schemas.microsoft.com/office/powerpoint/2010/main" val="309384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649D17-B229-0049-94B5-6EEEF5C0396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endParaRPr>
          </a:p>
        </p:txBody>
      </p:sp>
      <p:sp>
        <p:nvSpPr>
          <p:cNvPr id="6" name="Title 1">
            <a:extLst>
              <a:ext uri="{FF2B5EF4-FFF2-40B4-BE49-F238E27FC236}">
                <a16:creationId xmlns:a16="http://schemas.microsoft.com/office/drawing/2014/main" id="{53AA9E19-BFCF-6E4B-9670-79C286BD7A3F}"/>
              </a:ext>
            </a:extLst>
          </p:cNvPr>
          <p:cNvSpPr>
            <a:spLocks noGrp="1"/>
          </p:cNvSpPr>
          <p:nvPr>
            <p:ph type="title"/>
          </p:nvPr>
        </p:nvSpPr>
        <p:spPr>
          <a:xfrm>
            <a:off x="255269" y="236466"/>
            <a:ext cx="6946998" cy="762310"/>
          </a:xfrm>
        </p:spPr>
        <p:txBody>
          <a:bodyPr/>
          <a:lstStyle/>
          <a:p>
            <a:r>
              <a:rPr lang="en-US" sz="4000" b="1" dirty="0"/>
              <a:t>About the Palestinian Territories</a:t>
            </a:r>
          </a:p>
        </p:txBody>
      </p:sp>
      <p:sp>
        <p:nvSpPr>
          <p:cNvPr id="7" name="Content Placeholder 3">
            <a:extLst>
              <a:ext uri="{FF2B5EF4-FFF2-40B4-BE49-F238E27FC236}">
                <a16:creationId xmlns:a16="http://schemas.microsoft.com/office/drawing/2014/main" id="{A2205593-1008-E146-9B32-019765398443}"/>
              </a:ext>
            </a:extLst>
          </p:cNvPr>
          <p:cNvSpPr>
            <a:spLocks noGrp="1"/>
          </p:cNvSpPr>
          <p:nvPr>
            <p:ph idx="1"/>
          </p:nvPr>
        </p:nvSpPr>
        <p:spPr>
          <a:xfrm>
            <a:off x="132808" y="1640264"/>
            <a:ext cx="6305787" cy="4736135"/>
          </a:xfrm>
        </p:spPr>
        <p:txBody>
          <a:bodyPr lIns="91440" tIns="45720" rIns="91440" bIns="45720" anchor="t"/>
          <a:lstStyle/>
          <a:p>
            <a:pPr marL="342900" marR="0" lvl="0" indent="-342900">
              <a:lnSpc>
                <a:spcPct val="110000"/>
              </a:lnSpc>
              <a:spcBef>
                <a:spcPts val="0"/>
              </a:spcBef>
              <a:spcAft>
                <a:spcPts val="1200"/>
              </a:spcAft>
              <a:buFont typeface="Symbol" panose="05050102010706020507" pitchFamily="18" charset="2"/>
              <a:buChar char=""/>
            </a:pPr>
            <a:r>
              <a:rPr lang="en-US" dirty="0">
                <a:effectLst/>
                <a:latin typeface="Arial" panose="020B0604020202020204" pitchFamily="34" charset="0"/>
                <a:ea typeface="Arial" panose="020B0604020202020204" pitchFamily="34" charset="0"/>
              </a:rPr>
              <a:t>Refers to the territories of the West Bank (including East Jerusalem) and the Gaza Strip, occupied or otherwise under the control of Israel since 1967</a:t>
            </a:r>
          </a:p>
          <a:p>
            <a:pPr marL="342900" marR="0" lvl="0" indent="-342900">
              <a:lnSpc>
                <a:spcPct val="110000"/>
              </a:lnSpc>
              <a:spcBef>
                <a:spcPts val="0"/>
              </a:spcBef>
              <a:spcAft>
                <a:spcPts val="1200"/>
              </a:spcAft>
              <a:buFont typeface="Symbol" panose="05050102010706020507" pitchFamily="18" charset="2"/>
              <a:buChar char=""/>
            </a:pPr>
            <a:r>
              <a:rPr lang="en-US" dirty="0">
                <a:effectLst/>
                <a:latin typeface="Arial" panose="020B0604020202020204" pitchFamily="34" charset="0"/>
                <a:ea typeface="Arial" panose="020B0604020202020204" pitchFamily="34" charset="0"/>
              </a:rPr>
              <a:t>Magnitude of regional problems are severe </a:t>
            </a:r>
          </a:p>
          <a:p>
            <a:pPr marL="342900" marR="0" lvl="0" indent="-342900">
              <a:lnSpc>
                <a:spcPct val="110000"/>
              </a:lnSpc>
              <a:spcBef>
                <a:spcPts val="0"/>
              </a:spcBef>
              <a:spcAft>
                <a:spcPts val="1200"/>
              </a:spcAft>
              <a:buFont typeface="Symbol" panose="05050102010706020507" pitchFamily="18" charset="2"/>
              <a:buChar char=""/>
            </a:pPr>
            <a:r>
              <a:rPr lang="en-US" dirty="0">
                <a:ea typeface="Arial" panose="020B0604020202020204" pitchFamily="34" charset="0"/>
              </a:rPr>
              <a:t>Conflict is </a:t>
            </a:r>
            <a:r>
              <a:rPr lang="en-US" dirty="0">
                <a:effectLst/>
                <a:latin typeface="Arial" panose="020B0604020202020204" pitchFamily="34" charset="0"/>
                <a:ea typeface="Arial" panose="020B0604020202020204" pitchFamily="34" charset="0"/>
              </a:rPr>
              <a:t>long and intractable; women are especially impacted</a:t>
            </a:r>
          </a:p>
          <a:p>
            <a:pPr marL="342900" marR="0" lvl="0" indent="-342900">
              <a:lnSpc>
                <a:spcPct val="110000"/>
              </a:lnSpc>
              <a:spcBef>
                <a:spcPts val="0"/>
              </a:spcBef>
              <a:spcAft>
                <a:spcPts val="1200"/>
              </a:spcAft>
              <a:buFont typeface="Symbol" panose="05050102010706020507" pitchFamily="18" charset="2"/>
              <a:buChar char=""/>
            </a:pPr>
            <a:r>
              <a:rPr lang="en-US" dirty="0">
                <a:effectLst/>
                <a:latin typeface="Arial" panose="020B0604020202020204" pitchFamily="34" charset="0"/>
                <a:ea typeface="Arial" panose="020B0604020202020204" pitchFamily="34" charset="0"/>
              </a:rPr>
              <a:t>40% of unmarried women have been physically abused by a household member</a:t>
            </a:r>
          </a:p>
          <a:p>
            <a:pPr marL="342900" marR="0" lvl="0" indent="-342900">
              <a:lnSpc>
                <a:spcPct val="110000"/>
              </a:lnSpc>
              <a:spcBef>
                <a:spcPts val="0"/>
              </a:spcBef>
              <a:spcAft>
                <a:spcPts val="0"/>
              </a:spcAft>
              <a:buFont typeface="Symbol" panose="05050102010706020507" pitchFamily="18" charset="2"/>
              <a:buChar char=""/>
            </a:pPr>
            <a:endParaRPr lang="en-US" dirty="0">
              <a:ea typeface="Arial" panose="020B0604020202020204" pitchFamily="34" charset="0"/>
              <a:cs typeface="Times New Roman" panose="02020603050405020304" pitchFamily="18" charset="0"/>
            </a:endParaRPr>
          </a:p>
        </p:txBody>
      </p:sp>
      <p:pic>
        <p:nvPicPr>
          <p:cNvPr id="4" name="Picture 3" descr="A map of middle east&#10;&#10;Description automatically generated with medium confidence">
            <a:extLst>
              <a:ext uri="{FF2B5EF4-FFF2-40B4-BE49-F238E27FC236}">
                <a16:creationId xmlns:a16="http://schemas.microsoft.com/office/drawing/2014/main" id="{9153540C-939B-58D5-17F5-96CD61259F6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75809" y="3681610"/>
            <a:ext cx="2319022" cy="2694789"/>
          </a:xfrm>
          <a:prstGeom prst="rect">
            <a:avLst/>
          </a:prstGeom>
          <a:ln w="38100">
            <a:solidFill>
              <a:schemeClr val="accent4"/>
            </a:solidFill>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90233" y="668491"/>
            <a:ext cx="2804598" cy="3017520"/>
          </a:xfrm>
          <a:prstGeom prst="rect">
            <a:avLst/>
          </a:prstGeom>
          <a:ln w="38100">
            <a:solidFill>
              <a:schemeClr val="accent4"/>
            </a:solidFill>
          </a:ln>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94831" y="1388285"/>
            <a:ext cx="1965960" cy="4297474"/>
          </a:xfrm>
          <a:prstGeom prst="rect">
            <a:avLst/>
          </a:prstGeom>
          <a:ln w="38100">
            <a:solidFill>
              <a:schemeClr val="accent4"/>
            </a:solidFill>
          </a:ln>
        </p:spPr>
      </p:pic>
    </p:spTree>
    <p:extLst>
      <p:ext uri="{BB962C8B-B14F-4D97-AF65-F5344CB8AC3E}">
        <p14:creationId xmlns:p14="http://schemas.microsoft.com/office/powerpoint/2010/main" val="259079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770BB-9E74-B947-8542-BDB89DBC8210}"/>
              </a:ext>
            </a:extLst>
          </p:cNvPr>
          <p:cNvSpPr>
            <a:spLocks noGrp="1"/>
          </p:cNvSpPr>
          <p:nvPr>
            <p:ph type="title"/>
          </p:nvPr>
        </p:nvSpPr>
        <p:spPr>
          <a:xfrm>
            <a:off x="386870" y="155113"/>
            <a:ext cx="10396149" cy="762310"/>
          </a:xfrm>
        </p:spPr>
        <p:txBody>
          <a:bodyPr lIns="91440" tIns="45720" rIns="91440" bIns="45720" anchor="t"/>
          <a:lstStyle/>
          <a:p>
            <a:r>
              <a:rPr lang="en-US" sz="4000" b="1" dirty="0">
                <a:latin typeface="Arial"/>
                <a:ea typeface="Roboto Slab"/>
                <a:cs typeface="Arial"/>
              </a:rPr>
              <a:t>Life Challenges for </a:t>
            </a:r>
            <a:r>
              <a:rPr lang="en-US" sz="4000" b="1" dirty="0" smtClean="0">
                <a:latin typeface="Arial"/>
                <a:ea typeface="Roboto Slab"/>
                <a:cs typeface="Arial"/>
              </a:rPr>
              <a:t>Women</a:t>
            </a:r>
            <a:br>
              <a:rPr lang="en-US" sz="4000" b="1" dirty="0" smtClean="0">
                <a:latin typeface="Arial"/>
                <a:ea typeface="Roboto Slab"/>
                <a:cs typeface="Arial"/>
              </a:rPr>
            </a:br>
            <a:r>
              <a:rPr lang="en-US" sz="4000" b="1" dirty="0" smtClean="0">
                <a:latin typeface="Arial"/>
                <a:ea typeface="Roboto Slab"/>
                <a:cs typeface="Arial"/>
              </a:rPr>
              <a:t> </a:t>
            </a:r>
            <a:r>
              <a:rPr lang="en-US" sz="4000" b="1" dirty="0">
                <a:latin typeface="Arial"/>
                <a:ea typeface="Roboto Slab"/>
                <a:cs typeface="Arial"/>
              </a:rPr>
              <a:t>Served</a:t>
            </a:r>
          </a:p>
        </p:txBody>
      </p:sp>
      <p:sp>
        <p:nvSpPr>
          <p:cNvPr id="3" name="Slide Number Placeholder 2">
            <a:extLst>
              <a:ext uri="{FF2B5EF4-FFF2-40B4-BE49-F238E27FC236}">
                <a16:creationId xmlns:a16="http://schemas.microsoft.com/office/drawing/2014/main" id="{FDFF429A-5AB8-8C40-80D4-902E4C22C00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endParaRPr>
          </a:p>
        </p:txBody>
      </p:sp>
      <p:sp>
        <p:nvSpPr>
          <p:cNvPr id="5" name="Content Placeholder 3">
            <a:extLst>
              <a:ext uri="{FF2B5EF4-FFF2-40B4-BE49-F238E27FC236}">
                <a16:creationId xmlns:a16="http://schemas.microsoft.com/office/drawing/2014/main" id="{9370E7B5-B41F-184D-BE9C-E546BC86F796}"/>
              </a:ext>
            </a:extLst>
          </p:cNvPr>
          <p:cNvSpPr>
            <a:spLocks noGrp="1"/>
          </p:cNvSpPr>
          <p:nvPr>
            <p:ph idx="1"/>
          </p:nvPr>
        </p:nvSpPr>
        <p:spPr>
          <a:xfrm>
            <a:off x="191261" y="1458685"/>
            <a:ext cx="6721603" cy="4570241"/>
          </a:xfrm>
        </p:spPr>
        <p:txBody>
          <a:bodyPr lIns="91440" tIns="45720" rIns="91440" bIns="45720" anchor="t"/>
          <a:lstStyle/>
          <a:p>
            <a:pPr marL="457200" marR="0" indent="-457200">
              <a:lnSpc>
                <a:spcPct val="107000"/>
              </a:lnSpc>
              <a:spcBef>
                <a:spcPts val="0"/>
              </a:spcBef>
              <a:spcAft>
                <a:spcPts val="1200"/>
              </a:spcAft>
              <a:buFont typeface="Arial" panose="020B0604020202020204" pitchFamily="34" charset="0"/>
              <a:buChar char="•"/>
            </a:pPr>
            <a:r>
              <a:rPr lang="en-US" sz="2800" dirty="0">
                <a:effectLst/>
                <a:latin typeface="Arial" panose="020B0604020202020204" pitchFamily="34" charset="0"/>
                <a:ea typeface="Arial" panose="020B0604020202020204" pitchFamily="34" charset="0"/>
                <a:cs typeface="Arial" panose="020B0604020202020204" pitchFamily="34" charset="0"/>
              </a:rPr>
              <a:t>Barriers to young Palestinian female activism are many and severe</a:t>
            </a:r>
          </a:p>
          <a:p>
            <a:pPr marL="457200" marR="0" indent="-457200">
              <a:lnSpc>
                <a:spcPct val="107000"/>
              </a:lnSpc>
              <a:spcBef>
                <a:spcPts val="0"/>
              </a:spcBef>
              <a:spcAft>
                <a:spcPts val="1200"/>
              </a:spcAft>
              <a:buFont typeface="Arial" panose="020B0604020202020204" pitchFamily="34" charset="0"/>
              <a:buChar char="•"/>
            </a:pPr>
            <a:r>
              <a:rPr lang="en-US" sz="2800" dirty="0">
                <a:effectLst/>
                <a:latin typeface="Arial" panose="020B0604020202020204" pitchFamily="34" charset="0"/>
                <a:ea typeface="Arial" panose="020B0604020202020204" pitchFamily="34" charset="0"/>
                <a:cs typeface="Times New Roman" panose="02020603050405020304" pitchFamily="18" charset="0"/>
              </a:rPr>
              <a:t>Pervasive and discriminatory patriarchal cultural traditions </a:t>
            </a:r>
          </a:p>
          <a:p>
            <a:pPr marL="457200" marR="0" indent="-457200">
              <a:lnSpc>
                <a:spcPct val="107000"/>
              </a:lnSpc>
              <a:spcBef>
                <a:spcPts val="0"/>
              </a:spcBef>
              <a:spcAft>
                <a:spcPts val="1200"/>
              </a:spcAft>
              <a:buFont typeface="Arial" panose="020B0604020202020204" pitchFamily="34" charset="0"/>
              <a:buChar char="•"/>
            </a:pPr>
            <a:r>
              <a:rPr lang="en-US" sz="2800" dirty="0">
                <a:ea typeface="Arial" panose="020B0604020202020204" pitchFamily="34" charset="0"/>
                <a:cs typeface="Times New Roman" panose="02020603050405020304" pitchFamily="18" charset="0"/>
              </a:rPr>
              <a:t>Regular threat of violence</a:t>
            </a:r>
          </a:p>
          <a:p>
            <a:pPr marL="457200" marR="0" indent="-457200">
              <a:lnSpc>
                <a:spcPct val="107000"/>
              </a:lnSpc>
              <a:spcBef>
                <a:spcPts val="0"/>
              </a:spcBef>
              <a:spcAft>
                <a:spcPts val="1200"/>
              </a:spcAft>
              <a:buFont typeface="Arial" panose="020B0604020202020204" pitchFamily="34" charset="0"/>
              <a:buChar char="•"/>
            </a:pPr>
            <a:r>
              <a:rPr lang="en-US" sz="2800" dirty="0">
                <a:effectLst/>
                <a:latin typeface="Arial" panose="020B0604020202020204" pitchFamily="34" charset="0"/>
                <a:ea typeface="Arial" panose="020B0604020202020204" pitchFamily="34" charset="0"/>
                <a:cs typeface="Times New Roman" panose="02020603050405020304" pitchFamily="18" charset="0"/>
              </a:rPr>
              <a:t>Living under occupation </a:t>
            </a:r>
            <a:r>
              <a:rPr lang="en-US" sz="2800" dirty="0">
                <a:ea typeface="Arial" panose="020B0604020202020204" pitchFamily="34" charset="0"/>
                <a:cs typeface="Times New Roman" panose="02020603050405020304" pitchFamily="18" charset="0"/>
              </a:rPr>
              <a:t>impacts </a:t>
            </a:r>
            <a:r>
              <a:rPr lang="en-US" sz="2800" dirty="0">
                <a:effectLst/>
                <a:latin typeface="Arial" panose="020B0604020202020204" pitchFamily="34" charset="0"/>
                <a:ea typeface="Arial" panose="020B0604020202020204" pitchFamily="34" charset="0"/>
                <a:cs typeface="Times New Roman" panose="02020603050405020304" pitchFamily="18" charset="0"/>
              </a:rPr>
              <a:t>well-being, security, and participation in public and private spheres</a:t>
            </a:r>
          </a:p>
          <a:p>
            <a:pPr marL="457200" marR="0" indent="-457200">
              <a:lnSpc>
                <a:spcPct val="107000"/>
              </a:lnSpc>
              <a:spcBef>
                <a:spcPts val="0"/>
              </a:spcBef>
              <a:spcAft>
                <a:spcPts val="1200"/>
              </a:spcAft>
              <a:buFont typeface="Arial" panose="020B0604020202020204" pitchFamily="34" charset="0"/>
              <a:buChar char="•"/>
            </a:pPr>
            <a:r>
              <a:rPr lang="en-US" sz="2800" dirty="0">
                <a:ea typeface="Arial" panose="020B0604020202020204" pitchFamily="34" charset="0"/>
                <a:cs typeface="Times New Roman" panose="02020603050405020304" pitchFamily="18" charset="0"/>
              </a:rPr>
              <a:t>Blockades and restricted travel make connection and relationships difficult</a:t>
            </a:r>
            <a:endParaRPr lang="en-US" sz="2800" dirty="0">
              <a:effectLst/>
              <a:latin typeface="Arial" panose="020B0604020202020204" pitchFamily="34" charset="0"/>
              <a:ea typeface="Arial" panose="020B060402020202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F862373-FCCD-0247-9B3B-AE8455D43CF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5918" r="-18310" b="-12392"/>
          <a:stretch/>
        </p:blipFill>
        <p:spPr>
          <a:xfrm>
            <a:off x="6621855" y="-455177"/>
            <a:ext cx="8322328" cy="8229600"/>
          </a:xfrm>
          <a:prstGeom prst="ellipse">
            <a:avLst/>
          </a:prstGeom>
        </p:spPr>
      </p:pic>
    </p:spTree>
    <p:extLst>
      <p:ext uri="{BB962C8B-B14F-4D97-AF65-F5344CB8AC3E}">
        <p14:creationId xmlns:p14="http://schemas.microsoft.com/office/powerpoint/2010/main" val="294983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5800-946A-F54F-8334-1F8A5B4FEDA7}"/>
              </a:ext>
            </a:extLst>
          </p:cNvPr>
          <p:cNvSpPr>
            <a:spLocks noGrp="1"/>
          </p:cNvSpPr>
          <p:nvPr>
            <p:ph type="title"/>
          </p:nvPr>
        </p:nvSpPr>
        <p:spPr>
          <a:xfrm>
            <a:off x="524974" y="339958"/>
            <a:ext cx="10919631" cy="1180931"/>
          </a:xfrm>
        </p:spPr>
        <p:txBody>
          <a:bodyPr/>
          <a:lstStyle/>
          <a:p>
            <a:r>
              <a:rPr lang="en-US" sz="4000" b="1" dirty="0">
                <a:effectLst/>
                <a:latin typeface="Arial" panose="020B0604020202020204" pitchFamily="34" charset="0"/>
                <a:ea typeface="Arial" panose="020B0604020202020204" pitchFamily="34" charset="0"/>
                <a:cs typeface="Times New Roman" panose="02020603050405020304" pitchFamily="18" charset="0"/>
              </a:rPr>
              <a:t>Beyond Wars and Walls: </a:t>
            </a:r>
            <a:r>
              <a:rPr lang="en-US" sz="4000" b="1" dirty="0" smtClean="0">
                <a:effectLst/>
                <a:latin typeface="Arial" panose="020B0604020202020204" pitchFamily="34" charset="0"/>
                <a:ea typeface="Arial" panose="020B0604020202020204" pitchFamily="34" charset="0"/>
                <a:cs typeface="Times New Roman" panose="02020603050405020304" pitchFamily="18" charset="0"/>
              </a:rPr>
              <a:t/>
            </a:r>
            <a:br>
              <a:rPr lang="en-US" sz="4000" b="1" dirty="0" smtClean="0">
                <a:effectLst/>
                <a:latin typeface="Arial" panose="020B0604020202020204" pitchFamily="34" charset="0"/>
                <a:ea typeface="Arial" panose="020B0604020202020204" pitchFamily="34" charset="0"/>
                <a:cs typeface="Times New Roman" panose="02020603050405020304" pitchFamily="18" charset="0"/>
              </a:rPr>
            </a:br>
            <a:r>
              <a:rPr lang="en-US" sz="4000" b="1" dirty="0" smtClean="0">
                <a:effectLst/>
                <a:latin typeface="Arial" panose="020B0604020202020204" pitchFamily="34" charset="0"/>
                <a:ea typeface="Arial" panose="020B0604020202020204" pitchFamily="34" charset="0"/>
                <a:cs typeface="Times New Roman" panose="02020603050405020304" pitchFamily="18" charset="0"/>
              </a:rPr>
              <a:t>Palestinian </a:t>
            </a:r>
            <a:r>
              <a:rPr lang="en-US" sz="4000" b="1" dirty="0">
                <a:effectLst/>
                <a:latin typeface="Arial" panose="020B0604020202020204" pitchFamily="34" charset="0"/>
                <a:ea typeface="Arial" panose="020B0604020202020204" pitchFamily="34" charset="0"/>
                <a:cs typeface="Times New Roman" panose="02020603050405020304" pitchFamily="18" charset="0"/>
              </a:rPr>
              <a:t>Young Women </a:t>
            </a:r>
            <a:r>
              <a:rPr lang="en-US" sz="4000" b="1" dirty="0" smtClean="0">
                <a:effectLst/>
                <a:latin typeface="Arial" panose="020B0604020202020204" pitchFamily="34" charset="0"/>
                <a:ea typeface="Arial" panose="020B0604020202020204" pitchFamily="34" charset="0"/>
                <a:cs typeface="Times New Roman" panose="02020603050405020304" pitchFamily="18" charset="0"/>
              </a:rPr>
              <a:t/>
            </a:r>
            <a:br>
              <a:rPr lang="en-US" sz="4000" b="1" dirty="0" smtClean="0">
                <a:effectLst/>
                <a:latin typeface="Arial" panose="020B0604020202020204" pitchFamily="34" charset="0"/>
                <a:ea typeface="Arial" panose="020B0604020202020204" pitchFamily="34" charset="0"/>
                <a:cs typeface="Times New Roman" panose="02020603050405020304" pitchFamily="18" charset="0"/>
              </a:rPr>
            </a:br>
            <a:r>
              <a:rPr lang="en-US" sz="4000" b="1" dirty="0" smtClean="0">
                <a:effectLst/>
                <a:latin typeface="Arial" panose="020B0604020202020204" pitchFamily="34" charset="0"/>
                <a:ea typeface="Arial" panose="020B0604020202020204" pitchFamily="34" charset="0"/>
                <a:cs typeface="Times New Roman" panose="02020603050405020304" pitchFamily="18" charset="0"/>
              </a:rPr>
              <a:t>Activists </a:t>
            </a:r>
            <a:r>
              <a:rPr lang="en-US" sz="4000" b="1" dirty="0">
                <a:effectLst/>
                <a:latin typeface="Arial" panose="020B0604020202020204" pitchFamily="34" charset="0"/>
                <a:ea typeface="Arial" panose="020B0604020202020204" pitchFamily="34" charset="0"/>
                <a:cs typeface="Times New Roman" panose="02020603050405020304" pitchFamily="18" charset="0"/>
              </a:rPr>
              <a:t>Unite </a:t>
            </a:r>
            <a:endParaRPr lang="en-US" sz="4000" b="1" dirty="0"/>
          </a:p>
        </p:txBody>
      </p:sp>
      <p:sp>
        <p:nvSpPr>
          <p:cNvPr id="3" name="Slide Number Placeholder 2">
            <a:extLst>
              <a:ext uri="{FF2B5EF4-FFF2-40B4-BE49-F238E27FC236}">
                <a16:creationId xmlns:a16="http://schemas.microsoft.com/office/drawing/2014/main" id="{E1A57764-3B40-7B49-914D-F886D878FEE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Roboto" panose="02000000000000000000" pitchFamily="2" charset="0"/>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100" b="0" i="0" u="none" strike="noStrike" kern="1200" cap="none" spc="0" normalizeH="0" baseline="0" noProof="0" dirty="0">
              <a:ln>
                <a:noFill/>
              </a:ln>
              <a:solidFill>
                <a:srgbClr val="FFFFFF"/>
              </a:solidFill>
              <a:effectLst/>
              <a:uLnTx/>
              <a:uFillTx/>
              <a:latin typeface="Roboto" panose="02000000000000000000" pitchFamily="2" charset="0"/>
              <a:cs typeface="+mn-cs"/>
            </a:endParaRPr>
          </a:p>
        </p:txBody>
      </p:sp>
      <p:sp>
        <p:nvSpPr>
          <p:cNvPr id="4" name="Content Placeholder 3">
            <a:extLst>
              <a:ext uri="{FF2B5EF4-FFF2-40B4-BE49-F238E27FC236}">
                <a16:creationId xmlns:a16="http://schemas.microsoft.com/office/drawing/2014/main" id="{5425BAC1-466C-C645-82B6-A9D3611DCA7F}"/>
              </a:ext>
            </a:extLst>
          </p:cNvPr>
          <p:cNvSpPr>
            <a:spLocks noGrp="1"/>
          </p:cNvSpPr>
          <p:nvPr>
            <p:ph idx="1"/>
          </p:nvPr>
        </p:nvSpPr>
        <p:spPr>
          <a:xfrm>
            <a:off x="568617" y="2122714"/>
            <a:ext cx="5366032" cy="4253685"/>
          </a:xfrm>
        </p:spPr>
        <p:txBody>
          <a:bodyPr/>
          <a:lstStyle/>
          <a:p>
            <a:pPr marL="342900" marR="0" lvl="0" indent="-342900">
              <a:lnSpc>
                <a:spcPct val="110000"/>
              </a:lnSpc>
              <a:spcBef>
                <a:spcPts val="0"/>
              </a:spcBef>
              <a:spcAft>
                <a:spcPts val="1200"/>
              </a:spcAft>
              <a:buFont typeface="Arial" panose="020B0604020202020204" pitchFamily="34" charset="0"/>
              <a:buChar char="•"/>
            </a:pPr>
            <a:r>
              <a:rPr lang="en-US" dirty="0">
                <a:ea typeface="Arial" panose="020B0604020202020204" pitchFamily="34" charset="0"/>
                <a:cs typeface="Times New Roman" panose="02020603050405020304" pitchFamily="18" charset="0"/>
              </a:rPr>
              <a:t>Serves young women ages 15 – 29 from all economic backgrounds</a:t>
            </a:r>
          </a:p>
          <a:p>
            <a:pPr marL="342900" marR="0" lvl="0" indent="-342900">
              <a:lnSpc>
                <a:spcPct val="110000"/>
              </a:lnSpc>
              <a:spcBef>
                <a:spcPts val="0"/>
              </a:spcBef>
              <a:spcAft>
                <a:spcPts val="1200"/>
              </a:spcAft>
              <a:buFont typeface="Arial" panose="020B0604020202020204" pitchFamily="34" charset="0"/>
              <a:buChar char="•"/>
            </a:pPr>
            <a:r>
              <a:rPr lang="en-US" dirty="0">
                <a:ea typeface="Arial" panose="020B0604020202020204" pitchFamily="34" charset="0"/>
                <a:cs typeface="Times New Roman" panose="02020603050405020304" pitchFamily="18" charset="0"/>
              </a:rPr>
              <a:t>Builds a community of practice by and for young women peace activists from Gaza, Jerusalem, West Bank, and those living in Israel</a:t>
            </a:r>
          </a:p>
          <a:p>
            <a:pPr marL="342900" marR="0" lvl="0" indent="-342900">
              <a:lnSpc>
                <a:spcPct val="110000"/>
              </a:lnSpc>
              <a:spcBef>
                <a:spcPts val="0"/>
              </a:spcBef>
              <a:spcAft>
                <a:spcPts val="1200"/>
              </a:spcAft>
              <a:buFont typeface="Arial" panose="020B0604020202020204" pitchFamily="34" charset="0"/>
              <a:buChar char="•"/>
            </a:pPr>
            <a:r>
              <a:rPr lang="en-US" dirty="0">
                <a:ea typeface="Arial" panose="020B0604020202020204" pitchFamily="34" charset="0"/>
                <a:cs typeface="Times New Roman" panose="02020603050405020304" pitchFamily="18" charset="0"/>
              </a:rPr>
              <a:t>Led by alumnae</a:t>
            </a:r>
          </a:p>
          <a:p>
            <a:pPr marL="342900" marR="0" lvl="0" indent="-342900">
              <a:lnSpc>
                <a:spcPct val="110000"/>
              </a:lnSpc>
              <a:spcBef>
                <a:spcPts val="0"/>
              </a:spcBef>
              <a:spcAft>
                <a:spcPts val="1200"/>
              </a:spcAft>
              <a:buFont typeface="Arial" panose="020B0604020202020204" pitchFamily="34" charset="0"/>
              <a:buChar char="•"/>
            </a:pPr>
            <a:r>
              <a:rPr lang="en-US" dirty="0">
                <a:ea typeface="Arial" panose="020B0604020202020204" pitchFamily="34" charset="0"/>
                <a:cs typeface="Times New Roman" panose="02020603050405020304" pitchFamily="18" charset="0"/>
              </a:rPr>
              <a:t>Self-governed and ultimately self-sustained community of practice</a:t>
            </a:r>
          </a:p>
          <a:p>
            <a:pPr marL="342900" marR="0" lvl="0" indent="-342900">
              <a:lnSpc>
                <a:spcPct val="110000"/>
              </a:lnSpc>
              <a:spcBef>
                <a:spcPts val="0"/>
              </a:spcBef>
              <a:spcAft>
                <a:spcPts val="1200"/>
              </a:spcAft>
              <a:buFont typeface="Arial" panose="020B0604020202020204" pitchFamily="34" charset="0"/>
              <a:buChar char="•"/>
            </a:pPr>
            <a:endParaRPr lang="en-US" sz="2800" dirty="0">
              <a:effectLst/>
              <a:latin typeface="Arial" panose="020B0604020202020204" pitchFamily="34" charset="0"/>
              <a:ea typeface="Arial" panose="020B0604020202020204" pitchFamily="34" charset="0"/>
            </a:endParaRPr>
          </a:p>
        </p:txBody>
      </p:sp>
      <p:pic>
        <p:nvPicPr>
          <p:cNvPr id="5" name="Picture 4">
            <a:extLst>
              <a:ext uri="{FF2B5EF4-FFF2-40B4-BE49-F238E27FC236}">
                <a16:creationId xmlns:a16="http://schemas.microsoft.com/office/drawing/2014/main" id="{4E237552-DF30-E413-3588-C3B02435436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5854" t="1455" r="27397" b="-1455"/>
          <a:stretch/>
        </p:blipFill>
        <p:spPr>
          <a:xfrm>
            <a:off x="6661182" y="-326571"/>
            <a:ext cx="8229600" cy="8229600"/>
          </a:xfrm>
          <a:prstGeom prst="ellipse">
            <a:avLst/>
          </a:prstGeom>
          <a:ln>
            <a:noFill/>
          </a:ln>
          <a:effectLst/>
        </p:spPr>
      </p:pic>
    </p:spTree>
    <p:extLst>
      <p:ext uri="{BB962C8B-B14F-4D97-AF65-F5344CB8AC3E}">
        <p14:creationId xmlns:p14="http://schemas.microsoft.com/office/powerpoint/2010/main" val="224333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5800-946A-F54F-8334-1F8A5B4FEDA7}"/>
              </a:ext>
            </a:extLst>
          </p:cNvPr>
          <p:cNvSpPr>
            <a:spLocks noGrp="1"/>
          </p:cNvSpPr>
          <p:nvPr>
            <p:ph type="title"/>
          </p:nvPr>
        </p:nvSpPr>
        <p:spPr>
          <a:xfrm>
            <a:off x="524975" y="339959"/>
            <a:ext cx="10679062" cy="762310"/>
          </a:xfrm>
        </p:spPr>
        <p:txBody>
          <a:bodyPr/>
          <a:lstStyle/>
          <a:p>
            <a:r>
              <a:rPr lang="en-US" sz="4400" b="1" dirty="0"/>
              <a:t>The Project</a:t>
            </a:r>
          </a:p>
        </p:txBody>
      </p:sp>
      <p:sp>
        <p:nvSpPr>
          <p:cNvPr id="3" name="Slide Number Placeholder 2">
            <a:extLst>
              <a:ext uri="{FF2B5EF4-FFF2-40B4-BE49-F238E27FC236}">
                <a16:creationId xmlns:a16="http://schemas.microsoft.com/office/drawing/2014/main" id="{E1A57764-3B40-7B49-914D-F886D878FEE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Roboto" panose="02000000000000000000" pitchFamily="2" charset="0"/>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100" b="0" i="0" u="none" strike="noStrike" kern="1200" cap="none" spc="0" normalizeH="0" baseline="0" noProof="0" dirty="0">
              <a:ln>
                <a:noFill/>
              </a:ln>
              <a:solidFill>
                <a:srgbClr val="FFFFFF"/>
              </a:solidFill>
              <a:effectLst/>
              <a:uLnTx/>
              <a:uFillTx/>
              <a:latin typeface="Roboto" panose="02000000000000000000" pitchFamily="2" charset="0"/>
              <a:cs typeface="+mn-cs"/>
            </a:endParaRPr>
          </a:p>
        </p:txBody>
      </p:sp>
      <p:sp>
        <p:nvSpPr>
          <p:cNvPr id="4" name="Content Placeholder 3">
            <a:extLst>
              <a:ext uri="{FF2B5EF4-FFF2-40B4-BE49-F238E27FC236}">
                <a16:creationId xmlns:a16="http://schemas.microsoft.com/office/drawing/2014/main" id="{5425BAC1-466C-C645-82B6-A9D3611DCA7F}"/>
              </a:ext>
            </a:extLst>
          </p:cNvPr>
          <p:cNvSpPr>
            <a:spLocks noGrp="1"/>
          </p:cNvSpPr>
          <p:nvPr>
            <p:ph idx="1"/>
          </p:nvPr>
        </p:nvSpPr>
        <p:spPr>
          <a:xfrm>
            <a:off x="524975" y="1287341"/>
            <a:ext cx="10832345" cy="4936177"/>
          </a:xfrm>
        </p:spPr>
        <p:txBody>
          <a:bodyPr/>
          <a:lstStyle/>
          <a:p>
            <a:pPr marL="0" marR="0">
              <a:lnSpc>
                <a:spcPct val="107000"/>
              </a:lnSpc>
              <a:spcBef>
                <a:spcPts val="0"/>
              </a:spcBef>
              <a:spcAft>
                <a:spcPts val="800"/>
              </a:spcAft>
            </a:pPr>
            <a:r>
              <a:rPr lang="en-US" sz="2800" dirty="0">
                <a:ea typeface="Arial" panose="020B0604020202020204" pitchFamily="34" charset="0"/>
                <a:cs typeface="Times New Roman" panose="02020603050405020304" pitchFamily="18" charset="0"/>
              </a:rPr>
              <a:t>P</a:t>
            </a:r>
            <a:r>
              <a:rPr lang="en-US" sz="2800" dirty="0">
                <a:effectLst/>
                <a:latin typeface="Arial" panose="020B0604020202020204" pitchFamily="34" charset="0"/>
                <a:ea typeface="Arial" panose="020B0604020202020204" pitchFamily="34" charset="0"/>
                <a:cs typeface="Times New Roman" panose="02020603050405020304" pitchFamily="18" charset="0"/>
              </a:rPr>
              <a:t>rimary components: </a:t>
            </a:r>
          </a:p>
          <a:p>
            <a:pPr marL="1097280" indent="-457200">
              <a:lnSpc>
                <a:spcPct val="100000"/>
              </a:lnSpc>
              <a:spcBef>
                <a:spcPts val="0"/>
              </a:spcBef>
              <a:spcAft>
                <a:spcPts val="1200"/>
              </a:spcAft>
              <a:buFont typeface="Arial" panose="020B0604020202020204" pitchFamily="34" charset="0"/>
              <a:buChar char="•"/>
            </a:pPr>
            <a:r>
              <a:rPr lang="en-US" sz="2800" b="1" dirty="0">
                <a:effectLst/>
                <a:latin typeface="Arial" panose="020B0604020202020204" pitchFamily="34" charset="0"/>
                <a:ea typeface="Arial" panose="020B0604020202020204" pitchFamily="34" charset="0"/>
                <a:cs typeface="Times New Roman" panose="02020603050405020304" pitchFamily="18" charset="0"/>
              </a:rPr>
              <a:t>Retreats and workshops </a:t>
            </a:r>
            <a:r>
              <a:rPr lang="en-US" sz="2800" dirty="0">
                <a:effectLst/>
                <a:latin typeface="Arial" panose="020B0604020202020204" pitchFamily="34" charset="0"/>
                <a:ea typeface="Arial" panose="020B0604020202020204" pitchFamily="34" charset="0"/>
                <a:cs typeface="Times New Roman" panose="02020603050405020304" pitchFamily="18" charset="0"/>
              </a:rPr>
              <a:t>featuring emotional resilience and trauma healing sessions</a:t>
            </a:r>
            <a:endParaRPr lang="en-US" sz="2800" b="1" dirty="0">
              <a:ea typeface="Arial" panose="020B0604020202020204" pitchFamily="34" charset="0"/>
              <a:cs typeface="Times New Roman" panose="02020603050405020304" pitchFamily="18" charset="0"/>
            </a:endParaRPr>
          </a:p>
          <a:p>
            <a:pPr marL="1097280" indent="-457200">
              <a:lnSpc>
                <a:spcPct val="100000"/>
              </a:lnSpc>
              <a:spcBef>
                <a:spcPts val="0"/>
              </a:spcBef>
              <a:spcAft>
                <a:spcPts val="1200"/>
              </a:spcAft>
              <a:buFont typeface="Arial" panose="020B0604020202020204" pitchFamily="34" charset="0"/>
              <a:buChar char="•"/>
            </a:pPr>
            <a:r>
              <a:rPr lang="en-US" sz="2800" b="1" dirty="0">
                <a:ea typeface="Arial" panose="020B0604020202020204" pitchFamily="34" charset="0"/>
                <a:cs typeface="Times New Roman" panose="02020603050405020304" pitchFamily="18" charset="0"/>
              </a:rPr>
              <a:t>L</a:t>
            </a:r>
            <a:r>
              <a:rPr lang="en-US" sz="2800" b="1" dirty="0">
                <a:effectLst/>
                <a:latin typeface="Arial" panose="020B0604020202020204" pitchFamily="34" charset="0"/>
                <a:ea typeface="Arial" panose="020B0604020202020204" pitchFamily="34" charset="0"/>
                <a:cs typeface="Times New Roman" panose="02020603050405020304" pitchFamily="18" charset="0"/>
              </a:rPr>
              <a:t>eadership workshops, </a:t>
            </a:r>
            <a:r>
              <a:rPr lang="en-US" sz="2800" dirty="0">
                <a:effectLst/>
                <a:latin typeface="Arial" panose="020B0604020202020204" pitchFamily="34" charset="0"/>
                <a:ea typeface="Arial" panose="020B0604020202020204" pitchFamily="34" charset="0"/>
                <a:cs typeface="Times New Roman" panose="02020603050405020304" pitchFamily="18" charset="0"/>
              </a:rPr>
              <a:t>survey taking, and listening sessions for the creation of a baseline of data for the group</a:t>
            </a:r>
            <a:endParaRPr lang="en-US" sz="2800" b="1" dirty="0">
              <a:ea typeface="Arial" panose="020B0604020202020204" pitchFamily="34" charset="0"/>
              <a:cs typeface="Times New Roman" panose="02020603050405020304" pitchFamily="18" charset="0"/>
            </a:endParaRPr>
          </a:p>
          <a:p>
            <a:pPr marL="1097280" indent="-457200">
              <a:lnSpc>
                <a:spcPct val="100000"/>
              </a:lnSpc>
              <a:spcBef>
                <a:spcPts val="0"/>
              </a:spcBef>
              <a:spcAft>
                <a:spcPts val="1200"/>
              </a:spcAft>
              <a:buFont typeface="Arial" panose="020B0604020202020204" pitchFamily="34" charset="0"/>
              <a:buChar char="•"/>
            </a:pPr>
            <a:r>
              <a:rPr lang="en-US" sz="2800" b="1" dirty="0">
                <a:effectLst/>
                <a:latin typeface="Arial" panose="020B0604020202020204" pitchFamily="34" charset="0"/>
                <a:ea typeface="Arial" panose="020B0604020202020204" pitchFamily="34" charset="0"/>
                <a:cs typeface="Times New Roman" panose="02020603050405020304" pitchFamily="18" charset="0"/>
              </a:rPr>
              <a:t>Creation of a social media campaign </a:t>
            </a:r>
            <a:r>
              <a:rPr lang="en-US" sz="2800" dirty="0">
                <a:effectLst/>
                <a:latin typeface="Arial" panose="020B0604020202020204" pitchFamily="34" charset="0"/>
                <a:ea typeface="Arial" panose="020B0604020202020204" pitchFamily="34" charset="0"/>
                <a:cs typeface="Times New Roman" panose="02020603050405020304" pitchFamily="18" charset="0"/>
              </a:rPr>
              <a:t>(blogs and podcasts) to promote the circumstances facing young women activists in Gaza</a:t>
            </a:r>
          </a:p>
          <a:p>
            <a:pPr marL="457200" marR="0" indent="-457200">
              <a:lnSpc>
                <a:spcPct val="107000"/>
              </a:lnSpc>
              <a:spcBef>
                <a:spcPts val="0"/>
              </a:spcBef>
              <a:spcAft>
                <a:spcPts val="0"/>
              </a:spcAft>
              <a:buFont typeface="Arial" panose="020B0604020202020204" pitchFamily="34" charset="0"/>
              <a:buChar char="•"/>
            </a:pPr>
            <a:endParaRPr lang="en-US" sz="2800" cap="small" dirty="0">
              <a:solidFill>
                <a:srgbClr val="009094"/>
              </a:solidFill>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800" cap="small" dirty="0">
                <a:solidFill>
                  <a:srgbClr val="009094"/>
                </a:solidFill>
                <a:effectLst/>
                <a:latin typeface="Arial" panose="020B0604020202020204" pitchFamily="34" charset="0"/>
                <a:ea typeface="Times New Roman" panose="02020603050405020304" pitchFamily="18" charset="0"/>
                <a:cs typeface="Times New Roman" panose="02020603050405020304" pitchFamily="18" charset="0"/>
              </a:rPr>
              <a:t>Direct Impact: 120; Indirect Impact: 1,200+</a:t>
            </a:r>
            <a:endParaRPr lang="en-US"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736086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26A1C-2770-664C-960D-0D42ACF31609}"/>
              </a:ext>
            </a:extLst>
          </p:cNvPr>
          <p:cNvSpPr>
            <a:spLocks noGrp="1"/>
          </p:cNvSpPr>
          <p:nvPr>
            <p:ph type="title"/>
          </p:nvPr>
        </p:nvSpPr>
        <p:spPr>
          <a:xfrm>
            <a:off x="765544" y="-97971"/>
            <a:ext cx="10679062" cy="762310"/>
          </a:xfrm>
        </p:spPr>
        <p:txBody>
          <a:bodyPr/>
          <a:lstStyle/>
          <a:p>
            <a:r>
              <a:rPr lang="en-US" sz="4400" b="1" dirty="0"/>
              <a:t>Budget</a:t>
            </a:r>
          </a:p>
        </p:txBody>
      </p:sp>
      <p:sp>
        <p:nvSpPr>
          <p:cNvPr id="4" name="Slide Number Placeholder 3">
            <a:extLst>
              <a:ext uri="{FF2B5EF4-FFF2-40B4-BE49-F238E27FC236}">
                <a16:creationId xmlns:a16="http://schemas.microsoft.com/office/drawing/2014/main" id="{299888EB-2754-6C47-B4FB-D44D40FA8B0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endParaRPr>
          </a:p>
        </p:txBody>
      </p:sp>
      <p:graphicFrame>
        <p:nvGraphicFramePr>
          <p:cNvPr id="3" name="Table 2">
            <a:extLst>
              <a:ext uri="{FF2B5EF4-FFF2-40B4-BE49-F238E27FC236}">
                <a16:creationId xmlns:a16="http://schemas.microsoft.com/office/drawing/2014/main" id="{5F8B63E0-ECEB-9177-E8A6-A9D29D764685}"/>
              </a:ext>
            </a:extLst>
          </p:cNvPr>
          <p:cNvGraphicFramePr>
            <a:graphicFrameLocks noGrp="1"/>
          </p:cNvGraphicFramePr>
          <p:nvPr>
            <p:extLst>
              <p:ext uri="{D42A27DB-BD31-4B8C-83A1-F6EECF244321}">
                <p14:modId xmlns:p14="http://schemas.microsoft.com/office/powerpoint/2010/main" val="2367911104"/>
              </p:ext>
            </p:extLst>
          </p:nvPr>
        </p:nvGraphicFramePr>
        <p:xfrm>
          <a:off x="381001" y="664339"/>
          <a:ext cx="11555730" cy="6104562"/>
        </p:xfrm>
        <a:graphic>
          <a:graphicData uri="http://schemas.openxmlformats.org/drawingml/2006/table">
            <a:tbl>
              <a:tblPr firstRow="1" firstCol="1" lastRow="1" lastCol="1" bandRow="1" bandCol="1"/>
              <a:tblGrid>
                <a:gridCol w="2422976">
                  <a:extLst>
                    <a:ext uri="{9D8B030D-6E8A-4147-A177-3AD203B41FA5}">
                      <a16:colId xmlns:a16="http://schemas.microsoft.com/office/drawing/2014/main" val="3081792836"/>
                    </a:ext>
                  </a:extLst>
                </a:gridCol>
                <a:gridCol w="7548501">
                  <a:extLst>
                    <a:ext uri="{9D8B030D-6E8A-4147-A177-3AD203B41FA5}">
                      <a16:colId xmlns:a16="http://schemas.microsoft.com/office/drawing/2014/main" val="3010320492"/>
                    </a:ext>
                  </a:extLst>
                </a:gridCol>
                <a:gridCol w="1584253">
                  <a:extLst>
                    <a:ext uri="{9D8B030D-6E8A-4147-A177-3AD203B41FA5}">
                      <a16:colId xmlns:a16="http://schemas.microsoft.com/office/drawing/2014/main" val="1066755674"/>
                    </a:ext>
                  </a:extLst>
                </a:gridCol>
              </a:tblGrid>
              <a:tr h="375873">
                <a:tc>
                  <a:txBody>
                    <a:bodyPr/>
                    <a:lstStyle/>
                    <a:p>
                      <a:pPr marL="452120" marR="452755" algn="ctr">
                        <a:lnSpc>
                          <a:spcPct val="110000"/>
                        </a:lnSpc>
                        <a:spcBef>
                          <a:spcPts val="240"/>
                        </a:spcBef>
                        <a:spcAft>
                          <a:spcPts val="0"/>
                        </a:spcAft>
                      </a:pPr>
                      <a:r>
                        <a:rPr lang="en-US" sz="2800" b="1" dirty="0">
                          <a:solidFill>
                            <a:srgbClr val="FFFFFF"/>
                          </a:solidFill>
                          <a:effectLst/>
                          <a:latin typeface="Arial" panose="020B0604020202020204" pitchFamily="34" charset="0"/>
                          <a:ea typeface="Arial" panose="020B0604020202020204" pitchFamily="34" charset="0"/>
                          <a:cs typeface="Arial" panose="020B0604020202020204" pitchFamily="34" charset="0"/>
                        </a:rPr>
                        <a:t>Item</a:t>
                      </a:r>
                      <a:endParaRPr lang="en-US" sz="2800" dirty="0">
                        <a:effectLst/>
                        <a:latin typeface="Arial" panose="020B0604020202020204" pitchFamily="34" charset="0"/>
                        <a:ea typeface="Arial" panose="020B0604020202020204" pitchFamily="34" charset="0"/>
                        <a:cs typeface="Times New Roman" panose="02020603050405020304" pitchFamily="18" charset="0"/>
                      </a:endParaRPr>
                    </a:p>
                  </a:txBody>
                  <a:tcPr marL="9144" marR="9144" marT="9144" marB="9144">
                    <a:lnL>
                      <a:noFill/>
                    </a:lnL>
                    <a:lnR w="12700" cap="flat" cmpd="sng" algn="ctr">
                      <a:solidFill>
                        <a:srgbClr val="FFFFFF"/>
                      </a:solidFill>
                      <a:prstDash val="solid"/>
                      <a:round/>
                      <a:headEnd type="none" w="med" len="med"/>
                      <a:tailEnd type="none" w="med" len="med"/>
                    </a:lnR>
                    <a:lnT>
                      <a:noFill/>
                    </a:lnT>
                    <a:lnB w="38100" cap="flat" cmpd="sng" algn="ctr">
                      <a:solidFill>
                        <a:srgbClr val="FFFFFF"/>
                      </a:solidFill>
                      <a:prstDash val="solid"/>
                      <a:round/>
                      <a:headEnd type="none" w="med" len="med"/>
                      <a:tailEnd type="none" w="med" len="med"/>
                    </a:lnB>
                    <a:solidFill>
                      <a:srgbClr val="009093"/>
                    </a:solidFill>
                  </a:tcPr>
                </a:tc>
                <a:tc>
                  <a:txBody>
                    <a:bodyPr/>
                    <a:lstStyle/>
                    <a:p>
                      <a:pPr marL="1822450" marR="1820545" algn="l">
                        <a:lnSpc>
                          <a:spcPct val="110000"/>
                        </a:lnSpc>
                        <a:spcBef>
                          <a:spcPts val="240"/>
                        </a:spcBef>
                        <a:spcAft>
                          <a:spcPts val="0"/>
                        </a:spcAft>
                      </a:pPr>
                      <a:r>
                        <a:rPr lang="en-US" sz="2800" b="1" dirty="0">
                          <a:solidFill>
                            <a:srgbClr val="FFFFFF"/>
                          </a:solidFill>
                          <a:effectLst/>
                          <a:latin typeface="Arial" panose="020B0604020202020204" pitchFamily="34" charset="0"/>
                          <a:ea typeface="Arial" panose="020B0604020202020204" pitchFamily="34" charset="0"/>
                          <a:cs typeface="Arial" panose="020B0604020202020204" pitchFamily="34" charset="0"/>
                        </a:rPr>
                        <a:t>Description</a:t>
                      </a:r>
                      <a:endParaRPr lang="en-US" sz="2800" dirty="0">
                        <a:effectLst/>
                        <a:latin typeface="Arial" panose="020B0604020202020204" pitchFamily="34" charset="0"/>
                        <a:ea typeface="Arial" panose="020B0604020202020204" pitchFamily="34" charset="0"/>
                        <a:cs typeface="Times New Roman" panose="02020603050405020304" pitchFamily="18" charset="0"/>
                      </a:endParaRPr>
                    </a:p>
                  </a:txBody>
                  <a:tcPr marL="9144" marR="9144" marT="9144" marB="9144">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38100" cap="flat" cmpd="sng" algn="ctr">
                      <a:solidFill>
                        <a:srgbClr val="FFFFFF"/>
                      </a:solidFill>
                      <a:prstDash val="solid"/>
                      <a:round/>
                      <a:headEnd type="none" w="med" len="med"/>
                      <a:tailEnd type="none" w="med" len="med"/>
                    </a:lnB>
                    <a:solidFill>
                      <a:srgbClr val="009093"/>
                    </a:solidFill>
                  </a:tcPr>
                </a:tc>
                <a:tc>
                  <a:txBody>
                    <a:bodyPr/>
                    <a:lstStyle/>
                    <a:p>
                      <a:pPr marL="45720" marR="50165" algn="ctr">
                        <a:lnSpc>
                          <a:spcPct val="110000"/>
                        </a:lnSpc>
                        <a:spcBef>
                          <a:spcPts val="240"/>
                        </a:spcBef>
                        <a:spcAft>
                          <a:spcPts val="0"/>
                        </a:spcAft>
                      </a:pPr>
                      <a:r>
                        <a:rPr lang="en-US" sz="2800" b="1" dirty="0">
                          <a:solidFill>
                            <a:srgbClr val="FFFFFF"/>
                          </a:solidFill>
                          <a:effectLst/>
                          <a:latin typeface="Arial" panose="020B0604020202020204" pitchFamily="34" charset="0"/>
                          <a:ea typeface="Arial" panose="020B0604020202020204" pitchFamily="34" charset="0"/>
                          <a:cs typeface="Arial" panose="020B0604020202020204" pitchFamily="34" charset="0"/>
                        </a:rPr>
                        <a:t>Cost</a:t>
                      </a:r>
                      <a:endParaRPr lang="en-US" sz="2800" dirty="0">
                        <a:effectLst/>
                        <a:latin typeface="Arial" panose="020B0604020202020204" pitchFamily="34" charset="0"/>
                        <a:ea typeface="Arial" panose="020B0604020202020204" pitchFamily="34" charset="0"/>
                        <a:cs typeface="Times New Roman" panose="02020603050405020304" pitchFamily="18" charset="0"/>
                      </a:endParaRPr>
                    </a:p>
                  </a:txBody>
                  <a:tcPr marL="9144" marR="9144" marT="9144" marB="9144">
                    <a:lnL w="19050" cap="flat" cmpd="sng" algn="ctr">
                      <a:solidFill>
                        <a:srgbClr val="FFFFFF"/>
                      </a:solidFill>
                      <a:prstDash val="solid"/>
                      <a:round/>
                      <a:headEnd type="none" w="med" len="med"/>
                      <a:tailEnd type="none" w="med" len="med"/>
                    </a:lnL>
                    <a:lnR>
                      <a:noFill/>
                    </a:lnR>
                    <a:lnT>
                      <a:noFill/>
                    </a:lnT>
                    <a:lnB w="38100" cap="flat" cmpd="sng" algn="ctr">
                      <a:solidFill>
                        <a:srgbClr val="FFFFFF"/>
                      </a:solidFill>
                      <a:prstDash val="solid"/>
                      <a:round/>
                      <a:headEnd type="none" w="med" len="med"/>
                      <a:tailEnd type="none" w="med" len="med"/>
                    </a:lnB>
                    <a:solidFill>
                      <a:srgbClr val="009093"/>
                    </a:solidFill>
                  </a:tcPr>
                </a:tc>
                <a:extLst>
                  <a:ext uri="{0D108BD9-81ED-4DB2-BD59-A6C34878D82A}">
                    <a16:rowId xmlns:a16="http://schemas.microsoft.com/office/drawing/2014/main" val="1222654887"/>
                  </a:ext>
                </a:extLst>
              </a:tr>
              <a:tr h="2055604">
                <a:tc>
                  <a:txBody>
                    <a:bodyPr/>
                    <a:lstStyle/>
                    <a:p>
                      <a:pPr marL="0" marR="198755" algn="ctr">
                        <a:lnSpc>
                          <a:spcPct val="110000"/>
                        </a:lnSpc>
                        <a:spcBef>
                          <a:spcPts val="0"/>
                        </a:spcBef>
                        <a:spcAft>
                          <a:spcPts val="0"/>
                        </a:spcAft>
                      </a:pPr>
                      <a:r>
                        <a:rPr lang="en-US" sz="2000" dirty="0" smtClean="0">
                          <a:solidFill>
                            <a:srgbClr val="1A1A1A"/>
                          </a:solidFill>
                          <a:effectLst/>
                          <a:latin typeface="Arial" panose="020B0604020202020204" pitchFamily="34" charset="0"/>
                          <a:ea typeface="Arial" panose="020B0604020202020204" pitchFamily="34" charset="0"/>
                          <a:cs typeface="Arial" panose="020B0604020202020204" pitchFamily="34" charset="0"/>
                        </a:rPr>
                        <a:t>Gaza</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9144" marR="9144" marT="9144" marB="9144" anchor="ctr">
                    <a:lnL>
                      <a:no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342900" marR="0" lvl="0" indent="-342900" algn="l">
                        <a:lnSpc>
                          <a:spcPct val="107000"/>
                        </a:lnSpc>
                        <a:spcBef>
                          <a:spcPts val="0"/>
                        </a:spcBef>
                        <a:spcAft>
                          <a:spcPts val="0"/>
                        </a:spcAft>
                        <a:buFont typeface="Symbol" panose="05050102010706020507" pitchFamily="18" charset="2"/>
                        <a:buChar char=""/>
                      </a:pP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Staff </a:t>
                      </a: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(2 contracted Palestinian facilitators)</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l">
                        <a:lnSpc>
                          <a:spcPct val="107000"/>
                        </a:lnSpc>
                        <a:spcBef>
                          <a:spcPts val="0"/>
                        </a:spcBef>
                        <a:spcAft>
                          <a:spcPts val="0"/>
                        </a:spcAft>
                        <a:buFont typeface="Symbol" panose="05050102010706020507" pitchFamily="18" charset="2"/>
                        <a:buChar char=""/>
                      </a:pP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Internet connectivity</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l">
                        <a:lnSpc>
                          <a:spcPct val="107000"/>
                        </a:lnSpc>
                        <a:spcBef>
                          <a:spcPts val="0"/>
                        </a:spcBef>
                        <a:spcAft>
                          <a:spcPts val="0"/>
                        </a:spcAft>
                        <a:buFont typeface="Symbol" panose="05050102010706020507" pitchFamily="18" charset="2"/>
                        <a:buChar char=""/>
                      </a:pP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Cost for Face-to-Face gathering (listening session and survey; includes location, secure travel for girls, food, supplies)</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l">
                        <a:lnSpc>
                          <a:spcPct val="107000"/>
                        </a:lnSpc>
                        <a:spcBef>
                          <a:spcPts val="0"/>
                        </a:spcBef>
                        <a:spcAft>
                          <a:spcPts val="0"/>
                        </a:spcAft>
                        <a:buFont typeface="Symbol" panose="05050102010706020507" pitchFamily="18" charset="2"/>
                        <a:buChar char=""/>
                      </a:pP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Where I Live Storytelling/Digital Activism (project coordination, podcast production, editing, promotion)</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9144" marR="9144" marT="9144" marB="9144">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0" marR="50165" algn="r">
                        <a:lnSpc>
                          <a:spcPct val="110000"/>
                        </a:lnSpc>
                        <a:spcBef>
                          <a:spcPts val="5"/>
                        </a:spcBef>
                        <a:spcAft>
                          <a:spcPts val="0"/>
                        </a:spcAft>
                      </a:pPr>
                      <a:r>
                        <a:rPr lang="en-US" sz="2000" spc="-1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$6,945</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9144" marR="9144" marT="9144" marB="9144" anchor="ctr">
                    <a:lnL w="1905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extLst>
                  <a:ext uri="{0D108BD9-81ED-4DB2-BD59-A6C34878D82A}">
                    <a16:rowId xmlns:a16="http://schemas.microsoft.com/office/drawing/2014/main" val="1714483550"/>
                  </a:ext>
                </a:extLst>
              </a:tr>
              <a:tr h="2008245">
                <a:tc>
                  <a:txBody>
                    <a:bodyPr/>
                    <a:lstStyle/>
                    <a:p>
                      <a:pPr marL="0" marR="0" algn="ctr">
                        <a:lnSpc>
                          <a:spcPct val="110000"/>
                        </a:lnSpc>
                        <a:spcBef>
                          <a:spcPts val="35"/>
                        </a:spcBef>
                        <a:spcAft>
                          <a:spcPts val="0"/>
                        </a:spcAft>
                      </a:pP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West </a:t>
                      </a: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Bank</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9144" marR="9144" marT="9144" marB="9144"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marL="342900" marR="0" lvl="0" indent="-342900" algn="l">
                        <a:lnSpc>
                          <a:spcPct val="110000"/>
                        </a:lnSpc>
                        <a:spcBef>
                          <a:spcPts val="35"/>
                        </a:spcBef>
                        <a:spcAft>
                          <a:spcPts val="0"/>
                        </a:spcAft>
                        <a:buFont typeface="Symbol" panose="05050102010706020507" pitchFamily="18" charset="2"/>
                        <a:buChar char=""/>
                      </a:pP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West Bank Palestinian Coordinator</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l">
                        <a:lnSpc>
                          <a:spcPct val="110000"/>
                        </a:lnSpc>
                        <a:spcBef>
                          <a:spcPts val="35"/>
                        </a:spcBef>
                        <a:spcAft>
                          <a:spcPts val="0"/>
                        </a:spcAft>
                        <a:buFont typeface="Symbol" panose="05050102010706020507" pitchFamily="18" charset="2"/>
                        <a:buChar char=""/>
                      </a:pP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Alumnae Coordinator Stipends</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l">
                        <a:lnSpc>
                          <a:spcPct val="110000"/>
                        </a:lnSpc>
                        <a:spcBef>
                          <a:spcPts val="35"/>
                        </a:spcBef>
                        <a:spcAft>
                          <a:spcPts val="0"/>
                        </a:spcAft>
                        <a:buFont typeface="Symbol" panose="05050102010706020507" pitchFamily="18" charset="2"/>
                        <a:buChar char=""/>
                      </a:pP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Weekend Retreats (3) (lodging, secure transportation, food, </a:t>
                      </a:r>
                      <a:r>
                        <a:rPr lang="en-US" sz="2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c</a:t>
                      </a: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ontracted Palestinian Dialogue Facilitator for 2 listening sessions)</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l">
                        <a:lnSpc>
                          <a:spcPct val="110000"/>
                        </a:lnSpc>
                        <a:spcBef>
                          <a:spcPts val="35"/>
                        </a:spcBef>
                        <a:spcAft>
                          <a:spcPts val="0"/>
                        </a:spcAft>
                        <a:buFont typeface="Symbol" panose="05050102010706020507" pitchFamily="18" charset="2"/>
                        <a:buChar char=""/>
                      </a:pP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Emotional Resiliency training (movement, HeartMath, compassionate listening)</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l">
                        <a:lnSpc>
                          <a:spcPct val="110000"/>
                        </a:lnSpc>
                        <a:spcBef>
                          <a:spcPts val="35"/>
                        </a:spcBef>
                        <a:spcAft>
                          <a:spcPts val="0"/>
                        </a:spcAft>
                        <a:buFont typeface="Symbol" panose="05050102010706020507" pitchFamily="18" charset="2"/>
                        <a:buChar char=""/>
                      </a:pP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Data monitoring and evaluation, assessment design/publication, community presentation</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9144" marR="9144" marT="9144" marB="9144"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marL="0" marR="50165" algn="r">
                        <a:lnSpc>
                          <a:spcPct val="110000"/>
                        </a:lnSpc>
                        <a:spcBef>
                          <a:spcPts val="5"/>
                        </a:spcBef>
                        <a:spcAft>
                          <a:spcPts val="0"/>
                        </a:spcAft>
                      </a:pPr>
                      <a:r>
                        <a:rPr lang="en-US" sz="2000" dirty="0">
                          <a:effectLst/>
                          <a:latin typeface="Arial" panose="020B0604020202020204" pitchFamily="34" charset="0"/>
                          <a:ea typeface="Arial" panose="020B0604020202020204" pitchFamily="34" charset="0"/>
                          <a:cs typeface="Arial" panose="020B0604020202020204" pitchFamily="34" charset="0"/>
                        </a:rPr>
                        <a:t> </a:t>
                      </a: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$31,580</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9144" marR="9144" marT="9144" marB="9144"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16884195"/>
                  </a:ext>
                </a:extLst>
              </a:tr>
              <a:tr h="525470">
                <a:tc>
                  <a:txBody>
                    <a:bodyPr/>
                    <a:lstStyle/>
                    <a:p>
                      <a:pPr marL="0" marR="452755" algn="ctr">
                        <a:lnSpc>
                          <a:spcPct val="110000"/>
                        </a:lnSpc>
                        <a:spcBef>
                          <a:spcPts val="65"/>
                        </a:spcBef>
                        <a:spcAft>
                          <a:spcPts val="0"/>
                        </a:spcAft>
                      </a:pPr>
                      <a:r>
                        <a:rPr lang="en-US" sz="2000" b="1"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Total</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9144" marR="9144" marT="9144" marB="9144"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5A5A5"/>
                    </a:solidFill>
                  </a:tcPr>
                </a:tc>
                <a:tc>
                  <a:txBody>
                    <a:bodyPr/>
                    <a:lstStyle/>
                    <a:p>
                      <a:pPr marL="0" marR="0" algn="ctr">
                        <a:lnSpc>
                          <a:spcPct val="110000"/>
                        </a:lnSpc>
                        <a:spcBef>
                          <a:spcPts val="0"/>
                        </a:spcBef>
                        <a:spcAft>
                          <a:spcPts val="0"/>
                        </a:spcAft>
                      </a:pPr>
                      <a:r>
                        <a:rPr lang="en-US" sz="2000" dirty="0">
                          <a:effectLst/>
                          <a:latin typeface="Arial" panose="020B0604020202020204" pitchFamily="34" charset="0"/>
                          <a:ea typeface="Arial" panose="020B0604020202020204" pitchFamily="34" charset="0"/>
                          <a:cs typeface="Arial" panose="020B0604020202020204" pitchFamily="34" charset="0"/>
                        </a:rPr>
                        <a:t> </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9144" marR="9144" marT="9144" marB="9144">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5A5A5"/>
                    </a:solidFill>
                  </a:tcPr>
                </a:tc>
                <a:tc>
                  <a:txBody>
                    <a:bodyPr/>
                    <a:lstStyle/>
                    <a:p>
                      <a:pPr marL="0" marR="50165" algn="r">
                        <a:lnSpc>
                          <a:spcPct val="110000"/>
                        </a:lnSpc>
                        <a:spcBef>
                          <a:spcPts val="65"/>
                        </a:spcBef>
                        <a:spcAft>
                          <a:spcPts val="0"/>
                        </a:spcAft>
                      </a:pPr>
                      <a:r>
                        <a:rPr lang="en-US" sz="2000" b="1"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a:t>
                      </a:r>
                      <a:r>
                        <a:rPr lang="en-US" sz="2000" b="1" dirty="0">
                          <a:solidFill>
                            <a:srgbClr val="000000"/>
                          </a:solidFill>
                          <a:effectLst/>
                          <a:latin typeface="Arial" panose="020B0604020202020204" pitchFamily="34" charset="0"/>
                          <a:ea typeface="Arial" panose="020B0604020202020204" pitchFamily="34" charset="0"/>
                          <a:cs typeface="Arial" panose="020B0604020202020204" pitchFamily="34" charset="0"/>
                        </a:rPr>
                        <a:t>38,525</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9144" marR="9144" marT="9144" marB="9144"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A5A5A5"/>
                    </a:solidFill>
                  </a:tcPr>
                </a:tc>
                <a:extLst>
                  <a:ext uri="{0D108BD9-81ED-4DB2-BD59-A6C34878D82A}">
                    <a16:rowId xmlns:a16="http://schemas.microsoft.com/office/drawing/2014/main" val="194551927"/>
                  </a:ext>
                </a:extLst>
              </a:tr>
            </a:tbl>
          </a:graphicData>
        </a:graphic>
      </p:graphicFrame>
    </p:spTree>
    <p:extLst>
      <p:ext uri="{BB962C8B-B14F-4D97-AF65-F5344CB8AC3E}">
        <p14:creationId xmlns:p14="http://schemas.microsoft.com/office/powerpoint/2010/main" val="1558819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AE97C-B900-2B4A-8A4A-7B6A6C4E1BDB}"/>
              </a:ext>
            </a:extLst>
          </p:cNvPr>
          <p:cNvSpPr>
            <a:spLocks noGrp="1"/>
          </p:cNvSpPr>
          <p:nvPr>
            <p:ph type="title"/>
          </p:nvPr>
        </p:nvSpPr>
        <p:spPr>
          <a:xfrm>
            <a:off x="196200" y="204129"/>
            <a:ext cx="10679062" cy="762310"/>
          </a:xfrm>
        </p:spPr>
        <p:txBody>
          <a:bodyPr/>
          <a:lstStyle/>
          <a:p>
            <a:r>
              <a:rPr lang="en-US" sz="4400" b="1" dirty="0"/>
              <a:t>About Tomorrow’s Women</a:t>
            </a:r>
          </a:p>
        </p:txBody>
      </p:sp>
      <p:sp>
        <p:nvSpPr>
          <p:cNvPr id="3" name="Slide Number Placeholder 2">
            <a:extLst>
              <a:ext uri="{FF2B5EF4-FFF2-40B4-BE49-F238E27FC236}">
                <a16:creationId xmlns:a16="http://schemas.microsoft.com/office/drawing/2014/main" id="{A924D0F1-6A68-AA42-AAA2-7DDBDCFEEBA0}"/>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endParaRPr>
          </a:p>
        </p:txBody>
      </p:sp>
      <p:sp>
        <p:nvSpPr>
          <p:cNvPr id="5" name="Content Placeholder 3">
            <a:extLst>
              <a:ext uri="{FF2B5EF4-FFF2-40B4-BE49-F238E27FC236}">
                <a16:creationId xmlns:a16="http://schemas.microsoft.com/office/drawing/2014/main" id="{683C186D-BB03-8140-B825-AD1A011CD5F4}"/>
              </a:ext>
            </a:extLst>
          </p:cNvPr>
          <p:cNvSpPr>
            <a:spLocks noGrp="1"/>
          </p:cNvSpPr>
          <p:nvPr>
            <p:ph idx="1"/>
          </p:nvPr>
        </p:nvSpPr>
        <p:spPr>
          <a:xfrm>
            <a:off x="379381" y="1105555"/>
            <a:ext cx="10679062" cy="5087966"/>
          </a:xfrm>
        </p:spPr>
        <p:txBody>
          <a:bodyPr/>
          <a:lstStyle/>
          <a:p>
            <a:pPr marL="342900" marR="0" indent="-347472">
              <a:lnSpc>
                <a:spcPct val="107000"/>
              </a:lnSpc>
              <a:spcBef>
                <a:spcPts val="0"/>
              </a:spcBef>
              <a:spcAft>
                <a:spcPts val="1200"/>
              </a:spcAft>
              <a:buFont typeface="Arial" panose="020B0604020202020204" pitchFamily="34" charset="0"/>
              <a:buChar char="•"/>
            </a:pPr>
            <a:r>
              <a:rPr lang="en-US" sz="2800" dirty="0">
                <a:ea typeface="Arial" panose="020B0604020202020204" pitchFamily="34" charset="0"/>
              </a:rPr>
              <a:t>Founded in 2003 by humanitarian Rachel Kaufman, artist Debra Sugerman, and activist Anael Harpaz</a:t>
            </a:r>
          </a:p>
          <a:p>
            <a:pPr marL="342900" marR="0" indent="-347472">
              <a:lnSpc>
                <a:spcPct val="107000"/>
              </a:lnSpc>
              <a:spcBef>
                <a:spcPts val="0"/>
              </a:spcBef>
              <a:spcAft>
                <a:spcPts val="1200"/>
              </a:spcAft>
              <a:buFont typeface="Arial" panose="020B0604020202020204" pitchFamily="34" charset="0"/>
              <a:buChar char="•"/>
            </a:pPr>
            <a:r>
              <a:rPr lang="it-IT" sz="2800" dirty="0">
                <a:ea typeface="Arial" panose="020B0604020202020204" pitchFamily="34" charset="0"/>
              </a:rPr>
              <a:t>Proprietary model for Compassionate Dialogue</a:t>
            </a:r>
          </a:p>
          <a:p>
            <a:pPr marL="342900" marR="0" indent="-347472">
              <a:lnSpc>
                <a:spcPct val="107000"/>
              </a:lnSpc>
              <a:spcBef>
                <a:spcPts val="0"/>
              </a:spcBef>
              <a:spcAft>
                <a:spcPts val="1200"/>
              </a:spcAft>
              <a:buFont typeface="Arial" panose="020B0604020202020204" pitchFamily="34" charset="0"/>
              <a:buChar char="•"/>
            </a:pPr>
            <a:r>
              <a:rPr lang="en-US" sz="2800" dirty="0">
                <a:effectLst/>
                <a:latin typeface="Arial" panose="020B0604020202020204" pitchFamily="34" charset="0"/>
                <a:ea typeface="Arial" panose="020B0604020202020204" pitchFamily="34" charset="0"/>
                <a:cs typeface="Times New Roman" panose="02020603050405020304" pitchFamily="18" charset="0"/>
              </a:rPr>
              <a:t>Flagship Young Leader Program: year-long, immersive leadership experience for young Israeli and Palestinian women</a:t>
            </a:r>
          </a:p>
          <a:p>
            <a:pPr marL="342900" marR="0" indent="-347472">
              <a:lnSpc>
                <a:spcPct val="107000"/>
              </a:lnSpc>
              <a:spcBef>
                <a:spcPts val="0"/>
              </a:spcBef>
              <a:spcAft>
                <a:spcPts val="1200"/>
              </a:spcAft>
              <a:buFont typeface="Arial" panose="020B0604020202020204" pitchFamily="34" charset="0"/>
              <a:buChar char="•"/>
            </a:pPr>
            <a:r>
              <a:rPr lang="en-US" sz="2800" dirty="0">
                <a:effectLst/>
                <a:latin typeface="Arial" panose="020B0604020202020204" pitchFamily="34" charset="0"/>
                <a:ea typeface="Arial" panose="020B0604020202020204" pitchFamily="34" charset="0"/>
                <a:cs typeface="Times New Roman" panose="02020603050405020304" pitchFamily="18" charset="0"/>
              </a:rPr>
              <a:t>Newest </a:t>
            </a:r>
            <a:r>
              <a:rPr lang="en-US" sz="2800" dirty="0">
                <a:ea typeface="Arial" panose="020B0604020202020204" pitchFamily="34" charset="0"/>
                <a:cs typeface="Times New Roman" panose="02020603050405020304" pitchFamily="18" charset="0"/>
              </a:rPr>
              <a:t>initiatives: </a:t>
            </a:r>
            <a:r>
              <a:rPr lang="en-US" sz="2800" dirty="0">
                <a:effectLst/>
                <a:latin typeface="Arial" panose="020B0604020202020204" pitchFamily="34" charset="0"/>
                <a:ea typeface="Arial" panose="020B0604020202020204" pitchFamily="34" charset="0"/>
                <a:cs typeface="Times New Roman" panose="02020603050405020304" pitchFamily="18" charset="0"/>
              </a:rPr>
              <a:t>groundbreaking virtual Gaza Girls for greater inclusivity, and Advanced Leadership Initiative for change-making opportunities for Israeli and Palestinian young women to partner on projects and affect change on the ground</a:t>
            </a:r>
          </a:p>
        </p:txBody>
      </p:sp>
    </p:spTree>
    <p:extLst>
      <p:ext uri="{BB962C8B-B14F-4D97-AF65-F5344CB8AC3E}">
        <p14:creationId xmlns:p14="http://schemas.microsoft.com/office/powerpoint/2010/main" val="3298885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D412A-8E08-EE43-988A-31DBBD63BD95}"/>
              </a:ext>
            </a:extLst>
          </p:cNvPr>
          <p:cNvSpPr>
            <a:spLocks noGrp="1"/>
          </p:cNvSpPr>
          <p:nvPr>
            <p:ph type="title"/>
          </p:nvPr>
        </p:nvSpPr>
        <p:spPr>
          <a:xfrm>
            <a:off x="446762" y="206013"/>
            <a:ext cx="9717146" cy="762310"/>
          </a:xfrm>
        </p:spPr>
        <p:txBody>
          <a:bodyPr/>
          <a:lstStyle/>
          <a:p>
            <a:r>
              <a:rPr lang="en-US" sz="4400" b="1" dirty="0"/>
              <a:t>Discussion: Share Your Thoughts</a:t>
            </a:r>
          </a:p>
        </p:txBody>
      </p:sp>
      <p:sp>
        <p:nvSpPr>
          <p:cNvPr id="3" name="Slide Number Placeholder 2">
            <a:extLst>
              <a:ext uri="{FF2B5EF4-FFF2-40B4-BE49-F238E27FC236}">
                <a16:creationId xmlns:a16="http://schemas.microsoft.com/office/drawing/2014/main" id="{47556920-80A9-4A43-A77E-D0E43649B9A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7" name="Content Placeholder 3">
            <a:extLst>
              <a:ext uri="{FF2B5EF4-FFF2-40B4-BE49-F238E27FC236}">
                <a16:creationId xmlns:a16="http://schemas.microsoft.com/office/drawing/2014/main" id="{FC7A3FEC-A90C-1543-AB78-311343E7ACB4}"/>
              </a:ext>
            </a:extLst>
          </p:cNvPr>
          <p:cNvSpPr>
            <a:spLocks noGrp="1"/>
          </p:cNvSpPr>
          <p:nvPr>
            <p:ph idx="1"/>
          </p:nvPr>
        </p:nvSpPr>
        <p:spPr>
          <a:xfrm>
            <a:off x="647931" y="1123950"/>
            <a:ext cx="10187709" cy="4857521"/>
          </a:xfrm>
        </p:spPr>
        <p:txBody>
          <a:bodyPr lIns="91440" tIns="45720" rIns="91440" bIns="45720" anchor="t"/>
          <a:lstStyle/>
          <a:p>
            <a:pPr marR="0" lvl="0">
              <a:lnSpc>
                <a:spcPct val="110000"/>
              </a:lnSpc>
              <a:spcBef>
                <a:spcPts val="0"/>
              </a:spcBef>
              <a:spcAft>
                <a:spcPts val="1800"/>
              </a:spcAft>
            </a:pPr>
            <a:r>
              <a:rPr lang="en-US" dirty="0">
                <a:effectLst/>
                <a:latin typeface="Arial" panose="020B0604020202020204" pitchFamily="34" charset="0"/>
                <a:ea typeface="Arial" panose="020B0604020202020204" pitchFamily="34" charset="0"/>
                <a:cs typeface="Arial" panose="020B0604020202020204" pitchFamily="34" charset="0"/>
              </a:rPr>
              <a:t>1. How do you think the participation of alumnae in design and implementation enhances the effectiveness of Tomorrow’s Women’s projects? </a:t>
            </a:r>
          </a:p>
          <a:p>
            <a:pPr marR="0" lvl="0">
              <a:lnSpc>
                <a:spcPct val="110000"/>
              </a:lnSpc>
              <a:spcBef>
                <a:spcPts val="0"/>
              </a:spcBef>
              <a:spcAft>
                <a:spcPts val="1800"/>
              </a:spcAft>
            </a:pPr>
            <a:r>
              <a:rPr lang="en-US" dirty="0">
                <a:effectLst/>
                <a:latin typeface="Arial" panose="020B0604020202020204" pitchFamily="34" charset="0"/>
                <a:ea typeface="Arial" panose="020B0604020202020204" pitchFamily="34" charset="0"/>
                <a:cs typeface="Arial" panose="020B0604020202020204" pitchFamily="34" charset="0"/>
              </a:rPr>
              <a:t>2. Discuss the significance of “Do No Harm” policies (which consider the impact of project activities on this region in conflict and the individual safety and security of participants) to the success of this project. </a:t>
            </a:r>
          </a:p>
          <a:p>
            <a:pPr marR="0" lvl="0">
              <a:lnSpc>
                <a:spcPct val="110000"/>
              </a:lnSpc>
              <a:spcBef>
                <a:spcPts val="0"/>
              </a:spcBef>
              <a:spcAft>
                <a:spcPts val="1800"/>
              </a:spcAft>
            </a:pPr>
            <a:r>
              <a:rPr lang="en-US" dirty="0">
                <a:effectLst/>
                <a:latin typeface="Arial" panose="020B0604020202020204" pitchFamily="34" charset="0"/>
                <a:ea typeface="Arial" panose="020B0604020202020204" pitchFamily="34" charset="0"/>
                <a:cs typeface="Arial" panose="020B0604020202020204" pitchFamily="34" charset="0"/>
              </a:rPr>
              <a:t>3. Given the longevity of occupation and the continued volatility in the region, how do you think Tomorrow’s Women and its partner organizations keep participants and staff engaged?</a:t>
            </a:r>
          </a:p>
        </p:txBody>
      </p:sp>
      <p:sp>
        <p:nvSpPr>
          <p:cNvPr id="6" name="Rectangle 5">
            <a:extLst>
              <a:ext uri="{FF2B5EF4-FFF2-40B4-BE49-F238E27FC236}">
                <a16:creationId xmlns:a16="http://schemas.microsoft.com/office/drawing/2014/main" id="{0AD81A9D-2C42-476B-91C6-DC5DB280644C}"/>
              </a:ext>
            </a:extLst>
          </p:cNvPr>
          <p:cNvSpPr>
            <a:spLocks noChangeArrowheads="1"/>
          </p:cNvSpPr>
          <p:nvPr/>
        </p:nvSpPr>
        <p:spPr bwMode="auto">
          <a:xfrm>
            <a:off x="0" y="1123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6">
            <a:extLst>
              <a:ext uri="{FF2B5EF4-FFF2-40B4-BE49-F238E27FC236}">
                <a16:creationId xmlns:a16="http://schemas.microsoft.com/office/drawing/2014/main" id="{B7479B3F-A5BB-4236-B88A-409E4C31B100}"/>
              </a:ext>
            </a:extLst>
          </p:cNvPr>
          <p:cNvSpPr>
            <a:spLocks noChangeArrowheads="1"/>
          </p:cNvSpPr>
          <p:nvPr/>
        </p:nvSpPr>
        <p:spPr bwMode="auto">
          <a:xfrm>
            <a:off x="0" y="17811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7">
            <a:extLst>
              <a:ext uri="{FF2B5EF4-FFF2-40B4-BE49-F238E27FC236}">
                <a16:creationId xmlns:a16="http://schemas.microsoft.com/office/drawing/2014/main" id="{CD8817DA-8A1F-4347-983B-056309572064}"/>
              </a:ext>
            </a:extLst>
          </p:cNvPr>
          <p:cNvSpPr>
            <a:spLocks noChangeArrowheads="1"/>
          </p:cNvSpPr>
          <p:nvPr/>
        </p:nvSpPr>
        <p:spPr bwMode="auto">
          <a:xfrm>
            <a:off x="0" y="2438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67664281"/>
      </p:ext>
    </p:extLst>
  </p:cSld>
  <p:clrMapOvr>
    <a:masterClrMapping/>
  </p:clrMapOvr>
</p:sld>
</file>

<file path=ppt/theme/theme1.xml><?xml version="1.0" encoding="utf-8"?>
<a:theme xmlns:a="http://schemas.openxmlformats.org/drawingml/2006/main" name="1_Office Theme">
  <a:themeElements>
    <a:clrScheme name="Together Women Rise ">
      <a:dk1>
        <a:srgbClr val="000000"/>
      </a:dk1>
      <a:lt1>
        <a:srgbClr val="FFFFFF"/>
      </a:lt1>
      <a:dk2>
        <a:srgbClr val="022077"/>
      </a:dk2>
      <a:lt2>
        <a:srgbClr val="E7E6E6"/>
      </a:lt2>
      <a:accent1>
        <a:srgbClr val="009094"/>
      </a:accent1>
      <a:accent2>
        <a:srgbClr val="C2313A"/>
      </a:accent2>
      <a:accent3>
        <a:srgbClr val="FE4A00"/>
      </a:accent3>
      <a:accent4>
        <a:srgbClr val="C5F300"/>
      </a:accent4>
      <a:accent5>
        <a:srgbClr val="007A00"/>
      </a:accent5>
      <a:accent6>
        <a:srgbClr val="009094"/>
      </a:accent6>
      <a:hlink>
        <a:srgbClr val="FE4A00"/>
      </a:hlink>
      <a:folHlink>
        <a:srgbClr val="C2313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A7E5E72-7862-5D43-AF7F-60CC518D70AB}" vid="{1C668297-6492-3949-9939-005D33081C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0286FD4C31124B87DC46649447B305" ma:contentTypeVersion="16" ma:contentTypeDescription="Create a new document." ma:contentTypeScope="" ma:versionID="674ec8468c94c5e67ae1ef3ee22ba064">
  <xsd:schema xmlns:xsd="http://www.w3.org/2001/XMLSchema" xmlns:xs="http://www.w3.org/2001/XMLSchema" xmlns:p="http://schemas.microsoft.com/office/2006/metadata/properties" xmlns:ns2="accf3510-8f08-46ad-8e81-d1c5d0ba3915" xmlns:ns3="a5dfa07a-3378-4c71-8781-fe3969aabe83" targetNamespace="http://schemas.microsoft.com/office/2006/metadata/properties" ma:root="true" ma:fieldsID="ea8c2cfcddf16a4c929e605eceb43a64" ns2:_="" ns3:_="">
    <xsd:import namespace="accf3510-8f08-46ad-8e81-d1c5d0ba3915"/>
    <xsd:import namespace="a5dfa07a-3378-4c71-8781-fe3969aabe8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lcf76f155ced4ddcb4097134ff3c332f" minOccurs="0"/>
                <xsd:element ref="ns2:TaxCatchAll"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cf3510-8f08-46ad-8e81-d1c5d0ba391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2" nillable="true" ma:displayName="Taxonomy Catch All Column" ma:hidden="true" ma:list="{d2b817d9-fbbf-44b1-a7a2-c0a777ff8827}" ma:internalName="TaxCatchAll" ma:showField="CatchAllData" ma:web="accf3510-8f08-46ad-8e81-d1c5d0ba391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dfa07a-3378-4c71-8781-fe3969aabe8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d1aef4b-985b-4eed-9545-f746b3e9d40c"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accf3510-8f08-46ad-8e81-d1c5d0ba3915">
      <UserInfo>
        <DisplayName>Wendy Frattolin</DisplayName>
        <AccountId>14</AccountId>
        <AccountType/>
      </UserInfo>
    </SharedWithUsers>
    <lcf76f155ced4ddcb4097134ff3c332f xmlns="a5dfa07a-3378-4c71-8781-fe3969aabe83">
      <Terms xmlns="http://schemas.microsoft.com/office/infopath/2007/PartnerControls"/>
    </lcf76f155ced4ddcb4097134ff3c332f>
    <TaxCatchAll xmlns="accf3510-8f08-46ad-8e81-d1c5d0ba391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BDD61D-92B0-4093-B129-ABC7DE781F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cf3510-8f08-46ad-8e81-d1c5d0ba3915"/>
    <ds:schemaRef ds:uri="a5dfa07a-3378-4c71-8781-fe3969aabe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1D8556-6F2F-4A4C-97AA-7BBB06884C0A}">
  <ds:schemaRefs>
    <ds:schemaRef ds:uri="a5dfa07a-3378-4c71-8781-fe3969aabe83"/>
    <ds:schemaRef ds:uri="http://purl.org/dc/elements/1.1/"/>
    <ds:schemaRef ds:uri="http://schemas.microsoft.com/office/2006/metadata/properties"/>
    <ds:schemaRef ds:uri="http://schemas.openxmlformats.org/package/2006/metadata/core-properties"/>
    <ds:schemaRef ds:uri="accf3510-8f08-46ad-8e81-d1c5d0ba3915"/>
    <ds:schemaRef ds:uri="http://schemas.microsoft.com/office/infopath/2007/PartnerControls"/>
    <ds:schemaRef ds:uri="http://purl.org/dc/term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0EF1D745-46D4-4D70-9655-7BFC2C5A1C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990</TotalTime>
  <Words>1898</Words>
  <Application>Microsoft Office PowerPoint</Application>
  <PresentationFormat>Widescreen</PresentationFormat>
  <Paragraphs>109</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Acumin Pro Light</vt:lpstr>
      <vt:lpstr>Arial</vt:lpstr>
      <vt:lpstr>Calibri</vt:lpstr>
      <vt:lpstr>Helvetica</vt:lpstr>
      <vt:lpstr>Roboto</vt:lpstr>
      <vt:lpstr>Roboto Slab</vt:lpstr>
      <vt:lpstr>Symbol</vt:lpstr>
      <vt:lpstr>Times New Roman</vt:lpstr>
      <vt:lpstr>1_Office Theme</vt:lpstr>
      <vt:lpstr>July 2023 Featured Project</vt:lpstr>
      <vt:lpstr>Introducing Tomorrow’s Women </vt:lpstr>
      <vt:lpstr>About the Palestinian Territories</vt:lpstr>
      <vt:lpstr>Life Challenges for Women  Served</vt:lpstr>
      <vt:lpstr>Beyond Wars and Walls:  Palestinian Young Women  Activists Unite </vt:lpstr>
      <vt:lpstr>The Project</vt:lpstr>
      <vt:lpstr>Budget</vt:lpstr>
      <vt:lpstr>About Tomorrow’s Women</vt:lpstr>
      <vt:lpstr>Discussion: Share Your Thoughts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Noora Health</dc:title>
  <dc:creator>Chris Worthy</dc:creator>
  <cp:lastModifiedBy>Amy West Moore</cp:lastModifiedBy>
  <cp:revision>15</cp:revision>
  <dcterms:created xsi:type="dcterms:W3CDTF">2021-03-06T21:56:16Z</dcterms:created>
  <dcterms:modified xsi:type="dcterms:W3CDTF">2023-06-13T20:38:24Z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0x010100BA0286FD4C31124B87DC46649447B305</vt:lpwstr>
  </property>
  <property fmtid="{D5CDD505-2E9C-101B-9397-08002B2CF9AE}" pid="3" name="MediaServiceImageTags">
    <vt:lpwstr/>
  </property>
</Properties>
</file>