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269" r:id="rId5"/>
    <p:sldId id="289" r:id="rId6"/>
    <p:sldId id="317" r:id="rId7"/>
    <p:sldId id="292" r:id="rId8"/>
    <p:sldId id="291" r:id="rId9"/>
    <p:sldId id="320" r:id="rId10"/>
    <p:sldId id="301" r:id="rId11"/>
    <p:sldId id="319" r:id="rId12"/>
    <p:sldId id="296" r:id="rId13"/>
    <p:sldId id="31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2077"/>
    <a:srgbClr val="0090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53" y="96"/>
      </p:cViewPr>
      <p:guideLst/>
    </p:cSldViewPr>
  </p:slideViewPr>
  <p:notesTextViewPr>
    <p:cViewPr>
      <p:scale>
        <a:sx n="3" d="2"/>
        <a:sy n="3" d="2"/>
      </p:scale>
      <p:origin x="0" y="0"/>
    </p:cViewPr>
  </p:notesTextViewPr>
  <p:notesViewPr>
    <p:cSldViewPr snapToGrid="0">
      <p:cViewPr varScale="1">
        <p:scale>
          <a:sx n="63" d="100"/>
          <a:sy n="63"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Worthy" userId="e6351b03c6324f9c" providerId="LiveId" clId="{89CE2B75-4839-4F7C-BE97-C9C21CDB6DB4}"/>
    <pc:docChg chg="custSel modSld">
      <pc:chgData name="Chris Worthy" userId="e6351b03c6324f9c" providerId="LiveId" clId="{89CE2B75-4839-4F7C-BE97-C9C21CDB6DB4}" dt="2023-09-11T18:36:36.621" v="14" actId="20577"/>
      <pc:docMkLst>
        <pc:docMk/>
      </pc:docMkLst>
      <pc:sldChg chg="modSp mod">
        <pc:chgData name="Chris Worthy" userId="e6351b03c6324f9c" providerId="LiveId" clId="{89CE2B75-4839-4F7C-BE97-C9C21CDB6DB4}" dt="2023-09-11T18:33:46.596" v="2" actId="313"/>
        <pc:sldMkLst>
          <pc:docMk/>
          <pc:sldMk cId="2243331252" sldId="291"/>
        </pc:sldMkLst>
        <pc:spChg chg="mod">
          <ac:chgData name="Chris Worthy" userId="e6351b03c6324f9c" providerId="LiveId" clId="{89CE2B75-4839-4F7C-BE97-C9C21CDB6DB4}" dt="2023-09-11T18:33:46.596" v="2" actId="313"/>
          <ac:spMkLst>
            <pc:docMk/>
            <pc:sldMk cId="2243331252" sldId="291"/>
            <ac:spMk id="2" creationId="{94A15800-946A-F54F-8334-1F8A5B4FEDA7}"/>
          </ac:spMkLst>
        </pc:spChg>
      </pc:sldChg>
      <pc:sldChg chg="modNotes">
        <pc:chgData name="Chris Worthy" userId="e6351b03c6324f9c" providerId="LiveId" clId="{89CE2B75-4839-4F7C-BE97-C9C21CDB6DB4}" dt="2023-09-11T18:36:36.621" v="14" actId="20577"/>
        <pc:sldMkLst>
          <pc:docMk/>
          <pc:sldMk cId="294983121" sldId="292"/>
        </pc:sldMkLst>
      </pc:sldChg>
      <pc:sldChg chg="modSp mod">
        <pc:chgData name="Chris Worthy" userId="e6351b03c6324f9c" providerId="LiveId" clId="{89CE2B75-4839-4F7C-BE97-C9C21CDB6DB4}" dt="2023-09-11T18:35:52.804" v="9" actId="1076"/>
        <pc:sldMkLst>
          <pc:docMk/>
          <pc:sldMk cId="259079045" sldId="317"/>
        </pc:sldMkLst>
        <pc:picChg chg="mod">
          <ac:chgData name="Chris Worthy" userId="e6351b03c6324f9c" providerId="LiveId" clId="{89CE2B75-4839-4F7C-BE97-C9C21CDB6DB4}" dt="2023-09-11T18:35:52.804" v="9" actId="1076"/>
          <ac:picMkLst>
            <pc:docMk/>
            <pc:sldMk cId="259079045" sldId="317"/>
            <ac:picMk id="5" creationId="{BDF4F066-2BDE-8432-DEC8-37D49FD9CC2C}"/>
          </ac:picMkLst>
        </pc:picChg>
        <pc:picChg chg="mod">
          <ac:chgData name="Chris Worthy" userId="e6351b03c6324f9c" providerId="LiveId" clId="{89CE2B75-4839-4F7C-BE97-C9C21CDB6DB4}" dt="2023-09-11T18:35:29.403" v="6" actId="1076"/>
          <ac:picMkLst>
            <pc:docMk/>
            <pc:sldMk cId="259079045" sldId="317"/>
            <ac:picMk id="10" creationId="{24C75D43-0B72-7CFE-F0F7-5D6E93F856F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25DA05-797D-4181-80BB-FE6AA646CAB1}" type="datetimeFigureOut">
              <a:rPr lang="en-US" smtClean="0"/>
              <a:t>9/15/2023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864A7D-4F89-4359-B4A7-FEF9AC2B62D6}" type="slidenum">
              <a:rPr lang="en-US" smtClean="0"/>
              <a:t>‹#›</a:t>
            </a:fld>
            <a:endParaRPr lang="en-US" dirty="0"/>
          </a:p>
        </p:txBody>
      </p:sp>
    </p:spTree>
    <p:extLst>
      <p:ext uri="{BB962C8B-B14F-4D97-AF65-F5344CB8AC3E}">
        <p14:creationId xmlns:p14="http://schemas.microsoft.com/office/powerpoint/2010/main" val="2079155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864A7D-4F89-4359-B4A7-FEF9AC2B62D6}" type="slidenum">
              <a:rPr lang="en-US" smtClean="0"/>
              <a:t>1</a:t>
            </a:fld>
            <a:endParaRPr lang="en-US" dirty="0"/>
          </a:p>
        </p:txBody>
      </p:sp>
    </p:spTree>
    <p:extLst>
      <p:ext uri="{BB962C8B-B14F-4D97-AF65-F5344CB8AC3E}">
        <p14:creationId xmlns:p14="http://schemas.microsoft.com/office/powerpoint/2010/main" val="27581708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0999" y="4400550"/>
            <a:ext cx="6086475" cy="3600450"/>
          </a:xfrm>
        </p:spPr>
        <p:txBody>
          <a:bodyPr/>
          <a:lstStyle/>
          <a:p>
            <a:pPr marL="0" marR="0">
              <a:lnSpc>
                <a:spcPct val="107000"/>
              </a:lnSpc>
              <a:spcBef>
                <a:spcPts val="0"/>
              </a:spcBef>
              <a:spcAft>
                <a:spcPts val="800"/>
              </a:spcAft>
            </a:pPr>
            <a:r>
              <a:rPr lang="en-US" sz="1600" dirty="0">
                <a:solidFill>
                  <a:srgbClr val="022077"/>
                </a:solidFill>
                <a:effectLst/>
                <a:latin typeface="Arial" panose="020B0604020202020204" pitchFamily="34" charset="0"/>
                <a:ea typeface="Arial" panose="020B0604020202020204" pitchFamily="34" charset="0"/>
                <a:cs typeface="Times New Roman" panose="02020603050405020304" pitchFamily="18" charset="0"/>
              </a:rPr>
              <a:t>Voices </a:t>
            </a:r>
          </a:p>
          <a:p>
            <a:pPr marL="0" marR="0">
              <a:lnSpc>
                <a:spcPct val="107000"/>
              </a:lnSpc>
              <a:spcBef>
                <a:spcPts val="0"/>
              </a:spcBef>
              <a:spcAft>
                <a:spcPts val="800"/>
              </a:spcAft>
            </a:pPr>
            <a:r>
              <a:rPr lang="en-US" dirty="0">
                <a:effectLst/>
                <a:latin typeface="Arial" panose="020B0604020202020204" pitchFamily="34" charset="0"/>
                <a:ea typeface="Arial" panose="020B0604020202020204" pitchFamily="34" charset="0"/>
                <a:cs typeface="Times New Roman" panose="02020603050405020304" pitchFamily="18" charset="0"/>
              </a:rPr>
              <a:t>“I am a student of Star School Paras Bari and belong to the small village of Mansehra. I learnt how to fulfill my dreams through the Girl Rising Program by watching numerous stories of courageous and brave girls in this program. I learnt about the strength of the dreams. I learnt how to achieve my goals with utmost commitment and make my parents proud. My dream is to become a teacher. My dream is to continue my studies. I was told that I should study til 8th but I want to study more as this program motivated me a lot. I talked to my parents regarding continuation of my studies and asked for permission. My teacher is my role model and I also want to become a teacher. I learnt about the difference between gender and sex and about the rights of individual from this program. I will study and fulfill my dreams.” – Eman, Participant of Girl Rising Program, Pakistan</a:t>
            </a:r>
          </a:p>
          <a:p>
            <a:pPr marL="0" marR="0">
              <a:lnSpc>
                <a:spcPct val="107000"/>
              </a:lnSpc>
              <a:spcBef>
                <a:spcPts val="0"/>
              </a:spcBef>
              <a:spcAft>
                <a:spcPts val="800"/>
              </a:spcAft>
            </a:pPr>
            <a:r>
              <a:rPr lang="en-US" dirty="0">
                <a:effectLst/>
                <a:latin typeface="Arial" panose="020B0604020202020204" pitchFamily="34" charset="0"/>
                <a:ea typeface="Arial" panose="020B0604020202020204" pitchFamily="34" charset="0"/>
                <a:cs typeface="Times New Roman" panose="02020603050405020304" pitchFamily="18" charset="0"/>
              </a:rPr>
              <a:t>“I used to remain shy in my class, I was not good in many subjects but when I appeared in sessions conducted by Girl Rising last year, I felt confident. It seemed very useful to me when I identified my strengths and cultivated a better understanding of ways to use these strengths to overcome challenges in my life.” – Moomal, class 8, Khairpur </a:t>
            </a:r>
          </a:p>
          <a:p>
            <a:pPr marL="0" marR="0">
              <a:lnSpc>
                <a:spcPct val="107000"/>
              </a:lnSpc>
              <a:spcBef>
                <a:spcPts val="0"/>
              </a:spcBef>
              <a:spcAft>
                <a:spcPts val="800"/>
              </a:spcAft>
            </a:pPr>
            <a:endParaRPr lang="en-US" sz="1600" dirty="0">
              <a:solidFill>
                <a:srgbClr val="022077"/>
              </a:solidFill>
              <a:effectLst/>
              <a:latin typeface="Arial" panose="020B0604020202020204" pitchFamily="34" charset="0"/>
              <a:ea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E864A7D-4F89-4359-B4A7-FEF9AC2B62D6}" type="slidenum">
              <a:rPr lang="en-US" smtClean="0"/>
              <a:t>10</a:t>
            </a:fld>
            <a:endParaRPr lang="en-US" dirty="0"/>
          </a:p>
        </p:txBody>
      </p:sp>
    </p:spTree>
    <p:extLst>
      <p:ext uri="{BB962C8B-B14F-4D97-AF65-F5344CB8AC3E}">
        <p14:creationId xmlns:p14="http://schemas.microsoft.com/office/powerpoint/2010/main" val="1186907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lang="en-US" dirty="0">
                <a:effectLst/>
                <a:latin typeface="Arial" panose="020B0604020202020204" pitchFamily="34" charset="0"/>
                <a:ea typeface="Arial" panose="020B0604020202020204" pitchFamily="34" charset="0"/>
                <a:cs typeface="Times New Roman" panose="02020603050405020304" pitchFamily="18" charset="0"/>
              </a:rPr>
              <a:t>Girl Rising’s mission is to use the power of storytelling to change the way the world values girls and their education. </a:t>
            </a:r>
          </a:p>
        </p:txBody>
      </p:sp>
      <p:sp>
        <p:nvSpPr>
          <p:cNvPr id="4" name="Slide Number Placeholder 3"/>
          <p:cNvSpPr>
            <a:spLocks noGrp="1"/>
          </p:cNvSpPr>
          <p:nvPr>
            <p:ph type="sldNum" sz="quarter" idx="5"/>
          </p:nvPr>
        </p:nvSpPr>
        <p:spPr/>
        <p:txBody>
          <a:bodyPr/>
          <a:lstStyle/>
          <a:p>
            <a:fld id="{DE864A7D-4F89-4359-B4A7-FEF9AC2B62D6}" type="slidenum">
              <a:rPr lang="en-US" smtClean="0"/>
              <a:t>2</a:t>
            </a:fld>
            <a:endParaRPr lang="en-US" dirty="0"/>
          </a:p>
        </p:txBody>
      </p:sp>
    </p:spTree>
    <p:extLst>
      <p:ext uri="{BB962C8B-B14F-4D97-AF65-F5344CB8AC3E}">
        <p14:creationId xmlns:p14="http://schemas.microsoft.com/office/powerpoint/2010/main" val="3450094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5638" y="1165225"/>
            <a:ext cx="5486400" cy="3086100"/>
          </a:xfrm>
        </p:spPr>
      </p:sp>
      <p:sp>
        <p:nvSpPr>
          <p:cNvPr id="3" name="Notes Placeholder 2"/>
          <p:cNvSpPr>
            <a:spLocks noGrp="1"/>
          </p:cNvSpPr>
          <p:nvPr>
            <p:ph type="body" idx="1"/>
          </p:nvPr>
        </p:nvSpPr>
        <p:spPr>
          <a:xfrm>
            <a:off x="506775" y="4400550"/>
            <a:ext cx="5960699" cy="3783330"/>
          </a:xfrm>
        </p:spPr>
        <p:txBody>
          <a:bodyPr/>
          <a:lstStyle/>
          <a:p>
            <a:pPr>
              <a:lnSpc>
                <a:spcPct val="107000"/>
              </a:lnSpc>
              <a:spcAft>
                <a:spcPts val="800"/>
              </a:spcAft>
            </a:pPr>
            <a:r>
              <a:rPr lang="en-US" dirty="0">
                <a:latin typeface="Arial" panose="020B0604020202020204" pitchFamily="34" charset="0"/>
                <a:ea typeface="Times New Roman" panose="02020603050405020304" pitchFamily="18" charset="0"/>
                <a:cs typeface="Times New Roman" panose="02020603050405020304" pitchFamily="18" charset="0"/>
              </a:rPr>
              <a:t>This project takes place in the underserved Khairpur district of Sindh, Pakistan. Pakistan is located in Southern Asia and shares borders with Afghanistan, China, and India. The total population is nearly 248 million (2023 estimate.)</a:t>
            </a:r>
          </a:p>
          <a:p>
            <a:pPr>
              <a:lnSpc>
                <a:spcPct val="107000"/>
              </a:lnSpc>
              <a:spcAft>
                <a:spcPts val="800"/>
              </a:spcAft>
            </a:pPr>
            <a:r>
              <a:rPr lang="en-US" dirty="0">
                <a:latin typeface="Arial" panose="020B0604020202020204" pitchFamily="34" charset="0"/>
                <a:ea typeface="Times New Roman" panose="02020603050405020304" pitchFamily="18" charset="0"/>
                <a:cs typeface="Times New Roman" panose="02020603050405020304" pitchFamily="18" charset="0"/>
              </a:rPr>
              <a:t>Pakistan faces many internal and external conflicts, including a fragile economy, extremism, and intolerance of diversity and dissent. Active militant groups contribute a high level of insecurity and tension. Recent flooding across the country caused significant damage and significantly challenged the country’s agriculture and health sectors. These floods showed Pakistan’s vulnerability to climate disasters as well as ongoing issues with governance and economic stability. </a:t>
            </a:r>
          </a:p>
          <a:p>
            <a:pPr>
              <a:lnSpc>
                <a:spcPct val="107000"/>
              </a:lnSpc>
              <a:spcAft>
                <a:spcPts val="800"/>
              </a:spcAft>
            </a:pPr>
            <a:r>
              <a:rPr lang="en-US" dirty="0">
                <a:latin typeface="Arial" panose="020B0604020202020204" pitchFamily="34" charset="0"/>
                <a:ea typeface="Times New Roman" panose="02020603050405020304" pitchFamily="18" charset="0"/>
                <a:cs typeface="Times New Roman" panose="02020603050405020304" pitchFamily="18" charset="0"/>
              </a:rPr>
              <a:t>Half of Pakistanis work in agriculture, but the majority of the country’s GDP comes from services such as banking and information technology. As a result, many people are moving to urban areas in search of jobs. Human development lags in most of the region.</a:t>
            </a:r>
          </a:p>
          <a:p>
            <a:pPr>
              <a:lnSpc>
                <a:spcPct val="107000"/>
              </a:lnSpc>
              <a:spcAft>
                <a:spcPts val="800"/>
              </a:spcAft>
            </a:pPr>
            <a:endParaRPr lang="en-US"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864A7D-4F89-4359-B4A7-FEF9AC2B62D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3373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100" dirty="0">
                <a:latin typeface="Arial" panose="020B0604020202020204" pitchFamily="34" charset="0"/>
                <a:ea typeface="Arial" panose="020B0604020202020204" pitchFamily="34" charset="0"/>
                <a:cs typeface="Times New Roman" panose="02020603050405020304" pitchFamily="18" charset="0"/>
              </a:rPr>
              <a:t>Adolescents in the underserved Khairpur district of Sindh, Pakistan, especially girls, lack access to quality education and social emotional learning (SEL). More than 10 million Pakistani girls are not in school, and boys outnumber girls at every stage of education. In Sindh, only 42 percent of girls attend school. By grade nine, only 13 percent are enrolled. During secondary schooling, a critical time to invest in girls’ life skills, girls are often taken out of school for marriage, labor, or to manage household chores and become caretakers. </a:t>
            </a:r>
          </a:p>
          <a:p>
            <a:pPr marL="0" marR="0">
              <a:lnSpc>
                <a:spcPct val="107000"/>
              </a:lnSpc>
              <a:spcBef>
                <a:spcPts val="0"/>
              </a:spcBef>
              <a:spcAft>
                <a:spcPts val="0"/>
              </a:spcAft>
            </a:pP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0" marR="0">
              <a:lnSpc>
                <a:spcPct val="107000"/>
              </a:lnSpc>
              <a:spcBef>
                <a:spcPts val="0"/>
              </a:spcBef>
              <a:spcAft>
                <a:spcPts val="0"/>
              </a:spcAft>
            </a:pPr>
            <a:r>
              <a:rPr lang="en-US" sz="1100" dirty="0">
                <a:latin typeface="Arial" panose="020B0604020202020204" pitchFamily="34" charset="0"/>
                <a:ea typeface="Arial" panose="020B0604020202020204" pitchFamily="34" charset="0"/>
                <a:cs typeface="Times New Roman" panose="02020603050405020304" pitchFamily="18" charset="0"/>
              </a:rPr>
              <a:t>Numerous political, economic, and socio-cultural factors lie at the heart of this problem: pervasive gender stereotypes, stereotypical approaches to education, and a lack of infrastructure, awareness of girls’ menstrual health and hygiene, and parental engagement. Even when girls are able to attend school, they often endure discriminatory gender norms, mental health problems, child marriage, and violence.</a:t>
            </a:r>
          </a:p>
          <a:p>
            <a:pPr marL="0" marR="0">
              <a:lnSpc>
                <a:spcPct val="107000"/>
              </a:lnSpc>
              <a:spcBef>
                <a:spcPts val="0"/>
              </a:spcBef>
              <a:spcAft>
                <a:spcPts val="0"/>
              </a:spcAft>
            </a:pP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0" marR="0">
              <a:lnSpc>
                <a:spcPct val="107000"/>
              </a:lnSpc>
              <a:spcBef>
                <a:spcPts val="0"/>
              </a:spcBef>
              <a:spcAft>
                <a:spcPts val="0"/>
              </a:spcAft>
            </a:pPr>
            <a:r>
              <a:rPr lang="en-US" sz="1100" dirty="0">
                <a:latin typeface="Arial" panose="020B0604020202020204" pitchFamily="34" charset="0"/>
                <a:ea typeface="Arial" panose="020B0604020202020204" pitchFamily="34" charset="0"/>
                <a:cs typeface="Times New Roman" panose="02020603050405020304" pitchFamily="18" charset="0"/>
              </a:rPr>
              <a:t>The lack of sanitation facilities at educational institutions and the pervasive silence around menstrual hygiene results in a high dropout rate of girls in secondary school as they start menstruating. </a:t>
            </a:r>
          </a:p>
          <a:p>
            <a:pPr marL="0" marR="0">
              <a:lnSpc>
                <a:spcPct val="107000"/>
              </a:lnSpc>
              <a:spcBef>
                <a:spcPts val="0"/>
              </a:spcBef>
              <a:spcAft>
                <a:spcPts val="0"/>
              </a:spcAft>
            </a:pPr>
            <a:r>
              <a:rPr lang="en-US" sz="1100" dirty="0">
                <a:latin typeface="Arial" panose="020B0604020202020204" pitchFamily="34" charset="0"/>
                <a:ea typeface="Arial" panose="020B0604020202020204" pitchFamily="34" charset="0"/>
                <a:cs typeface="Times New Roman" panose="02020603050405020304" pitchFamily="18" charset="0"/>
              </a:rPr>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864A7D-4F89-4359-B4A7-FEF9AC2B62D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0978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E864A7D-4F89-4359-B4A7-FEF9AC2B62D6}" type="slidenum">
              <a:rPr lang="en-US" smtClean="0"/>
              <a:t>5</a:t>
            </a:fld>
            <a:endParaRPr lang="en-US" dirty="0"/>
          </a:p>
        </p:txBody>
      </p:sp>
      <p:sp>
        <p:nvSpPr>
          <p:cNvPr id="8" name="TextBox 7">
            <a:extLst>
              <a:ext uri="{FF2B5EF4-FFF2-40B4-BE49-F238E27FC236}">
                <a16:creationId xmlns:a16="http://schemas.microsoft.com/office/drawing/2014/main" id="{7077B69E-2334-9180-37DD-597AF439AA0F}"/>
              </a:ext>
            </a:extLst>
          </p:cNvPr>
          <p:cNvSpPr txBox="1"/>
          <p:nvPr/>
        </p:nvSpPr>
        <p:spPr>
          <a:xfrm>
            <a:off x="600075" y="4386910"/>
            <a:ext cx="5657850" cy="2920479"/>
          </a:xfrm>
          <a:prstGeom prst="rect">
            <a:avLst/>
          </a:prstGeom>
          <a:noFill/>
        </p:spPr>
        <p:txBody>
          <a:bodyPr wrap="square">
            <a:spAutoFit/>
          </a:bodyPr>
          <a:lstStyle/>
          <a:p>
            <a:pPr lvl="0">
              <a:lnSpc>
                <a:spcPct val="110000"/>
              </a:lnSpc>
            </a:pPr>
            <a:r>
              <a:rPr lang="en-US" sz="1200" dirty="0">
                <a:effectLst/>
                <a:latin typeface="Arial" panose="020B0604020202020204" pitchFamily="34" charset="0"/>
                <a:ea typeface="Arial" panose="020B0604020202020204" pitchFamily="34" charset="0"/>
                <a:cs typeface="Times New Roman" panose="02020603050405020304" pitchFamily="18" charset="0"/>
              </a:rPr>
              <a:t>Girl Rising’s Kaavish (“effort”) program develops adolescents’ voice, agency and leadership skills through a story-based curriculum focusing on SEL, mental health, gender stereotypes, and menstrual health. </a:t>
            </a:r>
          </a:p>
          <a:p>
            <a:pPr lvl="0">
              <a:lnSpc>
                <a:spcPct val="110000"/>
              </a:lnSpc>
            </a:pPr>
            <a:endParaRPr lang="en-US" sz="1200" dirty="0">
              <a:latin typeface="Arial" panose="020B0604020202020204" pitchFamily="34" charset="0"/>
              <a:ea typeface="Arial" panose="020B0604020202020204" pitchFamily="34" charset="0"/>
              <a:cs typeface="Times New Roman" panose="02020603050405020304" pitchFamily="18" charset="0"/>
            </a:endParaRPr>
          </a:p>
          <a:p>
            <a:pPr lvl="0">
              <a:lnSpc>
                <a:spcPct val="110000"/>
              </a:lnSpc>
            </a:pPr>
            <a:r>
              <a:rPr lang="en-US" sz="1200" dirty="0">
                <a:effectLst/>
                <a:latin typeface="Arial" panose="020B0604020202020204" pitchFamily="34" charset="0"/>
                <a:ea typeface="Arial" panose="020B0604020202020204" pitchFamily="34" charset="0"/>
                <a:cs typeface="Times New Roman" panose="02020603050405020304" pitchFamily="18" charset="0"/>
              </a:rPr>
              <a:t>This two-year program takes place in Pakistan’s Khairpur district and engages with mothers and teachers to build safe spaces for adolescent girls. </a:t>
            </a:r>
          </a:p>
          <a:p>
            <a:pPr lvl="0">
              <a:lnSpc>
                <a:spcPct val="110000"/>
              </a:lnSpc>
            </a:pPr>
            <a:endParaRPr lang="en-US" sz="1200" dirty="0">
              <a:latin typeface="Arial" panose="020B0604020202020204" pitchFamily="34" charset="0"/>
              <a:ea typeface="Arial" panose="020B0604020202020204" pitchFamily="34" charset="0"/>
              <a:cs typeface="Times New Roman" panose="02020603050405020304" pitchFamily="18" charset="0"/>
            </a:endParaRPr>
          </a:p>
          <a:p>
            <a:pPr lvl="0">
              <a:lnSpc>
                <a:spcPct val="110000"/>
              </a:lnSpc>
            </a:pPr>
            <a:r>
              <a:rPr lang="en-US" sz="1200" dirty="0">
                <a:effectLst/>
                <a:latin typeface="Arial" panose="020B0604020202020204" pitchFamily="34" charset="0"/>
                <a:ea typeface="Arial" panose="020B0604020202020204" pitchFamily="34" charset="0"/>
                <a:cs typeface="Times New Roman" panose="02020603050405020304" pitchFamily="18" charset="0"/>
              </a:rPr>
              <a:t>The first year focuses on knowledge and skill building for adolescent girls, along with building gender responsive attitudes in teachers and mothers. </a:t>
            </a:r>
          </a:p>
          <a:p>
            <a:pPr lvl="0">
              <a:lnSpc>
                <a:spcPct val="110000"/>
              </a:lnSpc>
            </a:pPr>
            <a:endParaRPr lang="en-US" sz="1200" dirty="0">
              <a:latin typeface="Arial" panose="020B0604020202020204" pitchFamily="34" charset="0"/>
              <a:ea typeface="Arial" panose="020B0604020202020204" pitchFamily="34" charset="0"/>
              <a:cs typeface="Times New Roman" panose="02020603050405020304" pitchFamily="18" charset="0"/>
            </a:endParaRPr>
          </a:p>
          <a:p>
            <a:pPr lvl="0">
              <a:lnSpc>
                <a:spcPct val="110000"/>
              </a:lnSpc>
            </a:pPr>
            <a:r>
              <a:rPr lang="en-US" sz="1200" dirty="0">
                <a:effectLst/>
                <a:latin typeface="Arial" panose="020B0604020202020204" pitchFamily="34" charset="0"/>
                <a:ea typeface="Arial" panose="020B0604020202020204" pitchFamily="34" charset="0"/>
                <a:cs typeface="Times New Roman" panose="02020603050405020304" pitchFamily="18" charset="0"/>
              </a:rPr>
              <a:t>In the second year, girls develop leadership skills to lead community groups, youth clubs, and school-based interventions. A peer-led leadership model promotes self-sufficiency for women and girls. The project also engages with boys and men to create an environment in which girls can thrive. </a:t>
            </a:r>
          </a:p>
        </p:txBody>
      </p:sp>
    </p:spTree>
    <p:extLst>
      <p:ext uri="{BB962C8B-B14F-4D97-AF65-F5344CB8AC3E}">
        <p14:creationId xmlns:p14="http://schemas.microsoft.com/office/powerpoint/2010/main" val="3309998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41523" y="4400550"/>
            <a:ext cx="6002833" cy="4491202"/>
          </a:xfrm>
        </p:spPr>
        <p:txBody>
          <a:bodyPr/>
          <a:lstStyle/>
          <a:p>
            <a:pPr marL="0" marR="0">
              <a:lnSpc>
                <a:spcPct val="107000"/>
              </a:lnSpc>
              <a:spcBef>
                <a:spcPts val="0"/>
              </a:spcBef>
              <a:spcAft>
                <a:spcPts val="0"/>
              </a:spcAft>
            </a:pPr>
            <a:r>
              <a:rPr lang="en-US" dirty="0">
                <a:effectLst/>
                <a:latin typeface="Arial" panose="020B0604020202020204" pitchFamily="34" charset="0"/>
                <a:ea typeface="Arial" panose="020B0604020202020204" pitchFamily="34" charset="0"/>
                <a:cs typeface="Times New Roman" panose="02020603050405020304" pitchFamily="18" charset="0"/>
              </a:rPr>
              <a:t>The key components of this program are:</a:t>
            </a:r>
          </a:p>
          <a:p>
            <a:pPr marL="0" marR="0">
              <a:lnSpc>
                <a:spcPct val="107000"/>
              </a:lnSpc>
              <a:spcBef>
                <a:spcPts val="0"/>
              </a:spcBef>
              <a:spcAft>
                <a:spcPts val="0"/>
              </a:spcAft>
            </a:pPr>
            <a:endParaRPr lang="en-US" dirty="0">
              <a:effectLst/>
              <a:latin typeface="Arial" panose="020B0604020202020204" pitchFamily="34" charset="0"/>
              <a:ea typeface="Arial" panose="020B0604020202020204" pitchFamily="34" charset="0"/>
              <a:cs typeface="Times New Roman" panose="02020603050405020304" pitchFamily="18" charset="0"/>
            </a:endParaRPr>
          </a:p>
          <a:p>
            <a:pPr marL="0" marR="0">
              <a:lnSpc>
                <a:spcPct val="107000"/>
              </a:lnSpc>
              <a:spcBef>
                <a:spcPts val="0"/>
              </a:spcBef>
              <a:spcAft>
                <a:spcPts val="0"/>
              </a:spcAft>
            </a:pPr>
            <a:r>
              <a:rPr lang="en-US" dirty="0">
                <a:effectLst/>
                <a:latin typeface="Arial" panose="020B0604020202020204" pitchFamily="34" charset="0"/>
                <a:ea typeface="Arial" panose="020B0604020202020204" pitchFamily="34" charset="0"/>
                <a:cs typeface="Times New Roman" panose="02020603050405020304" pitchFamily="18" charset="0"/>
              </a:rPr>
              <a:t>Curriculum adaptation: A thorough review of Girl Rising Pakistan’s gender and SEL curriculum will be carried out to incorporate themes of mental health and menstrual health and hygiene. </a:t>
            </a:r>
          </a:p>
          <a:p>
            <a:pPr marL="0" marR="0">
              <a:lnSpc>
                <a:spcPct val="107000"/>
              </a:lnSpc>
              <a:spcBef>
                <a:spcPts val="0"/>
              </a:spcBef>
              <a:spcAft>
                <a:spcPts val="0"/>
              </a:spcAft>
            </a:pPr>
            <a:endParaRPr lang="en-US" dirty="0">
              <a:effectLst/>
              <a:latin typeface="Arial" panose="020B0604020202020204" pitchFamily="34" charset="0"/>
              <a:ea typeface="Arial" panose="020B0604020202020204" pitchFamily="34" charset="0"/>
              <a:cs typeface="Times New Roman" panose="02020603050405020304" pitchFamily="18" charset="0"/>
            </a:endParaRPr>
          </a:p>
          <a:p>
            <a:pPr marL="0" marR="0">
              <a:lnSpc>
                <a:spcPct val="107000"/>
              </a:lnSpc>
              <a:spcBef>
                <a:spcPts val="0"/>
              </a:spcBef>
              <a:spcAft>
                <a:spcPts val="0"/>
              </a:spcAft>
            </a:pPr>
            <a:r>
              <a:rPr lang="en-US" dirty="0">
                <a:effectLst/>
                <a:latin typeface="Arial" panose="020B0604020202020204" pitchFamily="34" charset="0"/>
                <a:ea typeface="Arial" panose="020B0604020202020204" pitchFamily="34" charset="0"/>
                <a:cs typeface="Times New Roman" panose="02020603050405020304" pitchFamily="18" charset="0"/>
              </a:rPr>
              <a:t>Teacher training: Teachers from six government schools will be trained to implement the Girl Rising curriculum in their classrooms. In the second year, a select group of these teachers will be trained as master trainers and engage parents in facilitating the SEL of their girls at home. </a:t>
            </a:r>
          </a:p>
          <a:p>
            <a:pPr marL="0" marR="0">
              <a:lnSpc>
                <a:spcPct val="107000"/>
              </a:lnSpc>
              <a:spcBef>
                <a:spcPts val="0"/>
              </a:spcBef>
              <a:spcAft>
                <a:spcPts val="0"/>
              </a:spcAft>
            </a:pPr>
            <a:endParaRPr lang="en-US" dirty="0">
              <a:effectLst/>
              <a:latin typeface="Arial" panose="020B0604020202020204" pitchFamily="34" charset="0"/>
              <a:ea typeface="Arial" panose="020B0604020202020204" pitchFamily="34" charset="0"/>
              <a:cs typeface="Times New Roman" panose="02020603050405020304" pitchFamily="18" charset="0"/>
            </a:endParaRPr>
          </a:p>
          <a:p>
            <a:pPr marL="0" marR="0">
              <a:lnSpc>
                <a:spcPct val="107000"/>
              </a:lnSpc>
              <a:spcBef>
                <a:spcPts val="0"/>
              </a:spcBef>
              <a:spcAft>
                <a:spcPts val="0"/>
              </a:spcAft>
            </a:pPr>
            <a:r>
              <a:rPr lang="en-US" dirty="0">
                <a:effectLst/>
                <a:latin typeface="Arial" panose="020B0604020202020204" pitchFamily="34" charset="0"/>
                <a:ea typeface="Arial" panose="020B0604020202020204" pitchFamily="34" charset="0"/>
                <a:cs typeface="Times New Roman" panose="02020603050405020304" pitchFamily="18" charset="0"/>
              </a:rPr>
              <a:t>Peer-led leadership model: A select group of girls will be trained to become Girl Icons and lead peer-to-peer learning activities on SEL and academic issues under the supervision of master trainers - at youth clubs formed in consultation with teachers, adolescents participating in the program, and their parents. </a:t>
            </a:r>
          </a:p>
          <a:p>
            <a:pPr marL="0" marR="0">
              <a:lnSpc>
                <a:spcPct val="107000"/>
              </a:lnSpc>
              <a:spcBef>
                <a:spcPts val="0"/>
              </a:spcBef>
              <a:spcAft>
                <a:spcPts val="0"/>
              </a:spcAft>
            </a:pPr>
            <a:endParaRPr lang="en-US" dirty="0">
              <a:effectLst/>
              <a:latin typeface="Arial" panose="020B0604020202020204" pitchFamily="34" charset="0"/>
              <a:ea typeface="Arial" panose="020B0604020202020204" pitchFamily="34" charset="0"/>
              <a:cs typeface="Times New Roman" panose="02020603050405020304" pitchFamily="18" charset="0"/>
            </a:endParaRPr>
          </a:p>
          <a:p>
            <a:pPr marL="0" marR="0">
              <a:lnSpc>
                <a:spcPct val="107000"/>
              </a:lnSpc>
              <a:spcBef>
                <a:spcPts val="0"/>
              </a:spcBef>
              <a:spcAft>
                <a:spcPts val="0"/>
              </a:spcAft>
            </a:pPr>
            <a:r>
              <a:rPr lang="en-US" dirty="0">
                <a:effectLst/>
                <a:latin typeface="Arial" panose="020B0604020202020204" pitchFamily="34" charset="0"/>
                <a:ea typeface="Arial" panose="020B0604020202020204" pitchFamily="34" charset="0"/>
                <a:cs typeface="Times New Roman" panose="02020603050405020304" pitchFamily="18" charset="0"/>
              </a:rPr>
              <a:t>Parents and Community engagement: Mothers (fathers where possible) will be engaged in a series of sessions that will equip them with the appropriate strategies to facilitate their children’s SEL and understand the gender bias. These mothers, the Girl Icons, and master trainers will form a nexus of learning. </a:t>
            </a:r>
          </a:p>
        </p:txBody>
      </p:sp>
      <p:sp>
        <p:nvSpPr>
          <p:cNvPr id="4" name="Slide Number Placeholder 3"/>
          <p:cNvSpPr>
            <a:spLocks noGrp="1"/>
          </p:cNvSpPr>
          <p:nvPr>
            <p:ph type="sldNum" sz="quarter" idx="5"/>
          </p:nvPr>
        </p:nvSpPr>
        <p:spPr/>
        <p:txBody>
          <a:bodyPr/>
          <a:lstStyle/>
          <a:p>
            <a:fld id="{DE864A7D-4F89-4359-B4A7-FEF9AC2B62D6}" type="slidenum">
              <a:rPr lang="en-US" smtClean="0"/>
              <a:t>6</a:t>
            </a:fld>
            <a:endParaRPr lang="en-US" dirty="0"/>
          </a:p>
        </p:txBody>
      </p:sp>
    </p:spTree>
    <p:extLst>
      <p:ext uri="{BB962C8B-B14F-4D97-AF65-F5344CB8AC3E}">
        <p14:creationId xmlns:p14="http://schemas.microsoft.com/office/powerpoint/2010/main" val="2924447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753100" cy="3600450"/>
          </a:xfrm>
        </p:spPr>
        <p:txBody>
          <a:bodyPr/>
          <a:lstStyle/>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864A7D-4F89-4359-B4A7-FEF9AC2B62D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A64F8F54-3512-E88C-8729-534E27B7CF41}"/>
              </a:ext>
            </a:extLst>
          </p:cNvPr>
          <p:cNvSpPr txBox="1"/>
          <p:nvPr/>
        </p:nvSpPr>
        <p:spPr>
          <a:xfrm>
            <a:off x="752475" y="4572000"/>
            <a:ext cx="5686425" cy="120032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Girl Rising will work with Husn-e-Afroz Memorial Trust (HAMT), a women-led nonprofit organization that brings sustainable change in Khairpur by providing quality education to adolescents focusing on their socio-emotional development, engaging their families and the larger community to change discriminatory social norms. </a:t>
            </a:r>
          </a:p>
          <a:p>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21028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04825" y="4400550"/>
            <a:ext cx="5886450" cy="4034790"/>
          </a:xfrm>
        </p:spPr>
        <p:txBody>
          <a:bodyPr/>
          <a:lstStyle/>
          <a:p>
            <a:pPr marL="0" marR="0">
              <a:spcBef>
                <a:spcPts val="0"/>
              </a:spcBef>
              <a:spcAft>
                <a:spcPts val="0"/>
              </a:spcAft>
            </a:pPr>
            <a:r>
              <a:rPr lang="en-US" sz="1200" dirty="0">
                <a:effectLst/>
                <a:latin typeface="Arial" panose="020B0604020202020204" pitchFamily="34" charset="0"/>
                <a:ea typeface="Arial" panose="020B0604020202020204" pitchFamily="34" charset="0"/>
                <a:cs typeface="Times New Roman" panose="02020603050405020304" pitchFamily="18" charset="0"/>
              </a:rPr>
              <a:t>Girl Rising was founded in 2010 as a documentary film and social action campaign company by Holly Gordon, Richard Robbins, Christina Lowery, and Tom Yellin. </a:t>
            </a:r>
          </a:p>
          <a:p>
            <a:pPr marL="0" marR="0">
              <a:spcBef>
                <a:spcPts val="0"/>
              </a:spcBef>
              <a:spcAft>
                <a:spcPts val="0"/>
              </a:spcAft>
            </a:pP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200" dirty="0">
                <a:effectLst/>
                <a:latin typeface="Arial" panose="020B0604020202020204" pitchFamily="34" charset="0"/>
                <a:ea typeface="Arial" panose="020B0604020202020204" pitchFamily="34" charset="0"/>
                <a:cs typeface="Times New Roman" panose="02020603050405020304" pitchFamily="18" charset="0"/>
              </a:rPr>
              <a:t>Girl Rising –</a:t>
            </a:r>
          </a:p>
          <a:p>
            <a:pPr marL="0" marR="0">
              <a:spcBef>
                <a:spcPts val="0"/>
              </a:spcBef>
              <a:spcAft>
                <a:spcPts val="0"/>
              </a:spcAft>
            </a:pPr>
            <a:r>
              <a:rPr lang="en-US" sz="1200" dirty="0">
                <a:effectLst/>
                <a:latin typeface="Arial" panose="020B0604020202020204" pitchFamily="34" charset="0"/>
                <a:ea typeface="Arial" panose="020B0604020202020204" pitchFamily="34" charset="0"/>
                <a:cs typeface="Times New Roman" panose="02020603050405020304" pitchFamily="18" charset="0"/>
              </a:rPr>
              <a:t>• Creates: films, media content, and educational resources.</a:t>
            </a:r>
          </a:p>
          <a:p>
            <a:pPr marL="0" marR="0">
              <a:spcBef>
                <a:spcPts val="0"/>
              </a:spcBef>
              <a:spcAft>
                <a:spcPts val="0"/>
              </a:spcAft>
            </a:pPr>
            <a:r>
              <a:rPr lang="en-US" sz="1200" dirty="0">
                <a:effectLst/>
                <a:latin typeface="Arial" panose="020B0604020202020204" pitchFamily="34" charset="0"/>
                <a:ea typeface="Arial" panose="020B0604020202020204" pitchFamily="34" charset="0"/>
                <a:cs typeface="Times New Roman" panose="02020603050405020304" pitchFamily="18" charset="0"/>
              </a:rPr>
              <a:t>• Collaborates: with local schools, community-based organizations, and educational organizations – to provide educational resources, training and mentoring, measurement and evaluation training, expanding networks, and in some cases providing financial resources.</a:t>
            </a:r>
          </a:p>
          <a:p>
            <a:pPr marL="0" marR="0">
              <a:spcBef>
                <a:spcPts val="0"/>
              </a:spcBef>
              <a:spcAft>
                <a:spcPts val="0"/>
              </a:spcAft>
            </a:pPr>
            <a:r>
              <a:rPr lang="en-US" sz="1200" dirty="0">
                <a:effectLst/>
                <a:latin typeface="Arial" panose="020B0604020202020204" pitchFamily="34" charset="0"/>
                <a:ea typeface="Arial" panose="020B0604020202020204" pitchFamily="34" charset="0"/>
                <a:cs typeface="Times New Roman" panose="02020603050405020304" pitchFamily="18" charset="0"/>
              </a:rPr>
              <a:t>• Activates: storytelling and media content encourage change, inspiring everyone from parents to presidents to support girls’ education. </a:t>
            </a:r>
          </a:p>
          <a:p>
            <a:pPr marL="0" marR="0">
              <a:spcBef>
                <a:spcPts val="0"/>
              </a:spcBef>
              <a:spcAft>
                <a:spcPts val="0"/>
              </a:spcAft>
            </a:pP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200" dirty="0">
                <a:effectLst/>
                <a:latin typeface="Arial" panose="020B0604020202020204" pitchFamily="34" charset="0"/>
                <a:ea typeface="Arial" panose="020B0604020202020204" pitchFamily="34" charset="0"/>
                <a:cs typeface="Times New Roman" panose="02020603050405020304" pitchFamily="18" charset="0"/>
              </a:rPr>
              <a:t>Girl Rising reaches adolescents ages 11 to 16 primarily residing or studying in rural communities. This year programs are set to reach more than 8 million young people (70 percent girls and 30 percent boys). An estimated 80 percent of Girl Rising’s target population falls below the low income bracket, with some communities falling below the poverty line earning less than $1.90 per day. </a:t>
            </a:r>
          </a:p>
          <a:p>
            <a:pPr marL="0" marR="0">
              <a:spcBef>
                <a:spcPts val="0"/>
              </a:spcBef>
              <a:spcAft>
                <a:spcPts val="0"/>
              </a:spcAft>
            </a:pPr>
            <a:endParaRPr lang="en-US" dirty="0">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200" dirty="0">
                <a:effectLst/>
                <a:latin typeface="Arial" panose="020B0604020202020204" pitchFamily="34" charset="0"/>
                <a:ea typeface="Arial" panose="020B0604020202020204" pitchFamily="34" charset="0"/>
                <a:cs typeface="Times New Roman" panose="02020603050405020304" pitchFamily="18" charset="0"/>
              </a:rPr>
              <a:t>This year, an estimated 30,000 educators will be reached through Girl Rising’s teacher training. </a:t>
            </a:r>
          </a:p>
          <a:p>
            <a:pPr marL="0" marR="0">
              <a:spcBef>
                <a:spcPts val="0"/>
              </a:spcBef>
              <a:spcAft>
                <a:spcPts val="0"/>
              </a:spcAft>
            </a:pP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864A7D-4F89-4359-B4A7-FEF9AC2B62D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58600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57700"/>
            <a:ext cx="5177790" cy="2823210"/>
          </a:xfrm>
        </p:spPr>
        <p:txBody>
          <a:bodyPr/>
          <a:lstStyle/>
          <a:p>
            <a:pPr marL="0" marR="0">
              <a:lnSpc>
                <a:spcPct val="110000"/>
              </a:lnSpc>
              <a:spcBef>
                <a:spcPts val="0"/>
              </a:spcBef>
              <a:spcAft>
                <a:spcPts val="1200"/>
              </a:spcAft>
            </a:pPr>
            <a:endParaRPr lang="en-US" dirty="0"/>
          </a:p>
        </p:txBody>
      </p:sp>
      <p:sp>
        <p:nvSpPr>
          <p:cNvPr id="4" name="Slide Number Placeholder 3"/>
          <p:cNvSpPr>
            <a:spLocks noGrp="1"/>
          </p:cNvSpPr>
          <p:nvPr>
            <p:ph type="sldNum" sz="quarter" idx="5"/>
          </p:nvPr>
        </p:nvSpPr>
        <p:spPr/>
        <p:txBody>
          <a:bodyPr/>
          <a:lstStyle/>
          <a:p>
            <a:fld id="{DE864A7D-4F89-4359-B4A7-FEF9AC2B62D6}" type="slidenum">
              <a:rPr lang="en-US" smtClean="0"/>
              <a:t>9</a:t>
            </a:fld>
            <a:endParaRPr lang="en-US" dirty="0"/>
          </a:p>
        </p:txBody>
      </p:sp>
    </p:spTree>
    <p:extLst>
      <p:ext uri="{BB962C8B-B14F-4D97-AF65-F5344CB8AC3E}">
        <p14:creationId xmlns:p14="http://schemas.microsoft.com/office/powerpoint/2010/main" val="347164550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microsoft.com/office/2007/relationships/hdphoto" Target="../media/hdphoto2.wdp"/></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microsoft.com/office/2007/relationships/hdphoto" Target="../media/hdphoto2.wdp"/></Relationships>
</file>

<file path=ppt/slideLayouts/_rels/slideLayout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microsoft.com/office/2007/relationships/hdphoto" Target="../media/hdphoto2.wdp"/></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 Slide 1">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D0B6D1C3-F725-6948-9BDF-50E66B069391}"/>
              </a:ext>
            </a:extLst>
          </p:cNvPr>
          <p:cNvSpPr/>
          <p:nvPr userDrawn="1"/>
        </p:nvSpPr>
        <p:spPr>
          <a:xfrm>
            <a:off x="-3429000" y="0"/>
            <a:ext cx="6858000" cy="6858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Shape&#10;&#10;Description automatically generated with medium confidence">
            <a:extLst>
              <a:ext uri="{FF2B5EF4-FFF2-40B4-BE49-F238E27FC236}">
                <a16:creationId xmlns:a16="http://schemas.microsoft.com/office/drawing/2014/main" id="{767861D9-66D6-FB4A-B622-7918DB032014}"/>
              </a:ext>
            </a:extLst>
          </p:cNvPr>
          <p:cNvPicPr>
            <a:picLocks noChangeAspect="1"/>
          </p:cNvPicPr>
          <p:nvPr userDrawn="1"/>
        </p:nvPicPr>
        <p:blipFill rotWithShape="1">
          <a:blip r:embed="rId2" cstate="email">
            <a:alphaModFix amt="5000"/>
            <a:lum bright="70000" contrast="-70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r="-1260" b="-842"/>
          <a:stretch/>
        </p:blipFill>
        <p:spPr>
          <a:xfrm>
            <a:off x="0" y="219202"/>
            <a:ext cx="3345160" cy="6570921"/>
          </a:xfrm>
          <a:prstGeom prst="rect">
            <a:avLst/>
          </a:prstGeom>
          <a:noFill/>
        </p:spPr>
      </p:pic>
      <p:sp>
        <p:nvSpPr>
          <p:cNvPr id="14" name="Title 1">
            <a:extLst>
              <a:ext uri="{FF2B5EF4-FFF2-40B4-BE49-F238E27FC236}">
                <a16:creationId xmlns:a16="http://schemas.microsoft.com/office/drawing/2014/main" id="{14FFD73A-A22C-B849-92F1-CE00477A70F9}"/>
              </a:ext>
            </a:extLst>
          </p:cNvPr>
          <p:cNvSpPr>
            <a:spLocks noGrp="1"/>
          </p:cNvSpPr>
          <p:nvPr>
            <p:ph type="ctrTitle"/>
          </p:nvPr>
        </p:nvSpPr>
        <p:spPr>
          <a:xfrm>
            <a:off x="3949256" y="3908695"/>
            <a:ext cx="7492672" cy="793920"/>
          </a:xfrm>
          <a:prstGeom prst="rect">
            <a:avLst/>
          </a:prstGeom>
        </p:spPr>
        <p:txBody>
          <a:bodyPr anchor="t">
            <a:normAutofit/>
          </a:bodyPr>
          <a:lstStyle>
            <a:lvl1pPr algn="l">
              <a:defRPr sz="4000" b="0" i="0">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5" name="Subtitle 2">
            <a:extLst>
              <a:ext uri="{FF2B5EF4-FFF2-40B4-BE49-F238E27FC236}">
                <a16:creationId xmlns:a16="http://schemas.microsoft.com/office/drawing/2014/main" id="{35FD3991-DF44-1445-A473-9CBF805A6B99}"/>
              </a:ext>
            </a:extLst>
          </p:cNvPr>
          <p:cNvSpPr>
            <a:spLocks noGrp="1"/>
          </p:cNvSpPr>
          <p:nvPr>
            <p:ph type="subTitle" idx="1"/>
          </p:nvPr>
        </p:nvSpPr>
        <p:spPr>
          <a:xfrm>
            <a:off x="3949256" y="4745169"/>
            <a:ext cx="7987476" cy="672247"/>
          </a:xfrm>
          <a:prstGeom prst="rect">
            <a:avLst/>
          </a:prstGeom>
        </p:spPr>
        <p:txBody>
          <a:bodyPr>
            <a:normAutofit/>
          </a:bodyPr>
          <a:lstStyle>
            <a:lvl1pPr marL="0" indent="0" algn="l">
              <a:buNone/>
              <a:defRPr sz="28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6" name="Picture 15" descr="Logo&#10;&#10;Description automatically generated">
            <a:extLst>
              <a:ext uri="{FF2B5EF4-FFF2-40B4-BE49-F238E27FC236}">
                <a16:creationId xmlns:a16="http://schemas.microsoft.com/office/drawing/2014/main" id="{92B96C5A-3317-704D-B85A-DFDD17F59B07}"/>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748733" y="1665466"/>
            <a:ext cx="6571955" cy="1914439"/>
          </a:xfrm>
          <a:prstGeom prst="rect">
            <a:avLst/>
          </a:prstGeom>
        </p:spPr>
      </p:pic>
    </p:spTree>
    <p:extLst>
      <p:ext uri="{BB962C8B-B14F-4D97-AF65-F5344CB8AC3E}">
        <p14:creationId xmlns:p14="http://schemas.microsoft.com/office/powerpoint/2010/main" val="3294642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Orange + Image">
    <p:spTree>
      <p:nvGrpSpPr>
        <p:cNvPr id="1" name=""/>
        <p:cNvGrpSpPr/>
        <p:nvPr/>
      </p:nvGrpSpPr>
      <p:grpSpPr>
        <a:xfrm>
          <a:off x="0" y="0"/>
          <a:ext cx="0" cy="0"/>
          <a:chOff x="0" y="0"/>
          <a:chExt cx="0" cy="0"/>
        </a:xfrm>
      </p:grpSpPr>
      <p:pic>
        <p:nvPicPr>
          <p:cNvPr id="13" name="Picture 12" descr="Shape&#10;&#10;Description automatically generated with medium confidence">
            <a:extLst>
              <a:ext uri="{FF2B5EF4-FFF2-40B4-BE49-F238E27FC236}">
                <a16:creationId xmlns:a16="http://schemas.microsoft.com/office/drawing/2014/main" id="{D0561D6B-CFE6-C94D-84BB-BCB12230FC89}"/>
              </a:ext>
            </a:extLst>
          </p:cNvPr>
          <p:cNvPicPr>
            <a:picLocks noChangeAspect="1"/>
          </p:cNvPicPr>
          <p:nvPr userDrawn="1"/>
        </p:nvPicPr>
        <p:blipFill rotWithShape="1">
          <a:blip r:embed="rId2" cstate="email">
            <a:duotone>
              <a:schemeClr val="accent3">
                <a:shade val="45000"/>
                <a:satMod val="135000"/>
              </a:schemeClr>
              <a:prstClr val="white"/>
            </a:duotone>
            <a:alphaModFix amt="6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pic>
        <p:nvPicPr>
          <p:cNvPr id="18" name="Picture 17" descr="Text, logo&#10;&#10;Description automatically generated">
            <a:extLst>
              <a:ext uri="{FF2B5EF4-FFF2-40B4-BE49-F238E27FC236}">
                <a16:creationId xmlns:a16="http://schemas.microsoft.com/office/drawing/2014/main" id="{858B11CB-7E43-A847-8E20-16BCE9D09F30}"/>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9" name="Title 1">
            <a:extLst>
              <a:ext uri="{FF2B5EF4-FFF2-40B4-BE49-F238E27FC236}">
                <a16:creationId xmlns:a16="http://schemas.microsoft.com/office/drawing/2014/main" id="{8E547958-6AF6-5841-9423-874E22BFD0E3}"/>
              </a:ext>
            </a:extLst>
          </p:cNvPr>
          <p:cNvSpPr>
            <a:spLocks noGrp="1"/>
          </p:cNvSpPr>
          <p:nvPr>
            <p:ph type="title"/>
          </p:nvPr>
        </p:nvSpPr>
        <p:spPr>
          <a:xfrm>
            <a:off x="765543" y="365126"/>
            <a:ext cx="6709145" cy="762310"/>
          </a:xfrm>
          <a:prstGeom prst="rect">
            <a:avLst/>
          </a:prstGeom>
        </p:spPr>
        <p:txBody>
          <a:bodyPr/>
          <a:lstStyle>
            <a:lvl1pPr>
              <a:defRPr sz="3800" b="0" i="0">
                <a:solidFill>
                  <a:srgbClr val="FF4A00"/>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8" name="Oval 7">
            <a:extLst>
              <a:ext uri="{FF2B5EF4-FFF2-40B4-BE49-F238E27FC236}">
                <a16:creationId xmlns:a16="http://schemas.microsoft.com/office/drawing/2014/main" id="{AC75D794-A8F5-9B41-B297-17CD839DC81A}"/>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a:extLst>
              <a:ext uri="{FF2B5EF4-FFF2-40B4-BE49-F238E27FC236}">
                <a16:creationId xmlns:a16="http://schemas.microsoft.com/office/drawing/2014/main" id="{F8A160E0-302D-6142-866B-EFF101F36A16}"/>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0" name="Content Placeholder 2">
            <a:extLst>
              <a:ext uri="{FF2B5EF4-FFF2-40B4-BE49-F238E27FC236}">
                <a16:creationId xmlns:a16="http://schemas.microsoft.com/office/drawing/2014/main" id="{1D578A12-FC74-B449-9D42-F78D270D4363}"/>
              </a:ext>
            </a:extLst>
          </p:cNvPr>
          <p:cNvSpPr>
            <a:spLocks noGrp="1"/>
          </p:cNvSpPr>
          <p:nvPr>
            <p:ph idx="1" hasCustomPrompt="1"/>
          </p:nvPr>
        </p:nvSpPr>
        <p:spPr>
          <a:xfrm>
            <a:off x="765544" y="1368735"/>
            <a:ext cx="561054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7651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Slide Green">
    <p:spTree>
      <p:nvGrpSpPr>
        <p:cNvPr id="1" name=""/>
        <p:cNvGrpSpPr/>
        <p:nvPr/>
      </p:nvGrpSpPr>
      <p:grpSpPr>
        <a:xfrm>
          <a:off x="0" y="0"/>
          <a:ext cx="0" cy="0"/>
          <a:chOff x="0" y="0"/>
          <a:chExt cx="0" cy="0"/>
        </a:xfrm>
      </p:grpSpPr>
      <p:pic>
        <p:nvPicPr>
          <p:cNvPr id="13" name="Picture 12" descr="Shape&#10;&#10;Description automatically generated with medium confidence">
            <a:extLst>
              <a:ext uri="{FF2B5EF4-FFF2-40B4-BE49-F238E27FC236}">
                <a16:creationId xmlns:a16="http://schemas.microsoft.com/office/drawing/2014/main" id="{D0561D6B-CFE6-C94D-84BB-BCB12230FC89}"/>
              </a:ext>
            </a:extLst>
          </p:cNvPr>
          <p:cNvPicPr>
            <a:picLocks noChangeAspect="1"/>
          </p:cNvPicPr>
          <p:nvPr userDrawn="1"/>
        </p:nvPicPr>
        <p:blipFill rotWithShape="1">
          <a:blip r:embed="rId2" cstate="email">
            <a:duotone>
              <a:schemeClr val="accent4">
                <a:shade val="45000"/>
                <a:satMod val="135000"/>
              </a:schemeClr>
              <a:prstClr val="white"/>
            </a:duotone>
            <a:alphaModFix amt="8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pic>
        <p:nvPicPr>
          <p:cNvPr id="18" name="Picture 17" descr="Text, logo&#10;&#10;Description automatically generated">
            <a:extLst>
              <a:ext uri="{FF2B5EF4-FFF2-40B4-BE49-F238E27FC236}">
                <a16:creationId xmlns:a16="http://schemas.microsoft.com/office/drawing/2014/main" id="{858B11CB-7E43-A847-8E20-16BCE9D09F30}"/>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8" name="Title 1">
            <a:extLst>
              <a:ext uri="{FF2B5EF4-FFF2-40B4-BE49-F238E27FC236}">
                <a16:creationId xmlns:a16="http://schemas.microsoft.com/office/drawing/2014/main" id="{2D398C7F-646F-F642-ADDC-9CF94395EBEC}"/>
              </a:ext>
            </a:extLst>
          </p:cNvPr>
          <p:cNvSpPr>
            <a:spLocks noGrp="1"/>
          </p:cNvSpPr>
          <p:nvPr>
            <p:ph type="title"/>
          </p:nvPr>
        </p:nvSpPr>
        <p:spPr>
          <a:xfrm>
            <a:off x="765544" y="365126"/>
            <a:ext cx="10679062" cy="762310"/>
          </a:xfrm>
          <a:prstGeom prst="rect">
            <a:avLst/>
          </a:prstGeom>
        </p:spPr>
        <p:txBody>
          <a:bodyPr/>
          <a:lstStyle>
            <a:lvl1pPr>
              <a:defRPr sz="3800" b="0" i="0">
                <a:solidFill>
                  <a:schemeClr val="accent4">
                    <a:lumMod val="75000"/>
                  </a:schemeClr>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0" name="Oval 9">
            <a:extLst>
              <a:ext uri="{FF2B5EF4-FFF2-40B4-BE49-F238E27FC236}">
                <a16:creationId xmlns:a16="http://schemas.microsoft.com/office/drawing/2014/main" id="{A21B7830-6EF9-6142-B8A0-2C632D9C69FC}"/>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5">
            <a:extLst>
              <a:ext uri="{FF2B5EF4-FFF2-40B4-BE49-F238E27FC236}">
                <a16:creationId xmlns:a16="http://schemas.microsoft.com/office/drawing/2014/main" id="{851EE712-E9EA-6140-BA9F-0B210C67D125}"/>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2" name="Content Placeholder 2">
            <a:extLst>
              <a:ext uri="{FF2B5EF4-FFF2-40B4-BE49-F238E27FC236}">
                <a16:creationId xmlns:a16="http://schemas.microsoft.com/office/drawing/2014/main" id="{82A1EC73-6B4D-2949-A7DB-FB18B1346E0E}"/>
              </a:ext>
            </a:extLst>
          </p:cNvPr>
          <p:cNvSpPr>
            <a:spLocks noGrp="1"/>
          </p:cNvSpPr>
          <p:nvPr>
            <p:ph idx="1" hasCustomPrompt="1"/>
          </p:nvPr>
        </p:nvSpPr>
        <p:spPr>
          <a:xfrm>
            <a:off x="765544" y="1368735"/>
            <a:ext cx="1067906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66999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lide Green + Image">
    <p:spTree>
      <p:nvGrpSpPr>
        <p:cNvPr id="1" name=""/>
        <p:cNvGrpSpPr/>
        <p:nvPr/>
      </p:nvGrpSpPr>
      <p:grpSpPr>
        <a:xfrm>
          <a:off x="0" y="0"/>
          <a:ext cx="0" cy="0"/>
          <a:chOff x="0" y="0"/>
          <a:chExt cx="0" cy="0"/>
        </a:xfrm>
      </p:grpSpPr>
      <p:pic>
        <p:nvPicPr>
          <p:cNvPr id="13" name="Picture 12" descr="Shape&#10;&#10;Description automatically generated with medium confidence">
            <a:extLst>
              <a:ext uri="{FF2B5EF4-FFF2-40B4-BE49-F238E27FC236}">
                <a16:creationId xmlns:a16="http://schemas.microsoft.com/office/drawing/2014/main" id="{D0561D6B-CFE6-C94D-84BB-BCB12230FC89}"/>
              </a:ext>
            </a:extLst>
          </p:cNvPr>
          <p:cNvPicPr>
            <a:picLocks noChangeAspect="1"/>
          </p:cNvPicPr>
          <p:nvPr userDrawn="1"/>
        </p:nvPicPr>
        <p:blipFill rotWithShape="1">
          <a:blip r:embed="rId2" cstate="email">
            <a:duotone>
              <a:schemeClr val="accent4">
                <a:shade val="45000"/>
                <a:satMod val="135000"/>
              </a:schemeClr>
              <a:prstClr val="white"/>
            </a:duotone>
            <a:alphaModFix amt="8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pic>
        <p:nvPicPr>
          <p:cNvPr id="18" name="Picture 17" descr="Text, logo&#10;&#10;Description automatically generated">
            <a:extLst>
              <a:ext uri="{FF2B5EF4-FFF2-40B4-BE49-F238E27FC236}">
                <a16:creationId xmlns:a16="http://schemas.microsoft.com/office/drawing/2014/main" id="{858B11CB-7E43-A847-8E20-16BCE9D09F30}"/>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8" name="Title 1">
            <a:extLst>
              <a:ext uri="{FF2B5EF4-FFF2-40B4-BE49-F238E27FC236}">
                <a16:creationId xmlns:a16="http://schemas.microsoft.com/office/drawing/2014/main" id="{2D398C7F-646F-F642-ADDC-9CF94395EBEC}"/>
              </a:ext>
            </a:extLst>
          </p:cNvPr>
          <p:cNvSpPr>
            <a:spLocks noGrp="1"/>
          </p:cNvSpPr>
          <p:nvPr>
            <p:ph type="title"/>
          </p:nvPr>
        </p:nvSpPr>
        <p:spPr>
          <a:xfrm>
            <a:off x="765544" y="365126"/>
            <a:ext cx="6964326" cy="762310"/>
          </a:xfrm>
          <a:prstGeom prst="rect">
            <a:avLst/>
          </a:prstGeom>
        </p:spPr>
        <p:txBody>
          <a:bodyPr/>
          <a:lstStyle>
            <a:lvl1pPr>
              <a:defRPr sz="3800" b="0" i="0">
                <a:solidFill>
                  <a:schemeClr val="accent4">
                    <a:lumMod val="75000"/>
                  </a:schemeClr>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0" name="Oval 9">
            <a:extLst>
              <a:ext uri="{FF2B5EF4-FFF2-40B4-BE49-F238E27FC236}">
                <a16:creationId xmlns:a16="http://schemas.microsoft.com/office/drawing/2014/main" id="{D0F16D5E-1958-3D43-9A94-0961BBA8B880}"/>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5">
            <a:extLst>
              <a:ext uri="{FF2B5EF4-FFF2-40B4-BE49-F238E27FC236}">
                <a16:creationId xmlns:a16="http://schemas.microsoft.com/office/drawing/2014/main" id="{F1F74D71-55C1-A74A-901B-0E87B51C4891}"/>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2" name="Content Placeholder 2">
            <a:extLst>
              <a:ext uri="{FF2B5EF4-FFF2-40B4-BE49-F238E27FC236}">
                <a16:creationId xmlns:a16="http://schemas.microsoft.com/office/drawing/2014/main" id="{26C0026A-0A87-3346-9159-E79FAABB93A3}"/>
              </a:ext>
            </a:extLst>
          </p:cNvPr>
          <p:cNvSpPr>
            <a:spLocks noGrp="1"/>
          </p:cNvSpPr>
          <p:nvPr>
            <p:ph idx="1" hasCustomPrompt="1"/>
          </p:nvPr>
        </p:nvSpPr>
        <p:spPr>
          <a:xfrm>
            <a:off x="765544" y="1368735"/>
            <a:ext cx="561054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467237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Slide Dark">
    <p:bg>
      <p:bgPr>
        <a:solidFill>
          <a:srgbClr val="020F39"/>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3ED3A902-08E6-4940-8AB6-BBBA10A4C2C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pic>
        <p:nvPicPr>
          <p:cNvPr id="11" name="Picture 10" descr="Shape&#10;&#10;Description automatically generated with medium confidence">
            <a:extLst>
              <a:ext uri="{FF2B5EF4-FFF2-40B4-BE49-F238E27FC236}">
                <a16:creationId xmlns:a16="http://schemas.microsoft.com/office/drawing/2014/main" id="{9ED4791B-E88B-EC40-A89A-A7B2AFE41FD4}"/>
              </a:ext>
            </a:extLst>
          </p:cNvPr>
          <p:cNvPicPr>
            <a:picLocks noChangeAspect="1"/>
          </p:cNvPicPr>
          <p:nvPr userDrawn="1"/>
        </p:nvPicPr>
        <p:blipFill rotWithShape="1">
          <a:blip r:embed="rId3" cstate="email">
            <a:alphaModFix amt="5000"/>
            <a:lum bright="70000" contrast="-70000"/>
            <a:extLst>
              <a:ext uri="{BEBA8EAE-BF5A-486C-A8C5-ECC9F3942E4B}">
                <a14:imgProps xmlns:a14="http://schemas.microsoft.com/office/drawing/2010/main">
                  <a14:imgLayer r:embed="rId4">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sp>
        <p:nvSpPr>
          <p:cNvPr id="8" name="Title 1">
            <a:extLst>
              <a:ext uri="{FF2B5EF4-FFF2-40B4-BE49-F238E27FC236}">
                <a16:creationId xmlns:a16="http://schemas.microsoft.com/office/drawing/2014/main" id="{39D101DC-63B4-3F48-BE78-C27B22BFECDC}"/>
              </a:ext>
            </a:extLst>
          </p:cNvPr>
          <p:cNvSpPr>
            <a:spLocks noGrp="1"/>
          </p:cNvSpPr>
          <p:nvPr>
            <p:ph type="title"/>
          </p:nvPr>
        </p:nvSpPr>
        <p:spPr>
          <a:xfrm>
            <a:off x="765545" y="365126"/>
            <a:ext cx="10679062" cy="762310"/>
          </a:xfrm>
          <a:prstGeom prst="rect">
            <a:avLst/>
          </a:prstGeom>
        </p:spPr>
        <p:txBody>
          <a:bodyPr/>
          <a:lstStyle>
            <a:lvl1pPr>
              <a:defRPr sz="3800" b="0" i="0">
                <a:solidFill>
                  <a:schemeClr val="bg1"/>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3" name="Oval 12">
            <a:extLst>
              <a:ext uri="{FF2B5EF4-FFF2-40B4-BE49-F238E27FC236}">
                <a16:creationId xmlns:a16="http://schemas.microsoft.com/office/drawing/2014/main" id="{1094124E-041B-484D-839A-5EE93347F6B3}"/>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Slide Number Placeholder 5">
            <a:extLst>
              <a:ext uri="{FF2B5EF4-FFF2-40B4-BE49-F238E27FC236}">
                <a16:creationId xmlns:a16="http://schemas.microsoft.com/office/drawing/2014/main" id="{58A274B5-3EF2-5F47-A5C2-8A4F31EB5443}"/>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5" name="Content Placeholder 2">
            <a:extLst>
              <a:ext uri="{FF2B5EF4-FFF2-40B4-BE49-F238E27FC236}">
                <a16:creationId xmlns:a16="http://schemas.microsoft.com/office/drawing/2014/main" id="{3C1096C4-4437-0640-83EE-F06910424361}"/>
              </a:ext>
            </a:extLst>
          </p:cNvPr>
          <p:cNvSpPr>
            <a:spLocks noGrp="1"/>
          </p:cNvSpPr>
          <p:nvPr>
            <p:ph idx="1" hasCustomPrompt="1"/>
          </p:nvPr>
        </p:nvSpPr>
        <p:spPr>
          <a:xfrm>
            <a:off x="765544" y="1368735"/>
            <a:ext cx="10679062" cy="4746315"/>
          </a:xfrm>
          <a:prstGeom prst="rect">
            <a:avLst/>
          </a:prstGeom>
        </p:spPr>
        <p:txBody>
          <a:bodyPr/>
          <a:lstStyle>
            <a:lvl1pPr marL="0" indent="0">
              <a:lnSpc>
                <a:spcPts val="2400"/>
              </a:lnSpc>
              <a:buNone/>
              <a:defRPr sz="2400" b="0" i="0">
                <a:solidFill>
                  <a:schemeClr val="bg1"/>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chemeClr val="bg1"/>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31192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Slide Dark + Image">
    <p:bg>
      <p:bgPr>
        <a:solidFill>
          <a:srgbClr val="020F39"/>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3ED3A902-08E6-4940-8AB6-BBBA10A4C2C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pic>
        <p:nvPicPr>
          <p:cNvPr id="11" name="Picture 10" descr="Shape&#10;&#10;Description automatically generated with medium confidence">
            <a:extLst>
              <a:ext uri="{FF2B5EF4-FFF2-40B4-BE49-F238E27FC236}">
                <a16:creationId xmlns:a16="http://schemas.microsoft.com/office/drawing/2014/main" id="{9ED4791B-E88B-EC40-A89A-A7B2AFE41FD4}"/>
              </a:ext>
            </a:extLst>
          </p:cNvPr>
          <p:cNvPicPr>
            <a:picLocks noChangeAspect="1"/>
          </p:cNvPicPr>
          <p:nvPr userDrawn="1"/>
        </p:nvPicPr>
        <p:blipFill rotWithShape="1">
          <a:blip r:embed="rId3" cstate="email">
            <a:alphaModFix amt="5000"/>
            <a:lum bright="70000" contrast="-70000"/>
            <a:extLst>
              <a:ext uri="{BEBA8EAE-BF5A-486C-A8C5-ECC9F3942E4B}">
                <a14:imgProps xmlns:a14="http://schemas.microsoft.com/office/drawing/2010/main">
                  <a14:imgLayer r:embed="rId4">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sp>
        <p:nvSpPr>
          <p:cNvPr id="8" name="Title 1">
            <a:extLst>
              <a:ext uri="{FF2B5EF4-FFF2-40B4-BE49-F238E27FC236}">
                <a16:creationId xmlns:a16="http://schemas.microsoft.com/office/drawing/2014/main" id="{39D101DC-63B4-3F48-BE78-C27B22BFECDC}"/>
              </a:ext>
            </a:extLst>
          </p:cNvPr>
          <p:cNvSpPr>
            <a:spLocks noGrp="1"/>
          </p:cNvSpPr>
          <p:nvPr>
            <p:ph type="title"/>
          </p:nvPr>
        </p:nvSpPr>
        <p:spPr>
          <a:xfrm>
            <a:off x="765543" y="365126"/>
            <a:ext cx="6687879" cy="762310"/>
          </a:xfrm>
          <a:prstGeom prst="rect">
            <a:avLst/>
          </a:prstGeom>
        </p:spPr>
        <p:txBody>
          <a:bodyPr/>
          <a:lstStyle>
            <a:lvl1pPr>
              <a:defRPr sz="3800" b="0" i="0">
                <a:solidFill>
                  <a:schemeClr val="bg1"/>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4" name="Oval 13">
            <a:extLst>
              <a:ext uri="{FF2B5EF4-FFF2-40B4-BE49-F238E27FC236}">
                <a16:creationId xmlns:a16="http://schemas.microsoft.com/office/drawing/2014/main" id="{A1C87B22-4130-EC46-926B-A150664A2C17}"/>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lide Number Placeholder 5">
            <a:extLst>
              <a:ext uri="{FF2B5EF4-FFF2-40B4-BE49-F238E27FC236}">
                <a16:creationId xmlns:a16="http://schemas.microsoft.com/office/drawing/2014/main" id="{3158CD07-EEA8-E640-B1E1-32A847039177}"/>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6" name="Content Placeholder 2">
            <a:extLst>
              <a:ext uri="{FF2B5EF4-FFF2-40B4-BE49-F238E27FC236}">
                <a16:creationId xmlns:a16="http://schemas.microsoft.com/office/drawing/2014/main" id="{35AB2612-CE67-884D-94AD-9B5D905A7F69}"/>
              </a:ext>
            </a:extLst>
          </p:cNvPr>
          <p:cNvSpPr>
            <a:spLocks noGrp="1"/>
          </p:cNvSpPr>
          <p:nvPr>
            <p:ph idx="1" hasCustomPrompt="1"/>
          </p:nvPr>
        </p:nvSpPr>
        <p:spPr>
          <a:xfrm>
            <a:off x="765544" y="1368735"/>
            <a:ext cx="5610542" cy="4746315"/>
          </a:xfrm>
          <a:prstGeom prst="rect">
            <a:avLst/>
          </a:prstGeom>
        </p:spPr>
        <p:txBody>
          <a:bodyPr/>
          <a:lstStyle>
            <a:lvl1pPr marL="0" indent="0">
              <a:lnSpc>
                <a:spcPts val="2400"/>
              </a:lnSpc>
              <a:buNone/>
              <a:defRPr sz="2400" b="0" i="0">
                <a:solidFill>
                  <a:schemeClr val="bg1"/>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chemeClr val="bg1"/>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65636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Slide Dark + Background">
    <p:bg>
      <p:bgPr>
        <a:solidFill>
          <a:srgbClr val="020F39"/>
        </a:solidFill>
        <a:effectLst/>
      </p:bgPr>
    </p:bg>
    <p:spTree>
      <p:nvGrpSpPr>
        <p:cNvPr id="1" name=""/>
        <p:cNvGrpSpPr/>
        <p:nvPr/>
      </p:nvGrpSpPr>
      <p:grpSpPr>
        <a:xfrm>
          <a:off x="0" y="0"/>
          <a:ext cx="0" cy="0"/>
          <a:chOff x="0" y="0"/>
          <a:chExt cx="0" cy="0"/>
        </a:xfrm>
      </p:grpSpPr>
      <p:pic>
        <p:nvPicPr>
          <p:cNvPr id="16" name="Picture 15" descr="Shape&#10;&#10;Description automatically generated with medium confidence">
            <a:extLst>
              <a:ext uri="{FF2B5EF4-FFF2-40B4-BE49-F238E27FC236}">
                <a16:creationId xmlns:a16="http://schemas.microsoft.com/office/drawing/2014/main" id="{BEBC3B94-EA80-AB47-A2CD-3AABE62F183C}"/>
              </a:ext>
            </a:extLst>
          </p:cNvPr>
          <p:cNvPicPr>
            <a:picLocks noChangeAspect="1"/>
          </p:cNvPicPr>
          <p:nvPr userDrawn="1"/>
        </p:nvPicPr>
        <p:blipFill rotWithShape="1">
          <a:blip r:embed="rId2" cstate="email">
            <a:alphaModFix amt="5000"/>
            <a:lum bright="70000" contrast="-70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sp>
        <p:nvSpPr>
          <p:cNvPr id="12" name="Title 1">
            <a:extLst>
              <a:ext uri="{FF2B5EF4-FFF2-40B4-BE49-F238E27FC236}">
                <a16:creationId xmlns:a16="http://schemas.microsoft.com/office/drawing/2014/main" id="{2183E695-72EC-2C4B-A951-6A10894158C6}"/>
              </a:ext>
            </a:extLst>
          </p:cNvPr>
          <p:cNvSpPr>
            <a:spLocks noGrp="1"/>
          </p:cNvSpPr>
          <p:nvPr>
            <p:ph type="title"/>
          </p:nvPr>
        </p:nvSpPr>
        <p:spPr>
          <a:xfrm>
            <a:off x="765543" y="365126"/>
            <a:ext cx="6645349" cy="762310"/>
          </a:xfrm>
          <a:prstGeom prst="rect">
            <a:avLst/>
          </a:prstGeom>
        </p:spPr>
        <p:txBody>
          <a:bodyPr/>
          <a:lstStyle>
            <a:lvl1pPr>
              <a:defRPr sz="3800" b="0" i="0">
                <a:solidFill>
                  <a:schemeClr val="bg1"/>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pic>
        <p:nvPicPr>
          <p:cNvPr id="15" name="Picture 14">
            <a:extLst>
              <a:ext uri="{FF2B5EF4-FFF2-40B4-BE49-F238E27FC236}">
                <a16:creationId xmlns:a16="http://schemas.microsoft.com/office/drawing/2014/main" id="{37DF2BD0-20FD-6342-96EC-BBABE9322E5F}"/>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17" name="Oval 16">
            <a:extLst>
              <a:ext uri="{FF2B5EF4-FFF2-40B4-BE49-F238E27FC236}">
                <a16:creationId xmlns:a16="http://schemas.microsoft.com/office/drawing/2014/main" id="{4B979B37-6C74-914B-8B8E-D8241FB8DC95}"/>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Slide Number Placeholder 5">
            <a:extLst>
              <a:ext uri="{FF2B5EF4-FFF2-40B4-BE49-F238E27FC236}">
                <a16:creationId xmlns:a16="http://schemas.microsoft.com/office/drawing/2014/main" id="{06B26A89-1385-6946-A398-E62459056390}"/>
              </a:ext>
            </a:extLst>
          </p:cNvPr>
          <p:cNvSpPr>
            <a:spLocks noGrp="1"/>
          </p:cNvSpPr>
          <p:nvPr>
            <p:ph type="sldNum" sz="quarter" idx="12"/>
          </p:nvPr>
        </p:nvSpPr>
        <p:spPr>
          <a:xfrm>
            <a:off x="11444606" y="6376399"/>
            <a:ext cx="492125" cy="274324"/>
          </a:xfrm>
        </p:spPr>
        <p:txBody>
          <a:bodyPr/>
          <a:lstStyle>
            <a:lvl1pPr>
              <a:defRPr>
                <a:solidFill>
                  <a:schemeClr val="bg1"/>
                </a:solidFill>
                <a:latin typeface="Roboto" panose="02000000000000000000" pitchFamily="2" charset="0"/>
                <a:ea typeface="Roboto" panose="02000000000000000000" pitchFamily="2" charset="0"/>
              </a:defRPr>
            </a:lvl1pPr>
          </a:lstStyle>
          <a:p>
            <a:fld id="{CDCB46B4-79E8-1449-8D45-8ACF439F73AA}" type="slidenum">
              <a:rPr lang="en-US" smtClean="0"/>
              <a:pPr/>
              <a:t>‹#›</a:t>
            </a:fld>
            <a:endParaRPr lang="en-US" dirty="0"/>
          </a:p>
        </p:txBody>
      </p:sp>
      <p:sp>
        <p:nvSpPr>
          <p:cNvPr id="21" name="Oval 20">
            <a:extLst>
              <a:ext uri="{FF2B5EF4-FFF2-40B4-BE49-F238E27FC236}">
                <a16:creationId xmlns:a16="http://schemas.microsoft.com/office/drawing/2014/main" id="{E108B4A9-09EF-8945-A6AA-7F0450EF816F}"/>
              </a:ext>
            </a:extLst>
          </p:cNvPr>
          <p:cNvSpPr/>
          <p:nvPr userDrawn="1"/>
        </p:nvSpPr>
        <p:spPr>
          <a:xfrm>
            <a:off x="6687879" y="-722477"/>
            <a:ext cx="8803758" cy="88037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Content Placeholder 2">
            <a:extLst>
              <a:ext uri="{FF2B5EF4-FFF2-40B4-BE49-F238E27FC236}">
                <a16:creationId xmlns:a16="http://schemas.microsoft.com/office/drawing/2014/main" id="{03AD38AB-7F74-B14C-983E-A48C142BBEAC}"/>
              </a:ext>
            </a:extLst>
          </p:cNvPr>
          <p:cNvSpPr>
            <a:spLocks noGrp="1"/>
          </p:cNvSpPr>
          <p:nvPr>
            <p:ph idx="1" hasCustomPrompt="1"/>
          </p:nvPr>
        </p:nvSpPr>
        <p:spPr>
          <a:xfrm>
            <a:off x="765544" y="1368735"/>
            <a:ext cx="5610542" cy="4746315"/>
          </a:xfrm>
          <a:prstGeom prst="rect">
            <a:avLst/>
          </a:prstGeom>
        </p:spPr>
        <p:txBody>
          <a:bodyPr/>
          <a:lstStyle>
            <a:lvl1pPr marL="0" indent="0">
              <a:lnSpc>
                <a:spcPts val="2400"/>
              </a:lnSpc>
              <a:buNone/>
              <a:defRPr sz="2400" b="0" i="0">
                <a:solidFill>
                  <a:schemeClr val="bg1"/>
                </a:solidFill>
                <a:latin typeface="Arial" panose="020B0604020202020204" pitchFamily="34" charset="0"/>
                <a:ea typeface="Roboto" panose="02000000000000000000" pitchFamily="2" charset="0"/>
                <a:cs typeface="Arial" panose="020B0604020202020204" pitchFamily="34" charset="0"/>
              </a:defRPr>
            </a:lvl1pPr>
            <a:lvl2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4754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Divider Slide 1 (Pattern)">
    <p:bg>
      <p:bgPr>
        <a:solidFill>
          <a:srgbClr val="022077"/>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53085F7-10FB-514C-9E1C-83BC79E2FF6F}"/>
              </a:ext>
            </a:extLst>
          </p:cNvPr>
          <p:cNvGrpSpPr/>
          <p:nvPr userDrawn="1"/>
        </p:nvGrpSpPr>
        <p:grpSpPr>
          <a:xfrm>
            <a:off x="0" y="-9657"/>
            <a:ext cx="12192000" cy="6867657"/>
            <a:chOff x="0" y="-9657"/>
            <a:chExt cx="12192000" cy="6867657"/>
          </a:xfrm>
        </p:grpSpPr>
        <p:pic>
          <p:nvPicPr>
            <p:cNvPr id="9" name="Picture 8">
              <a:extLst>
                <a:ext uri="{FF2B5EF4-FFF2-40B4-BE49-F238E27FC236}">
                  <a16:creationId xmlns:a16="http://schemas.microsoft.com/office/drawing/2014/main" id="{C22F153C-EDF2-D845-A7D9-B1FEC3961A97}"/>
                </a:ext>
              </a:extLst>
            </p:cNvPr>
            <p:cNvPicPr>
              <a:picLocks noChangeAspect="1"/>
            </p:cNvPicPr>
            <p:nvPr userDrawn="1"/>
          </p:nvPicPr>
          <p:blipFill rotWithShape="1">
            <a:blip r:embed="rId2" cstate="email">
              <a:alphaModFix amt="5000"/>
              <a:extLst>
                <a:ext uri="{28A0092B-C50C-407E-A947-70E740481C1C}">
                  <a14:useLocalDpi xmlns:a14="http://schemas.microsoft.com/office/drawing/2010/main"/>
                </a:ext>
              </a:extLst>
            </a:blip>
            <a:srcRect/>
            <a:stretch/>
          </p:blipFill>
          <p:spPr>
            <a:xfrm>
              <a:off x="0" y="3429000"/>
              <a:ext cx="6096000" cy="3429000"/>
            </a:xfrm>
            <a:prstGeom prst="rect">
              <a:avLst/>
            </a:prstGeom>
          </p:spPr>
        </p:pic>
        <p:pic>
          <p:nvPicPr>
            <p:cNvPr id="10" name="Picture 9">
              <a:extLst>
                <a:ext uri="{FF2B5EF4-FFF2-40B4-BE49-F238E27FC236}">
                  <a16:creationId xmlns:a16="http://schemas.microsoft.com/office/drawing/2014/main" id="{B8921B9C-A5E0-4A42-BD2B-6821A9B05A3A}"/>
                </a:ext>
              </a:extLst>
            </p:cNvPr>
            <p:cNvPicPr>
              <a:picLocks noChangeAspect="1"/>
            </p:cNvPicPr>
            <p:nvPr userDrawn="1"/>
          </p:nvPicPr>
          <p:blipFill rotWithShape="1">
            <a:blip r:embed="rId3" cstate="email">
              <a:alphaModFix amt="5000"/>
              <a:extLst>
                <a:ext uri="{28A0092B-C50C-407E-A947-70E740481C1C}">
                  <a14:useLocalDpi xmlns:a14="http://schemas.microsoft.com/office/drawing/2010/main"/>
                </a:ext>
              </a:extLst>
            </a:blip>
            <a:srcRect/>
            <a:stretch/>
          </p:blipFill>
          <p:spPr>
            <a:xfrm>
              <a:off x="6244856" y="3419342"/>
              <a:ext cx="5947144" cy="3429000"/>
            </a:xfrm>
            <a:prstGeom prst="rect">
              <a:avLst/>
            </a:prstGeom>
          </p:spPr>
        </p:pic>
        <p:pic>
          <p:nvPicPr>
            <p:cNvPr id="11" name="Picture 10">
              <a:extLst>
                <a:ext uri="{FF2B5EF4-FFF2-40B4-BE49-F238E27FC236}">
                  <a16:creationId xmlns:a16="http://schemas.microsoft.com/office/drawing/2014/main" id="{8A3BCA0C-61F1-C14A-BAEE-ECF313BCBAEC}"/>
                </a:ext>
              </a:extLst>
            </p:cNvPr>
            <p:cNvPicPr>
              <a:picLocks noChangeAspect="1"/>
            </p:cNvPicPr>
            <p:nvPr userDrawn="1"/>
          </p:nvPicPr>
          <p:blipFill rotWithShape="1">
            <a:blip r:embed="rId4" cstate="email">
              <a:alphaModFix amt="5000"/>
              <a:extLst>
                <a:ext uri="{28A0092B-C50C-407E-A947-70E740481C1C}">
                  <a14:useLocalDpi xmlns:a14="http://schemas.microsoft.com/office/drawing/2010/main"/>
                </a:ext>
              </a:extLst>
            </a:blip>
            <a:srcRect/>
            <a:stretch/>
          </p:blipFill>
          <p:spPr>
            <a:xfrm>
              <a:off x="0" y="0"/>
              <a:ext cx="6096000" cy="3338623"/>
            </a:xfrm>
            <a:prstGeom prst="rect">
              <a:avLst/>
            </a:prstGeom>
          </p:spPr>
        </p:pic>
        <p:pic>
          <p:nvPicPr>
            <p:cNvPr id="12" name="Picture 11">
              <a:extLst>
                <a:ext uri="{FF2B5EF4-FFF2-40B4-BE49-F238E27FC236}">
                  <a16:creationId xmlns:a16="http://schemas.microsoft.com/office/drawing/2014/main" id="{81819E28-8D4D-C246-B366-E1E8B11C487C}"/>
                </a:ext>
              </a:extLst>
            </p:cNvPr>
            <p:cNvPicPr>
              <a:picLocks noChangeAspect="1"/>
            </p:cNvPicPr>
            <p:nvPr userDrawn="1"/>
          </p:nvPicPr>
          <p:blipFill rotWithShape="1">
            <a:blip r:embed="rId5" cstate="email">
              <a:alphaModFix amt="5000"/>
              <a:extLst>
                <a:ext uri="{28A0092B-C50C-407E-A947-70E740481C1C}">
                  <a14:useLocalDpi xmlns:a14="http://schemas.microsoft.com/office/drawing/2010/main"/>
                </a:ext>
              </a:extLst>
            </a:blip>
            <a:srcRect/>
            <a:stretch/>
          </p:blipFill>
          <p:spPr>
            <a:xfrm>
              <a:off x="6244856" y="-9657"/>
              <a:ext cx="5947144" cy="3429000"/>
            </a:xfrm>
            <a:prstGeom prst="rect">
              <a:avLst/>
            </a:prstGeom>
          </p:spPr>
        </p:pic>
      </p:grpSp>
      <p:sp>
        <p:nvSpPr>
          <p:cNvPr id="2" name="Title 1">
            <a:extLst>
              <a:ext uri="{FF2B5EF4-FFF2-40B4-BE49-F238E27FC236}">
                <a16:creationId xmlns:a16="http://schemas.microsoft.com/office/drawing/2014/main" id="{986CDE48-630F-9C46-BB6A-D7CDC02EAEB6}"/>
              </a:ext>
            </a:extLst>
          </p:cNvPr>
          <p:cNvSpPr>
            <a:spLocks noGrp="1"/>
          </p:cNvSpPr>
          <p:nvPr>
            <p:ph type="title"/>
          </p:nvPr>
        </p:nvSpPr>
        <p:spPr>
          <a:xfrm>
            <a:off x="831850" y="3857634"/>
            <a:ext cx="9724390" cy="756903"/>
          </a:xfrm>
          <a:prstGeom prst="rect">
            <a:avLst/>
          </a:prstGeom>
        </p:spPr>
        <p:txBody>
          <a:bodyPr anchor="t"/>
          <a:lstStyle>
            <a:lvl1pPr>
              <a:defRPr sz="4000" b="0" i="0">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a:extLst>
              <a:ext uri="{FF2B5EF4-FFF2-40B4-BE49-F238E27FC236}">
                <a16:creationId xmlns:a16="http://schemas.microsoft.com/office/drawing/2014/main" id="{95A7A785-1110-2D41-89A3-7E4C2F78657D}"/>
              </a:ext>
            </a:extLst>
          </p:cNvPr>
          <p:cNvSpPr>
            <a:spLocks noGrp="1"/>
          </p:cNvSpPr>
          <p:nvPr>
            <p:ph type="body" idx="1"/>
          </p:nvPr>
        </p:nvSpPr>
        <p:spPr>
          <a:xfrm>
            <a:off x="831850" y="4619830"/>
            <a:ext cx="6879276" cy="643291"/>
          </a:xfrm>
          <a:prstGeom prst="rect">
            <a:avLst/>
          </a:prstGeom>
        </p:spPr>
        <p:txBody>
          <a:bodyPr/>
          <a:lstStyle>
            <a:lvl1pPr marL="0" indent="0">
              <a:buNone/>
              <a:defRPr sz="2400" b="0" i="0">
                <a:solidFill>
                  <a:srgbClr val="FF4A00"/>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pic>
        <p:nvPicPr>
          <p:cNvPr id="8" name="Picture 7">
            <a:extLst>
              <a:ext uri="{FF2B5EF4-FFF2-40B4-BE49-F238E27FC236}">
                <a16:creationId xmlns:a16="http://schemas.microsoft.com/office/drawing/2014/main" id="{88C3531A-447B-CC40-A5CB-EBEA7C81359E}"/>
              </a:ext>
            </a:extLst>
          </p:cNvPr>
          <p:cNvPicPr>
            <a:picLocks noChangeAspect="1"/>
          </p:cNvPicPr>
          <p:nvPr userDrawn="1"/>
        </p:nvPicPr>
        <p:blipFill>
          <a:blip r:embed="rId6"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14" name="Oval 13">
            <a:extLst>
              <a:ext uri="{FF2B5EF4-FFF2-40B4-BE49-F238E27FC236}">
                <a16:creationId xmlns:a16="http://schemas.microsoft.com/office/drawing/2014/main" id="{20087949-D01F-654A-9EE4-34CDD8C54204}"/>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lide Number Placeholder 5">
            <a:extLst>
              <a:ext uri="{FF2B5EF4-FFF2-40B4-BE49-F238E27FC236}">
                <a16:creationId xmlns:a16="http://schemas.microsoft.com/office/drawing/2014/main" id="{5F358B00-4EF3-3F4E-BC4D-3255D5C145B5}"/>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15788671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vider Slide 2 (Full Image)">
    <p:bg>
      <p:bgPr>
        <a:solidFill>
          <a:srgbClr val="022077"/>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3AD68172-726C-9D4D-AFB6-B6D5081E2D13}"/>
              </a:ext>
            </a:extLst>
          </p:cNvPr>
          <p:cNvSpPr>
            <a:spLocks noGrp="1"/>
          </p:cNvSpPr>
          <p:nvPr>
            <p:ph type="pic" sz="quarter" idx="13"/>
          </p:nvPr>
        </p:nvSpPr>
        <p:spPr>
          <a:xfrm>
            <a:off x="0" y="0"/>
            <a:ext cx="12192000" cy="6858000"/>
          </a:xfrm>
          <a:prstGeom prst="rect">
            <a:avLst/>
          </a:prstGeom>
        </p:spPr>
        <p:txBody>
          <a:bodyPr/>
          <a:lstStyle/>
          <a:p>
            <a:endParaRPr lang="en-US" dirty="0"/>
          </a:p>
        </p:txBody>
      </p:sp>
      <p:pic>
        <p:nvPicPr>
          <p:cNvPr id="8" name="Picture 7">
            <a:extLst>
              <a:ext uri="{FF2B5EF4-FFF2-40B4-BE49-F238E27FC236}">
                <a16:creationId xmlns:a16="http://schemas.microsoft.com/office/drawing/2014/main" id="{88C3531A-447B-CC40-A5CB-EBEA7C81359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9" name="Oval 8">
            <a:extLst>
              <a:ext uri="{FF2B5EF4-FFF2-40B4-BE49-F238E27FC236}">
                <a16:creationId xmlns:a16="http://schemas.microsoft.com/office/drawing/2014/main" id="{D8FD39DF-AC70-0146-A75A-E87B60DE5E05}"/>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5">
            <a:extLst>
              <a:ext uri="{FF2B5EF4-FFF2-40B4-BE49-F238E27FC236}">
                <a16:creationId xmlns:a16="http://schemas.microsoft.com/office/drawing/2014/main" id="{2739860E-D67D-7847-9AA2-83389BD12B20}"/>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180763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vider Slide 2 (Two Images)">
    <p:bg>
      <p:bgPr>
        <a:solidFill>
          <a:srgbClr val="022077"/>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3AD68172-726C-9D4D-AFB6-B6D5081E2D13}"/>
              </a:ext>
            </a:extLst>
          </p:cNvPr>
          <p:cNvSpPr>
            <a:spLocks noGrp="1"/>
          </p:cNvSpPr>
          <p:nvPr>
            <p:ph type="pic" sz="quarter" idx="13"/>
          </p:nvPr>
        </p:nvSpPr>
        <p:spPr>
          <a:xfrm>
            <a:off x="0" y="0"/>
            <a:ext cx="6096000" cy="6858000"/>
          </a:xfrm>
          <a:prstGeom prst="rect">
            <a:avLst/>
          </a:prstGeom>
        </p:spPr>
        <p:txBody>
          <a:bodyPr/>
          <a:lstStyle/>
          <a:p>
            <a:endParaRPr lang="en-US" dirty="0"/>
          </a:p>
        </p:txBody>
      </p:sp>
      <p:pic>
        <p:nvPicPr>
          <p:cNvPr id="8" name="Picture 7">
            <a:extLst>
              <a:ext uri="{FF2B5EF4-FFF2-40B4-BE49-F238E27FC236}">
                <a16:creationId xmlns:a16="http://schemas.microsoft.com/office/drawing/2014/main" id="{88C3531A-447B-CC40-A5CB-EBEA7C81359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9" name="Oval 8">
            <a:extLst>
              <a:ext uri="{FF2B5EF4-FFF2-40B4-BE49-F238E27FC236}">
                <a16:creationId xmlns:a16="http://schemas.microsoft.com/office/drawing/2014/main" id="{D8FD39DF-AC70-0146-A75A-E87B60DE5E05}"/>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5">
            <a:extLst>
              <a:ext uri="{FF2B5EF4-FFF2-40B4-BE49-F238E27FC236}">
                <a16:creationId xmlns:a16="http://schemas.microsoft.com/office/drawing/2014/main" id="{2739860E-D67D-7847-9AA2-83389BD12B20}"/>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6" name="Picture Placeholder 6">
            <a:extLst>
              <a:ext uri="{FF2B5EF4-FFF2-40B4-BE49-F238E27FC236}">
                <a16:creationId xmlns:a16="http://schemas.microsoft.com/office/drawing/2014/main" id="{5098763C-E40D-BD4C-93FC-6D8B6B410DE1}"/>
              </a:ext>
            </a:extLst>
          </p:cNvPr>
          <p:cNvSpPr>
            <a:spLocks noGrp="1"/>
          </p:cNvSpPr>
          <p:nvPr>
            <p:ph type="pic" sz="quarter" idx="14"/>
          </p:nvPr>
        </p:nvSpPr>
        <p:spPr>
          <a:xfrm>
            <a:off x="6096000" y="0"/>
            <a:ext cx="6096000" cy="6858000"/>
          </a:xfrm>
          <a:prstGeom prst="rect">
            <a:avLst/>
          </a:prstGeom>
        </p:spPr>
        <p:txBody>
          <a:bodyPr/>
          <a:lstStyle/>
          <a:p>
            <a:endParaRPr lang="en-US" dirty="0"/>
          </a:p>
        </p:txBody>
      </p:sp>
    </p:spTree>
    <p:extLst>
      <p:ext uri="{BB962C8B-B14F-4D97-AF65-F5344CB8AC3E}">
        <p14:creationId xmlns:p14="http://schemas.microsoft.com/office/powerpoint/2010/main" val="42729618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vider Slide 2 (Three Images)">
    <p:bg>
      <p:bgPr>
        <a:solidFill>
          <a:srgbClr val="022077"/>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3AD68172-726C-9D4D-AFB6-B6D5081E2D13}"/>
              </a:ext>
            </a:extLst>
          </p:cNvPr>
          <p:cNvSpPr>
            <a:spLocks noGrp="1"/>
          </p:cNvSpPr>
          <p:nvPr>
            <p:ph type="pic" sz="quarter" idx="13"/>
          </p:nvPr>
        </p:nvSpPr>
        <p:spPr>
          <a:xfrm>
            <a:off x="0" y="0"/>
            <a:ext cx="6096000" cy="6858000"/>
          </a:xfrm>
          <a:prstGeom prst="rect">
            <a:avLst/>
          </a:prstGeom>
        </p:spPr>
        <p:txBody>
          <a:bodyPr/>
          <a:lstStyle/>
          <a:p>
            <a:endParaRPr lang="en-US" dirty="0"/>
          </a:p>
        </p:txBody>
      </p:sp>
      <p:pic>
        <p:nvPicPr>
          <p:cNvPr id="8" name="Picture 7">
            <a:extLst>
              <a:ext uri="{FF2B5EF4-FFF2-40B4-BE49-F238E27FC236}">
                <a16:creationId xmlns:a16="http://schemas.microsoft.com/office/drawing/2014/main" id="{88C3531A-447B-CC40-A5CB-EBEA7C81359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9" name="Oval 8">
            <a:extLst>
              <a:ext uri="{FF2B5EF4-FFF2-40B4-BE49-F238E27FC236}">
                <a16:creationId xmlns:a16="http://schemas.microsoft.com/office/drawing/2014/main" id="{D8FD39DF-AC70-0146-A75A-E87B60DE5E05}"/>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5">
            <a:extLst>
              <a:ext uri="{FF2B5EF4-FFF2-40B4-BE49-F238E27FC236}">
                <a16:creationId xmlns:a16="http://schemas.microsoft.com/office/drawing/2014/main" id="{2739860E-D67D-7847-9AA2-83389BD12B20}"/>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6" name="Picture Placeholder 6">
            <a:extLst>
              <a:ext uri="{FF2B5EF4-FFF2-40B4-BE49-F238E27FC236}">
                <a16:creationId xmlns:a16="http://schemas.microsoft.com/office/drawing/2014/main" id="{5098763C-E40D-BD4C-93FC-6D8B6B410DE1}"/>
              </a:ext>
            </a:extLst>
          </p:cNvPr>
          <p:cNvSpPr>
            <a:spLocks noGrp="1"/>
          </p:cNvSpPr>
          <p:nvPr>
            <p:ph type="pic" sz="quarter" idx="14"/>
          </p:nvPr>
        </p:nvSpPr>
        <p:spPr>
          <a:xfrm>
            <a:off x="6096000" y="0"/>
            <a:ext cx="6096000" cy="342900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F892EE63-1133-5049-9C14-4088F4554357}"/>
              </a:ext>
            </a:extLst>
          </p:cNvPr>
          <p:cNvSpPr>
            <a:spLocks noGrp="1"/>
          </p:cNvSpPr>
          <p:nvPr>
            <p:ph type="pic" sz="quarter" idx="15"/>
          </p:nvPr>
        </p:nvSpPr>
        <p:spPr>
          <a:xfrm>
            <a:off x="6096000" y="3429000"/>
            <a:ext cx="6096000" cy="3429000"/>
          </a:xfrm>
          <a:prstGeom prst="rect">
            <a:avLst/>
          </a:prstGeom>
        </p:spPr>
        <p:txBody>
          <a:bodyPr/>
          <a:lstStyle/>
          <a:p>
            <a:endParaRPr lang="en-US" dirty="0"/>
          </a:p>
        </p:txBody>
      </p:sp>
    </p:spTree>
    <p:extLst>
      <p:ext uri="{BB962C8B-B14F-4D97-AF65-F5344CB8AC3E}">
        <p14:creationId xmlns:p14="http://schemas.microsoft.com/office/powerpoint/2010/main" val="2999705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 Slide 2">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5F9FC1DA-A0B8-614C-9382-C9860E32EF0C}"/>
              </a:ext>
            </a:extLst>
          </p:cNvPr>
          <p:cNvSpPr>
            <a:spLocks noGrp="1"/>
          </p:cNvSpPr>
          <p:nvPr>
            <p:ph type="ctrTitle"/>
          </p:nvPr>
        </p:nvSpPr>
        <p:spPr>
          <a:xfrm>
            <a:off x="3949256" y="3908695"/>
            <a:ext cx="7492672" cy="793920"/>
          </a:xfrm>
          <a:prstGeom prst="rect">
            <a:avLst/>
          </a:prstGeom>
        </p:spPr>
        <p:txBody>
          <a:bodyPr anchor="t">
            <a:normAutofit/>
          </a:bodyPr>
          <a:lstStyle>
            <a:lvl1pPr algn="l">
              <a:defRPr sz="4000" b="0" i="0">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2" name="Subtitle 2">
            <a:extLst>
              <a:ext uri="{FF2B5EF4-FFF2-40B4-BE49-F238E27FC236}">
                <a16:creationId xmlns:a16="http://schemas.microsoft.com/office/drawing/2014/main" id="{AF9CE36C-49E7-C74B-93A8-2C3A8E71D03B}"/>
              </a:ext>
            </a:extLst>
          </p:cNvPr>
          <p:cNvSpPr>
            <a:spLocks noGrp="1"/>
          </p:cNvSpPr>
          <p:nvPr>
            <p:ph type="subTitle" idx="1"/>
          </p:nvPr>
        </p:nvSpPr>
        <p:spPr>
          <a:xfrm>
            <a:off x="3949256" y="4745169"/>
            <a:ext cx="7987476" cy="672247"/>
          </a:xfrm>
          <a:prstGeom prst="rect">
            <a:avLst/>
          </a:prstGeom>
        </p:spPr>
        <p:txBody>
          <a:bodyPr>
            <a:normAutofit/>
          </a:bodyPr>
          <a:lstStyle>
            <a:lvl1pPr marL="0" indent="0" algn="l">
              <a:buNone/>
              <a:defRPr sz="28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4" name="Picture 13" descr="Logo&#10;&#10;Description automatically generated">
            <a:extLst>
              <a:ext uri="{FF2B5EF4-FFF2-40B4-BE49-F238E27FC236}">
                <a16:creationId xmlns:a16="http://schemas.microsoft.com/office/drawing/2014/main" id="{DA59D751-B3B7-0F40-86D4-55BAECEF3A3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748733" y="1665466"/>
            <a:ext cx="6571955" cy="1914439"/>
          </a:xfrm>
          <a:prstGeom prst="rect">
            <a:avLst/>
          </a:prstGeom>
        </p:spPr>
      </p:pic>
    </p:spTree>
    <p:extLst>
      <p:ext uri="{BB962C8B-B14F-4D97-AF65-F5344CB8AC3E}">
        <p14:creationId xmlns:p14="http://schemas.microsoft.com/office/powerpoint/2010/main" val="1172494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Slide 3 (Full Image + Header)">
    <p:bg>
      <p:bgPr>
        <a:solidFill>
          <a:srgbClr val="022077"/>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3AD68172-726C-9D4D-AFB6-B6D5081E2D13}"/>
              </a:ext>
            </a:extLst>
          </p:cNvPr>
          <p:cNvSpPr>
            <a:spLocks noGrp="1"/>
          </p:cNvSpPr>
          <p:nvPr>
            <p:ph type="pic" sz="quarter" idx="13"/>
          </p:nvPr>
        </p:nvSpPr>
        <p:spPr>
          <a:xfrm>
            <a:off x="0" y="0"/>
            <a:ext cx="12192000" cy="6858000"/>
          </a:xfrm>
          <a:prstGeom prst="rect">
            <a:avLst/>
          </a:prstGeom>
        </p:spPr>
        <p:txBody>
          <a:bodyPr/>
          <a:lstStyle/>
          <a:p>
            <a:endParaRPr lang="en-US" dirty="0"/>
          </a:p>
        </p:txBody>
      </p:sp>
      <p:pic>
        <p:nvPicPr>
          <p:cNvPr id="8" name="Picture 7">
            <a:extLst>
              <a:ext uri="{FF2B5EF4-FFF2-40B4-BE49-F238E27FC236}">
                <a16:creationId xmlns:a16="http://schemas.microsoft.com/office/drawing/2014/main" id="{88C3531A-447B-CC40-A5CB-EBEA7C81359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11" name="Title 1">
            <a:extLst>
              <a:ext uri="{FF2B5EF4-FFF2-40B4-BE49-F238E27FC236}">
                <a16:creationId xmlns:a16="http://schemas.microsoft.com/office/drawing/2014/main" id="{626BC2E5-D127-554F-B608-1D2F1D194914}"/>
              </a:ext>
            </a:extLst>
          </p:cNvPr>
          <p:cNvSpPr>
            <a:spLocks noGrp="1"/>
          </p:cNvSpPr>
          <p:nvPr>
            <p:ph type="title"/>
          </p:nvPr>
        </p:nvSpPr>
        <p:spPr>
          <a:xfrm>
            <a:off x="831850" y="3857634"/>
            <a:ext cx="9724390" cy="756903"/>
          </a:xfrm>
          <a:prstGeom prst="rect">
            <a:avLst/>
          </a:prstGeom>
        </p:spPr>
        <p:txBody>
          <a:bodyPr anchor="t"/>
          <a:lstStyle>
            <a:lvl1pPr>
              <a:defRPr sz="4000" b="0" i="0">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12" name="Text Placeholder 2">
            <a:extLst>
              <a:ext uri="{FF2B5EF4-FFF2-40B4-BE49-F238E27FC236}">
                <a16:creationId xmlns:a16="http://schemas.microsoft.com/office/drawing/2014/main" id="{4EDDDE11-8B0C-EC48-8954-D955CFA5C911}"/>
              </a:ext>
            </a:extLst>
          </p:cNvPr>
          <p:cNvSpPr>
            <a:spLocks noGrp="1"/>
          </p:cNvSpPr>
          <p:nvPr>
            <p:ph type="body" idx="1"/>
          </p:nvPr>
        </p:nvSpPr>
        <p:spPr>
          <a:xfrm>
            <a:off x="831850" y="4619830"/>
            <a:ext cx="6879276" cy="643291"/>
          </a:xfrm>
          <a:prstGeom prst="rect">
            <a:avLst/>
          </a:prstGeom>
        </p:spPr>
        <p:txBody>
          <a:bodyPr/>
          <a:lstStyle>
            <a:lvl1pPr marL="0" indent="0">
              <a:buNone/>
              <a:defRPr sz="2400" b="0" i="0">
                <a:solidFill>
                  <a:srgbClr val="FF4A00"/>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14" name="Oval 13">
            <a:extLst>
              <a:ext uri="{FF2B5EF4-FFF2-40B4-BE49-F238E27FC236}">
                <a16:creationId xmlns:a16="http://schemas.microsoft.com/office/drawing/2014/main" id="{9A1CE03B-2FA9-A44B-BDCB-AE7EB47BB0E8}"/>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lide Number Placeholder 5">
            <a:extLst>
              <a:ext uri="{FF2B5EF4-FFF2-40B4-BE49-F238E27FC236}">
                <a16:creationId xmlns:a16="http://schemas.microsoft.com/office/drawing/2014/main" id="{D9C01B88-E7D9-5443-A833-03C337410468}"/>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440444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vider Slide 4 (Half Image + Header)">
    <p:bg>
      <p:bgPr>
        <a:solidFill>
          <a:srgbClr val="022077"/>
        </a:solidFill>
        <a:effectLst/>
      </p:bgPr>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CF842B67-50ED-DB4C-9647-FB279CA90D3C}"/>
              </a:ext>
            </a:extLst>
          </p:cNvPr>
          <p:cNvGrpSpPr/>
          <p:nvPr userDrawn="1"/>
        </p:nvGrpSpPr>
        <p:grpSpPr>
          <a:xfrm>
            <a:off x="0" y="-9657"/>
            <a:ext cx="12192000" cy="6867657"/>
            <a:chOff x="0" y="-9657"/>
            <a:chExt cx="12192000" cy="6867657"/>
          </a:xfrm>
        </p:grpSpPr>
        <p:pic>
          <p:nvPicPr>
            <p:cNvPr id="15" name="Picture 14">
              <a:extLst>
                <a:ext uri="{FF2B5EF4-FFF2-40B4-BE49-F238E27FC236}">
                  <a16:creationId xmlns:a16="http://schemas.microsoft.com/office/drawing/2014/main" id="{2182C685-FEBF-1647-AD54-566CE3AA7B3C}"/>
                </a:ext>
              </a:extLst>
            </p:cNvPr>
            <p:cNvPicPr>
              <a:picLocks noChangeAspect="1"/>
            </p:cNvPicPr>
            <p:nvPr userDrawn="1"/>
          </p:nvPicPr>
          <p:blipFill rotWithShape="1">
            <a:blip r:embed="rId2" cstate="email">
              <a:alphaModFix amt="5000"/>
              <a:extLst>
                <a:ext uri="{28A0092B-C50C-407E-A947-70E740481C1C}">
                  <a14:useLocalDpi xmlns:a14="http://schemas.microsoft.com/office/drawing/2010/main"/>
                </a:ext>
              </a:extLst>
            </a:blip>
            <a:srcRect/>
            <a:stretch/>
          </p:blipFill>
          <p:spPr>
            <a:xfrm>
              <a:off x="0" y="3429000"/>
              <a:ext cx="6096000" cy="3429000"/>
            </a:xfrm>
            <a:prstGeom prst="rect">
              <a:avLst/>
            </a:prstGeom>
          </p:spPr>
        </p:pic>
        <p:pic>
          <p:nvPicPr>
            <p:cNvPr id="16" name="Picture 15">
              <a:extLst>
                <a:ext uri="{FF2B5EF4-FFF2-40B4-BE49-F238E27FC236}">
                  <a16:creationId xmlns:a16="http://schemas.microsoft.com/office/drawing/2014/main" id="{6C1ECD93-9D32-8C45-8FE8-4E7A4AEEAB86}"/>
                </a:ext>
              </a:extLst>
            </p:cNvPr>
            <p:cNvPicPr>
              <a:picLocks noChangeAspect="1"/>
            </p:cNvPicPr>
            <p:nvPr userDrawn="1"/>
          </p:nvPicPr>
          <p:blipFill rotWithShape="1">
            <a:blip r:embed="rId3" cstate="email">
              <a:alphaModFix amt="5000"/>
              <a:extLst>
                <a:ext uri="{28A0092B-C50C-407E-A947-70E740481C1C}">
                  <a14:useLocalDpi xmlns:a14="http://schemas.microsoft.com/office/drawing/2010/main"/>
                </a:ext>
              </a:extLst>
            </a:blip>
            <a:srcRect/>
            <a:stretch/>
          </p:blipFill>
          <p:spPr>
            <a:xfrm>
              <a:off x="6244856" y="3419342"/>
              <a:ext cx="5947144" cy="3429000"/>
            </a:xfrm>
            <a:prstGeom prst="rect">
              <a:avLst/>
            </a:prstGeom>
          </p:spPr>
        </p:pic>
        <p:pic>
          <p:nvPicPr>
            <p:cNvPr id="17" name="Picture 16">
              <a:extLst>
                <a:ext uri="{FF2B5EF4-FFF2-40B4-BE49-F238E27FC236}">
                  <a16:creationId xmlns:a16="http://schemas.microsoft.com/office/drawing/2014/main" id="{45B6E2C7-BC34-C54A-AA36-EC2DA7D6C0BE}"/>
                </a:ext>
              </a:extLst>
            </p:cNvPr>
            <p:cNvPicPr>
              <a:picLocks noChangeAspect="1"/>
            </p:cNvPicPr>
            <p:nvPr userDrawn="1"/>
          </p:nvPicPr>
          <p:blipFill rotWithShape="1">
            <a:blip r:embed="rId4" cstate="email">
              <a:alphaModFix amt="5000"/>
              <a:extLst>
                <a:ext uri="{28A0092B-C50C-407E-A947-70E740481C1C}">
                  <a14:useLocalDpi xmlns:a14="http://schemas.microsoft.com/office/drawing/2010/main"/>
                </a:ext>
              </a:extLst>
            </a:blip>
            <a:srcRect/>
            <a:stretch/>
          </p:blipFill>
          <p:spPr>
            <a:xfrm>
              <a:off x="0" y="0"/>
              <a:ext cx="6096000" cy="3338623"/>
            </a:xfrm>
            <a:prstGeom prst="rect">
              <a:avLst/>
            </a:prstGeom>
          </p:spPr>
        </p:pic>
        <p:pic>
          <p:nvPicPr>
            <p:cNvPr id="18" name="Picture 17">
              <a:extLst>
                <a:ext uri="{FF2B5EF4-FFF2-40B4-BE49-F238E27FC236}">
                  <a16:creationId xmlns:a16="http://schemas.microsoft.com/office/drawing/2014/main" id="{6777A11A-7F56-3549-A15B-87AC6999EA81}"/>
                </a:ext>
              </a:extLst>
            </p:cNvPr>
            <p:cNvPicPr>
              <a:picLocks noChangeAspect="1"/>
            </p:cNvPicPr>
            <p:nvPr userDrawn="1"/>
          </p:nvPicPr>
          <p:blipFill rotWithShape="1">
            <a:blip r:embed="rId5" cstate="email">
              <a:alphaModFix amt="5000"/>
              <a:extLst>
                <a:ext uri="{28A0092B-C50C-407E-A947-70E740481C1C}">
                  <a14:useLocalDpi xmlns:a14="http://schemas.microsoft.com/office/drawing/2010/main"/>
                </a:ext>
              </a:extLst>
            </a:blip>
            <a:srcRect/>
            <a:stretch/>
          </p:blipFill>
          <p:spPr>
            <a:xfrm>
              <a:off x="6244856" y="-9657"/>
              <a:ext cx="5947144" cy="3429000"/>
            </a:xfrm>
            <a:prstGeom prst="rect">
              <a:avLst/>
            </a:prstGeom>
          </p:spPr>
        </p:pic>
      </p:grpSp>
      <p:sp>
        <p:nvSpPr>
          <p:cNvPr id="7" name="Picture Placeholder 6">
            <a:extLst>
              <a:ext uri="{FF2B5EF4-FFF2-40B4-BE49-F238E27FC236}">
                <a16:creationId xmlns:a16="http://schemas.microsoft.com/office/drawing/2014/main" id="{3AD68172-726C-9D4D-AFB6-B6D5081E2D13}"/>
              </a:ext>
            </a:extLst>
          </p:cNvPr>
          <p:cNvSpPr>
            <a:spLocks noGrp="1"/>
          </p:cNvSpPr>
          <p:nvPr>
            <p:ph type="pic" sz="quarter" idx="13"/>
          </p:nvPr>
        </p:nvSpPr>
        <p:spPr>
          <a:xfrm>
            <a:off x="0" y="0"/>
            <a:ext cx="12192000" cy="3722914"/>
          </a:xfrm>
          <a:prstGeom prst="rect">
            <a:avLst/>
          </a:prstGeom>
        </p:spPr>
        <p:txBody>
          <a:bodyPr/>
          <a:lstStyle/>
          <a:p>
            <a:endParaRPr lang="en-US" dirty="0"/>
          </a:p>
        </p:txBody>
      </p:sp>
      <p:pic>
        <p:nvPicPr>
          <p:cNvPr id="8" name="Picture 7">
            <a:extLst>
              <a:ext uri="{FF2B5EF4-FFF2-40B4-BE49-F238E27FC236}">
                <a16:creationId xmlns:a16="http://schemas.microsoft.com/office/drawing/2014/main" id="{88C3531A-447B-CC40-A5CB-EBEA7C81359E}"/>
              </a:ext>
            </a:extLst>
          </p:cNvPr>
          <p:cNvPicPr>
            <a:picLocks noChangeAspect="1"/>
          </p:cNvPicPr>
          <p:nvPr userDrawn="1"/>
        </p:nvPicPr>
        <p:blipFill>
          <a:blip r:embed="rId6"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19" name="Title 1">
            <a:extLst>
              <a:ext uri="{FF2B5EF4-FFF2-40B4-BE49-F238E27FC236}">
                <a16:creationId xmlns:a16="http://schemas.microsoft.com/office/drawing/2014/main" id="{E0E7B2FD-F6A6-CC45-9651-D95241234DE0}"/>
              </a:ext>
            </a:extLst>
          </p:cNvPr>
          <p:cNvSpPr>
            <a:spLocks noGrp="1"/>
          </p:cNvSpPr>
          <p:nvPr>
            <p:ph type="title"/>
          </p:nvPr>
        </p:nvSpPr>
        <p:spPr>
          <a:xfrm>
            <a:off x="831850" y="4484957"/>
            <a:ext cx="9724390" cy="756903"/>
          </a:xfrm>
          <a:prstGeom prst="rect">
            <a:avLst/>
          </a:prstGeom>
        </p:spPr>
        <p:txBody>
          <a:bodyPr anchor="t"/>
          <a:lstStyle>
            <a:lvl1pPr>
              <a:defRPr sz="4000" b="0" i="0">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20" name="Text Placeholder 2">
            <a:extLst>
              <a:ext uri="{FF2B5EF4-FFF2-40B4-BE49-F238E27FC236}">
                <a16:creationId xmlns:a16="http://schemas.microsoft.com/office/drawing/2014/main" id="{9DA20464-4FF8-3A44-84FF-8815ED5273DF}"/>
              </a:ext>
            </a:extLst>
          </p:cNvPr>
          <p:cNvSpPr>
            <a:spLocks noGrp="1"/>
          </p:cNvSpPr>
          <p:nvPr>
            <p:ph type="body" idx="1"/>
          </p:nvPr>
        </p:nvSpPr>
        <p:spPr>
          <a:xfrm>
            <a:off x="831850" y="5247153"/>
            <a:ext cx="6879276" cy="643291"/>
          </a:xfrm>
          <a:prstGeom prst="rect">
            <a:avLst/>
          </a:prstGeom>
        </p:spPr>
        <p:txBody>
          <a:bodyPr/>
          <a:lstStyle>
            <a:lvl1pPr marL="0" indent="0">
              <a:buNone/>
              <a:defRPr sz="2400" b="0" i="0">
                <a:solidFill>
                  <a:srgbClr val="FF4A00"/>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21" name="Oval 20">
            <a:extLst>
              <a:ext uri="{FF2B5EF4-FFF2-40B4-BE49-F238E27FC236}">
                <a16:creationId xmlns:a16="http://schemas.microsoft.com/office/drawing/2014/main" id="{6D09D017-7F9B-7F40-902B-E9C60337FE5E}"/>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Slide Number Placeholder 5">
            <a:extLst>
              <a:ext uri="{FF2B5EF4-FFF2-40B4-BE49-F238E27FC236}">
                <a16:creationId xmlns:a16="http://schemas.microsoft.com/office/drawing/2014/main" id="{CB9A959E-3FE5-6245-B1FE-C8564C1C0B91}"/>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1752434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Slide Two Column">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B4D929C9-3D7C-5E47-AD44-FFB78D77B156}"/>
              </a:ext>
            </a:extLst>
          </p:cNvPr>
          <p:cNvPicPr>
            <a:picLocks noChangeAspect="1"/>
          </p:cNvPicPr>
          <p:nvPr userDrawn="1"/>
        </p:nvPicPr>
        <p:blipFill rotWithShape="1">
          <a:blip r:embed="rId2" cstate="email">
            <a:alphaModFix amt="10000"/>
            <a:extLst>
              <a:ext uri="{28A0092B-C50C-407E-A947-70E740481C1C}">
                <a14:useLocalDpi xmlns:a14="http://schemas.microsoft.com/office/drawing/2010/main"/>
              </a:ext>
            </a:extLst>
          </a:blip>
          <a:srcRect/>
          <a:stretch/>
        </p:blipFill>
        <p:spPr>
          <a:xfrm>
            <a:off x="0" y="1730857"/>
            <a:ext cx="5135528" cy="5127143"/>
          </a:xfrm>
          <a:prstGeom prst="rect">
            <a:avLst/>
          </a:prstGeom>
        </p:spPr>
      </p:pic>
      <p:sp>
        <p:nvSpPr>
          <p:cNvPr id="2" name="Title 1">
            <a:extLst>
              <a:ext uri="{FF2B5EF4-FFF2-40B4-BE49-F238E27FC236}">
                <a16:creationId xmlns:a16="http://schemas.microsoft.com/office/drawing/2014/main" id="{54E4CAC7-BF03-504E-89DC-A7FFB96C3972}"/>
              </a:ext>
            </a:extLst>
          </p:cNvPr>
          <p:cNvSpPr>
            <a:spLocks noGrp="1"/>
          </p:cNvSpPr>
          <p:nvPr>
            <p:ph type="title"/>
          </p:nvPr>
        </p:nvSpPr>
        <p:spPr>
          <a:xfrm>
            <a:off x="747392" y="382332"/>
            <a:ext cx="10697214" cy="531854"/>
          </a:xfrm>
          <a:prstGeom prst="rect">
            <a:avLst/>
          </a:prstGeom>
        </p:spPr>
        <p:txBody>
          <a:bodyPr/>
          <a:lstStyle>
            <a:lvl1pPr>
              <a:defRPr sz="3800">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a:extLst>
              <a:ext uri="{FF2B5EF4-FFF2-40B4-BE49-F238E27FC236}">
                <a16:creationId xmlns:a16="http://schemas.microsoft.com/office/drawing/2014/main" id="{67D9D711-DE73-3744-88A9-8DBD6E01B676}"/>
              </a:ext>
            </a:extLst>
          </p:cNvPr>
          <p:cNvSpPr>
            <a:spLocks noGrp="1"/>
          </p:cNvSpPr>
          <p:nvPr>
            <p:ph type="body" idx="1"/>
          </p:nvPr>
        </p:nvSpPr>
        <p:spPr>
          <a:xfrm>
            <a:off x="747392" y="1530336"/>
            <a:ext cx="5174927" cy="571841"/>
          </a:xfrm>
          <a:prstGeom prst="rect">
            <a:avLst/>
          </a:prstGeom>
        </p:spPr>
        <p:txBody>
          <a:bodyPr anchor="t">
            <a:normAutofit/>
          </a:bodyPr>
          <a:lstStyle>
            <a:lvl1pPr marL="0" indent="0">
              <a:buNone/>
              <a:defRPr sz="2400" b="0" i="0">
                <a:solidFill>
                  <a:srgbClr val="FF4A00"/>
                </a:solidFill>
                <a:latin typeface="Arial" panose="020B0604020202020204" pitchFamily="34" charset="0"/>
                <a:ea typeface="Roboto Slab" pitchFamily="2"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B302811-0929-C945-AB7E-0FAD806644AB}"/>
              </a:ext>
            </a:extLst>
          </p:cNvPr>
          <p:cNvSpPr>
            <a:spLocks noGrp="1"/>
          </p:cNvSpPr>
          <p:nvPr>
            <p:ph sz="half" idx="2"/>
          </p:nvPr>
        </p:nvSpPr>
        <p:spPr>
          <a:xfrm>
            <a:off x="747394" y="2143876"/>
            <a:ext cx="5174926" cy="3684588"/>
          </a:xfrm>
          <a:prstGeom prst="rect">
            <a:avLst/>
          </a:prstGeom>
        </p:spPr>
        <p:txBody>
          <a:bodyPr/>
          <a:lstStyle>
            <a:lvl1pPr marL="0" indent="0">
              <a:lnSpc>
                <a:spcPts val="2400"/>
              </a:lnSpc>
              <a:buNone/>
              <a:defRPr sz="2000" b="0" i="0">
                <a:solidFill>
                  <a:srgbClr val="022077"/>
                </a:solidFill>
                <a:latin typeface="Arial" panose="020B0604020202020204" pitchFamily="34" charset="0"/>
                <a:cs typeface="Arial" panose="020B0604020202020204" pitchFamily="34" charset="0"/>
              </a:defRPr>
            </a:lvl1pPr>
            <a:lvl2pPr marL="457200" indent="0">
              <a:lnSpc>
                <a:spcPts val="2400"/>
              </a:lnSpc>
              <a:buNone/>
              <a:defRPr sz="1800" b="0" i="0">
                <a:solidFill>
                  <a:srgbClr val="022077"/>
                </a:solidFill>
                <a:latin typeface="Arial" panose="020B0604020202020204" pitchFamily="34" charset="0"/>
                <a:cs typeface="Arial" panose="020B0604020202020204" pitchFamily="34" charset="0"/>
              </a:defRPr>
            </a:lvl2pPr>
            <a:lvl3pPr>
              <a:lnSpc>
                <a:spcPts val="2400"/>
              </a:lnSpc>
              <a:defRPr b="0" i="0">
                <a:solidFill>
                  <a:srgbClr val="022077"/>
                </a:solidFill>
                <a:latin typeface="Arial" panose="020B0604020202020204" pitchFamily="34" charset="0"/>
                <a:cs typeface="Arial" panose="020B0604020202020204" pitchFamily="34" charset="0"/>
              </a:defRPr>
            </a:lvl3pPr>
            <a:lvl4pPr>
              <a:lnSpc>
                <a:spcPts val="2400"/>
              </a:lnSpc>
              <a:defRPr b="0" i="0">
                <a:solidFill>
                  <a:srgbClr val="022077"/>
                </a:solidFill>
                <a:latin typeface="Arial" panose="020B0604020202020204" pitchFamily="34" charset="0"/>
                <a:cs typeface="Arial" panose="020B0604020202020204" pitchFamily="34" charset="0"/>
              </a:defRPr>
            </a:lvl4pPr>
            <a:lvl5pPr>
              <a:lnSpc>
                <a:spcPts val="2400"/>
              </a:lnSpc>
              <a:defRPr b="0" i="0">
                <a:solidFill>
                  <a:srgbClr val="022077"/>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AD37A9-C8C7-8C49-ABE8-90AFB2695E12}"/>
              </a:ext>
            </a:extLst>
          </p:cNvPr>
          <p:cNvSpPr>
            <a:spLocks noGrp="1"/>
          </p:cNvSpPr>
          <p:nvPr>
            <p:ph type="body" sz="quarter" idx="3"/>
          </p:nvPr>
        </p:nvSpPr>
        <p:spPr>
          <a:xfrm>
            <a:off x="6095999" y="1530336"/>
            <a:ext cx="5348607" cy="571841"/>
          </a:xfrm>
          <a:prstGeom prst="rect">
            <a:avLst/>
          </a:prstGeom>
        </p:spPr>
        <p:txBody>
          <a:bodyPr anchor="t">
            <a:normAutofit/>
          </a:bodyPr>
          <a:lstStyle>
            <a:lvl1pPr marL="0" indent="0">
              <a:buNone/>
              <a:defRPr sz="2400" b="0" i="0">
                <a:solidFill>
                  <a:srgbClr val="FF4A00"/>
                </a:solidFill>
                <a:latin typeface="Arial" panose="020B0604020202020204" pitchFamily="34" charset="0"/>
                <a:ea typeface="Roboto Slab" pitchFamily="2"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CB99638-1551-1E4F-B6BC-F89C75329323}"/>
              </a:ext>
            </a:extLst>
          </p:cNvPr>
          <p:cNvSpPr>
            <a:spLocks noGrp="1"/>
          </p:cNvSpPr>
          <p:nvPr>
            <p:ph sz="quarter" idx="4"/>
          </p:nvPr>
        </p:nvSpPr>
        <p:spPr>
          <a:xfrm>
            <a:off x="6095999" y="2143876"/>
            <a:ext cx="5348608" cy="3684588"/>
          </a:xfrm>
          <a:prstGeom prst="rect">
            <a:avLst/>
          </a:prstGeom>
        </p:spPr>
        <p:txBody>
          <a:bodyPr/>
          <a:lstStyle>
            <a:lvl1pPr marL="0" indent="0">
              <a:lnSpc>
                <a:spcPts val="2400"/>
              </a:lnSpc>
              <a:buNone/>
              <a:defRPr sz="2000" b="0" i="0">
                <a:solidFill>
                  <a:srgbClr val="022077"/>
                </a:solidFill>
                <a:latin typeface="Arial" panose="020B0604020202020204" pitchFamily="34" charset="0"/>
                <a:cs typeface="Arial" panose="020B0604020202020204" pitchFamily="34" charset="0"/>
              </a:defRPr>
            </a:lvl1pPr>
            <a:lvl2pPr marL="457200" indent="0">
              <a:lnSpc>
                <a:spcPts val="2400"/>
              </a:lnSpc>
              <a:buNone/>
              <a:defRPr sz="1800" b="0" i="0">
                <a:solidFill>
                  <a:srgbClr val="022077"/>
                </a:solidFill>
                <a:latin typeface="Arial" panose="020B0604020202020204" pitchFamily="34" charset="0"/>
                <a:cs typeface="Arial" panose="020B0604020202020204" pitchFamily="34" charset="0"/>
              </a:defRPr>
            </a:lvl2pPr>
            <a:lvl3pPr>
              <a:lnSpc>
                <a:spcPts val="2400"/>
              </a:lnSpc>
              <a:defRPr b="0" i="0">
                <a:solidFill>
                  <a:srgbClr val="022077"/>
                </a:solidFill>
                <a:latin typeface="Arial" panose="020B0604020202020204" pitchFamily="34" charset="0"/>
                <a:cs typeface="Arial" panose="020B0604020202020204" pitchFamily="34" charset="0"/>
              </a:defRPr>
            </a:lvl3pPr>
            <a:lvl4pPr>
              <a:lnSpc>
                <a:spcPts val="2400"/>
              </a:lnSpc>
              <a:defRPr b="0" i="0">
                <a:solidFill>
                  <a:srgbClr val="022077"/>
                </a:solidFill>
                <a:latin typeface="Arial" panose="020B0604020202020204" pitchFamily="34" charset="0"/>
                <a:cs typeface="Arial" panose="020B0604020202020204" pitchFamily="34" charset="0"/>
              </a:defRPr>
            </a:lvl4pPr>
            <a:lvl5pPr>
              <a:lnSpc>
                <a:spcPts val="2400"/>
              </a:lnSpc>
              <a:defRPr b="0" i="0">
                <a:solidFill>
                  <a:srgbClr val="022077"/>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6" name="Picture 15" descr="Text, logo&#10;&#10;Description automatically generated">
            <a:extLst>
              <a:ext uri="{FF2B5EF4-FFF2-40B4-BE49-F238E27FC236}">
                <a16:creationId xmlns:a16="http://schemas.microsoft.com/office/drawing/2014/main" id="{3E164582-C5D2-A442-97E3-F25DCFA45C57}"/>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2" name="Oval 11">
            <a:extLst>
              <a:ext uri="{FF2B5EF4-FFF2-40B4-BE49-F238E27FC236}">
                <a16:creationId xmlns:a16="http://schemas.microsoft.com/office/drawing/2014/main" id="{60AA2AF9-D797-6C4D-8142-2A5B3523C75B}"/>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3" name="Slide Number Placeholder 5">
            <a:extLst>
              <a:ext uri="{FF2B5EF4-FFF2-40B4-BE49-F238E27FC236}">
                <a16:creationId xmlns:a16="http://schemas.microsoft.com/office/drawing/2014/main" id="{A3A8314D-FEF3-1847-A1C7-4BF6CBB70B93}"/>
              </a:ext>
            </a:extLst>
          </p:cNvPr>
          <p:cNvSpPr>
            <a:spLocks noGrp="1"/>
          </p:cNvSpPr>
          <p:nvPr>
            <p:ph type="sldNum" sz="quarter" idx="12"/>
          </p:nvPr>
        </p:nvSpPr>
        <p:spPr>
          <a:xfrm>
            <a:off x="11444606" y="6376399"/>
            <a:ext cx="492125" cy="274324"/>
          </a:xfrm>
        </p:spPr>
        <p:txBody>
          <a:bodyPr/>
          <a:lstStyle>
            <a:lvl1pPr>
              <a:defRPr>
                <a:solidFill>
                  <a:schemeClr val="bg1"/>
                </a:solidFill>
                <a:latin typeface="Roboto" panose="02000000000000000000" pitchFamily="2" charset="0"/>
                <a:ea typeface="Roboto" panose="02000000000000000000" pitchFamily="2"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41791199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Slide Two Column DARK">
    <p:bg>
      <p:bgPr>
        <a:solidFill>
          <a:srgbClr val="020F39"/>
        </a:solidFill>
        <a:effectLst/>
      </p:bgPr>
    </p:bg>
    <p:spTree>
      <p:nvGrpSpPr>
        <p:cNvPr id="1" name=""/>
        <p:cNvGrpSpPr/>
        <p:nvPr/>
      </p:nvGrpSpPr>
      <p:grpSpPr>
        <a:xfrm>
          <a:off x="0" y="0"/>
          <a:ext cx="0" cy="0"/>
          <a:chOff x="0" y="0"/>
          <a:chExt cx="0" cy="0"/>
        </a:xfrm>
      </p:grpSpPr>
      <p:pic>
        <p:nvPicPr>
          <p:cNvPr id="16" name="Picture 15" descr="Shape&#10;&#10;Description automatically generated with medium confidence">
            <a:extLst>
              <a:ext uri="{FF2B5EF4-FFF2-40B4-BE49-F238E27FC236}">
                <a16:creationId xmlns:a16="http://schemas.microsoft.com/office/drawing/2014/main" id="{BEBC3B94-EA80-AB47-A2CD-3AABE62F183C}"/>
              </a:ext>
            </a:extLst>
          </p:cNvPr>
          <p:cNvPicPr>
            <a:picLocks noChangeAspect="1"/>
          </p:cNvPicPr>
          <p:nvPr userDrawn="1"/>
        </p:nvPicPr>
        <p:blipFill rotWithShape="1">
          <a:blip r:embed="rId2" cstate="email">
            <a:alphaModFix amt="5000"/>
            <a:lum bright="70000" contrast="-70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pic>
        <p:nvPicPr>
          <p:cNvPr id="14" name="Picture 13">
            <a:extLst>
              <a:ext uri="{FF2B5EF4-FFF2-40B4-BE49-F238E27FC236}">
                <a16:creationId xmlns:a16="http://schemas.microsoft.com/office/drawing/2014/main" id="{6D67A07F-9E0F-D848-8B6F-28004847872E}"/>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12" name="Title 1">
            <a:extLst>
              <a:ext uri="{FF2B5EF4-FFF2-40B4-BE49-F238E27FC236}">
                <a16:creationId xmlns:a16="http://schemas.microsoft.com/office/drawing/2014/main" id="{BE58CAE4-A02D-A34D-A0FD-4817143B57FC}"/>
              </a:ext>
            </a:extLst>
          </p:cNvPr>
          <p:cNvSpPr>
            <a:spLocks noGrp="1"/>
          </p:cNvSpPr>
          <p:nvPr>
            <p:ph type="title"/>
          </p:nvPr>
        </p:nvSpPr>
        <p:spPr>
          <a:xfrm>
            <a:off x="765545" y="382332"/>
            <a:ext cx="10679061" cy="531854"/>
          </a:xfrm>
          <a:prstGeom prst="rect">
            <a:avLst/>
          </a:prstGeom>
        </p:spPr>
        <p:txBody>
          <a:bodyPr/>
          <a:lstStyle>
            <a:lvl1pPr>
              <a:defRPr sz="3800" b="0" i="0">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13" name="Text Placeholder 2">
            <a:extLst>
              <a:ext uri="{FF2B5EF4-FFF2-40B4-BE49-F238E27FC236}">
                <a16:creationId xmlns:a16="http://schemas.microsoft.com/office/drawing/2014/main" id="{01A025B9-8A3F-9F40-92FE-D263443060DF}"/>
              </a:ext>
            </a:extLst>
          </p:cNvPr>
          <p:cNvSpPr>
            <a:spLocks noGrp="1"/>
          </p:cNvSpPr>
          <p:nvPr>
            <p:ph type="body" idx="1"/>
          </p:nvPr>
        </p:nvSpPr>
        <p:spPr>
          <a:xfrm>
            <a:off x="747394" y="1530336"/>
            <a:ext cx="5174925" cy="571841"/>
          </a:xfrm>
          <a:prstGeom prst="rect">
            <a:avLst/>
          </a:prstGeom>
        </p:spPr>
        <p:txBody>
          <a:bodyPr anchor="t">
            <a:normAutofit/>
          </a:bodyPr>
          <a:lstStyle>
            <a:lvl1pPr marL="0" indent="0">
              <a:buNone/>
              <a:defRPr sz="2400" b="0" i="0">
                <a:solidFill>
                  <a:srgbClr val="C5F400"/>
                </a:solidFill>
                <a:latin typeface="Arial" panose="020B0604020202020204" pitchFamily="34" charset="0"/>
                <a:ea typeface="Roboto Slab" pitchFamily="2"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5" name="Content Placeholder 3">
            <a:extLst>
              <a:ext uri="{FF2B5EF4-FFF2-40B4-BE49-F238E27FC236}">
                <a16:creationId xmlns:a16="http://schemas.microsoft.com/office/drawing/2014/main" id="{3BFC4F9C-2D1F-734B-836F-256F00A77986}"/>
              </a:ext>
            </a:extLst>
          </p:cNvPr>
          <p:cNvSpPr>
            <a:spLocks noGrp="1"/>
          </p:cNvSpPr>
          <p:nvPr>
            <p:ph sz="half" idx="2"/>
          </p:nvPr>
        </p:nvSpPr>
        <p:spPr>
          <a:xfrm>
            <a:off x="747394" y="2143876"/>
            <a:ext cx="5174926" cy="3684588"/>
          </a:xfrm>
          <a:prstGeom prst="rect">
            <a:avLst/>
          </a:prstGeom>
        </p:spPr>
        <p:txBody>
          <a:bodyPr/>
          <a:lstStyle>
            <a:lvl1pPr marL="0" indent="0">
              <a:lnSpc>
                <a:spcPts val="2400"/>
              </a:lnSpc>
              <a:buNone/>
              <a:defRPr sz="2000" b="0" i="0">
                <a:solidFill>
                  <a:schemeClr val="bg1"/>
                </a:solidFill>
                <a:latin typeface="Arial" panose="020B0604020202020204" pitchFamily="34" charset="0"/>
                <a:cs typeface="Arial" panose="020B0604020202020204" pitchFamily="34" charset="0"/>
              </a:defRPr>
            </a:lvl1pPr>
            <a:lvl2pPr marL="457200" indent="0">
              <a:lnSpc>
                <a:spcPts val="2400"/>
              </a:lnSpc>
              <a:buNone/>
              <a:defRPr sz="1800" b="0" i="0">
                <a:solidFill>
                  <a:schemeClr val="bg1"/>
                </a:solidFill>
                <a:latin typeface="Arial" panose="020B0604020202020204" pitchFamily="34" charset="0"/>
                <a:cs typeface="Arial" panose="020B0604020202020204" pitchFamily="34" charset="0"/>
              </a:defRPr>
            </a:lvl2pPr>
            <a:lvl3pPr>
              <a:lnSpc>
                <a:spcPts val="2400"/>
              </a:lnSpc>
              <a:defRPr b="0" i="0">
                <a:solidFill>
                  <a:schemeClr val="bg1"/>
                </a:solidFill>
                <a:latin typeface="Arial" panose="020B0604020202020204" pitchFamily="34" charset="0"/>
                <a:cs typeface="Arial" panose="020B0604020202020204" pitchFamily="34" charset="0"/>
              </a:defRPr>
            </a:lvl3pPr>
            <a:lvl4pPr>
              <a:lnSpc>
                <a:spcPts val="2400"/>
              </a:lnSpc>
              <a:defRPr b="0" i="0">
                <a:solidFill>
                  <a:schemeClr val="bg1"/>
                </a:solidFill>
                <a:latin typeface="Arial" panose="020B0604020202020204" pitchFamily="34" charset="0"/>
                <a:cs typeface="Arial" panose="020B0604020202020204" pitchFamily="34" charset="0"/>
              </a:defRPr>
            </a:lvl4pPr>
            <a:lvl5pPr>
              <a:lnSpc>
                <a:spcPts val="2400"/>
              </a:lnSpc>
              <a:defRPr b="0" i="0">
                <a:solidFill>
                  <a:schemeClr val="bg1"/>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 Placeholder 4">
            <a:extLst>
              <a:ext uri="{FF2B5EF4-FFF2-40B4-BE49-F238E27FC236}">
                <a16:creationId xmlns:a16="http://schemas.microsoft.com/office/drawing/2014/main" id="{24D883DE-D65D-F94D-B654-41443A19BDE7}"/>
              </a:ext>
            </a:extLst>
          </p:cNvPr>
          <p:cNvSpPr>
            <a:spLocks noGrp="1"/>
          </p:cNvSpPr>
          <p:nvPr>
            <p:ph type="body" sz="quarter" idx="3"/>
          </p:nvPr>
        </p:nvSpPr>
        <p:spPr>
          <a:xfrm>
            <a:off x="6095999" y="1530336"/>
            <a:ext cx="5348607" cy="571841"/>
          </a:xfrm>
          <a:prstGeom prst="rect">
            <a:avLst/>
          </a:prstGeom>
        </p:spPr>
        <p:txBody>
          <a:bodyPr anchor="t">
            <a:normAutofit/>
          </a:bodyPr>
          <a:lstStyle>
            <a:lvl1pPr marL="0" indent="0">
              <a:buNone/>
              <a:defRPr sz="2400" b="0" i="0">
                <a:solidFill>
                  <a:srgbClr val="C5F400"/>
                </a:solidFill>
                <a:latin typeface="Arial" panose="020B0604020202020204" pitchFamily="34" charset="0"/>
                <a:ea typeface="Roboto Slab" pitchFamily="2"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8" name="Content Placeholder 5">
            <a:extLst>
              <a:ext uri="{FF2B5EF4-FFF2-40B4-BE49-F238E27FC236}">
                <a16:creationId xmlns:a16="http://schemas.microsoft.com/office/drawing/2014/main" id="{5FBBAED3-460D-EB48-8097-B905B4865A1D}"/>
              </a:ext>
            </a:extLst>
          </p:cNvPr>
          <p:cNvSpPr>
            <a:spLocks noGrp="1"/>
          </p:cNvSpPr>
          <p:nvPr>
            <p:ph sz="quarter" idx="4"/>
          </p:nvPr>
        </p:nvSpPr>
        <p:spPr>
          <a:xfrm>
            <a:off x="6095999" y="2143876"/>
            <a:ext cx="5348608" cy="3684588"/>
          </a:xfrm>
          <a:prstGeom prst="rect">
            <a:avLst/>
          </a:prstGeom>
        </p:spPr>
        <p:txBody>
          <a:bodyPr/>
          <a:lstStyle>
            <a:lvl1pPr marL="0" indent="0">
              <a:lnSpc>
                <a:spcPts val="2400"/>
              </a:lnSpc>
              <a:buNone/>
              <a:defRPr sz="2000" b="0" i="0">
                <a:solidFill>
                  <a:schemeClr val="bg1"/>
                </a:solidFill>
                <a:latin typeface="Arial" panose="020B0604020202020204" pitchFamily="34" charset="0"/>
                <a:cs typeface="Arial" panose="020B0604020202020204" pitchFamily="34" charset="0"/>
              </a:defRPr>
            </a:lvl1pPr>
            <a:lvl2pPr marL="457200" indent="0">
              <a:lnSpc>
                <a:spcPts val="2400"/>
              </a:lnSpc>
              <a:buNone/>
              <a:defRPr sz="1800" b="0" i="0">
                <a:solidFill>
                  <a:schemeClr val="bg1"/>
                </a:solidFill>
                <a:latin typeface="Arial" panose="020B0604020202020204" pitchFamily="34" charset="0"/>
                <a:cs typeface="Arial" panose="020B0604020202020204" pitchFamily="34" charset="0"/>
              </a:defRPr>
            </a:lvl2pPr>
            <a:lvl3pPr>
              <a:lnSpc>
                <a:spcPts val="2400"/>
              </a:lnSpc>
              <a:defRPr b="0" i="0">
                <a:solidFill>
                  <a:schemeClr val="bg1"/>
                </a:solidFill>
                <a:latin typeface="Arial" panose="020B0604020202020204" pitchFamily="34" charset="0"/>
                <a:cs typeface="Arial" panose="020B0604020202020204" pitchFamily="34" charset="0"/>
              </a:defRPr>
            </a:lvl3pPr>
            <a:lvl4pPr>
              <a:lnSpc>
                <a:spcPts val="2400"/>
              </a:lnSpc>
              <a:defRPr b="0" i="0">
                <a:solidFill>
                  <a:schemeClr val="bg1"/>
                </a:solidFill>
                <a:latin typeface="Arial" panose="020B0604020202020204" pitchFamily="34" charset="0"/>
                <a:cs typeface="Arial" panose="020B0604020202020204" pitchFamily="34" charset="0"/>
              </a:defRPr>
            </a:lvl4pPr>
            <a:lvl5pPr>
              <a:lnSpc>
                <a:spcPts val="2400"/>
              </a:lnSpc>
              <a:defRPr b="0" i="0">
                <a:solidFill>
                  <a:schemeClr val="bg1"/>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Oval 18">
            <a:extLst>
              <a:ext uri="{FF2B5EF4-FFF2-40B4-BE49-F238E27FC236}">
                <a16:creationId xmlns:a16="http://schemas.microsoft.com/office/drawing/2014/main" id="{49152187-D46B-F24D-A1BF-4B40C2F3976B}"/>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Slide Number Placeholder 5">
            <a:extLst>
              <a:ext uri="{FF2B5EF4-FFF2-40B4-BE49-F238E27FC236}">
                <a16:creationId xmlns:a16="http://schemas.microsoft.com/office/drawing/2014/main" id="{A0EAA128-386C-3D4D-AF7A-239BAC1EAFFF}"/>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18719077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ank you Slide">
    <p:bg>
      <p:bgPr>
        <a:solidFill>
          <a:srgbClr val="020F39"/>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3ED3A902-08E6-4940-8AB6-BBBA10A4C2C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pic>
        <p:nvPicPr>
          <p:cNvPr id="11" name="Picture 10" descr="Shape&#10;&#10;Description automatically generated with medium confidence">
            <a:extLst>
              <a:ext uri="{FF2B5EF4-FFF2-40B4-BE49-F238E27FC236}">
                <a16:creationId xmlns:a16="http://schemas.microsoft.com/office/drawing/2014/main" id="{9ED4791B-E88B-EC40-A89A-A7B2AFE41FD4}"/>
              </a:ext>
            </a:extLst>
          </p:cNvPr>
          <p:cNvPicPr>
            <a:picLocks noChangeAspect="1"/>
          </p:cNvPicPr>
          <p:nvPr userDrawn="1"/>
        </p:nvPicPr>
        <p:blipFill rotWithShape="1">
          <a:blip r:embed="rId3" cstate="email">
            <a:alphaModFix amt="5000"/>
            <a:lum bright="70000" contrast="-70000"/>
            <a:extLst>
              <a:ext uri="{BEBA8EAE-BF5A-486C-A8C5-ECC9F3942E4B}">
                <a14:imgProps xmlns:a14="http://schemas.microsoft.com/office/drawing/2010/main">
                  <a14:imgLayer r:embed="rId4">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sp>
        <p:nvSpPr>
          <p:cNvPr id="8" name="Title 1">
            <a:extLst>
              <a:ext uri="{FF2B5EF4-FFF2-40B4-BE49-F238E27FC236}">
                <a16:creationId xmlns:a16="http://schemas.microsoft.com/office/drawing/2014/main" id="{39D101DC-63B4-3F48-BE78-C27B22BFECDC}"/>
              </a:ext>
            </a:extLst>
          </p:cNvPr>
          <p:cNvSpPr>
            <a:spLocks noGrp="1"/>
          </p:cNvSpPr>
          <p:nvPr>
            <p:ph type="title"/>
          </p:nvPr>
        </p:nvSpPr>
        <p:spPr>
          <a:xfrm>
            <a:off x="585488" y="5394326"/>
            <a:ext cx="6687879" cy="762310"/>
          </a:xfrm>
          <a:prstGeom prst="rect">
            <a:avLst/>
          </a:prstGeom>
        </p:spPr>
        <p:txBody>
          <a:bodyPr/>
          <a:lstStyle>
            <a:lvl1pPr>
              <a:defRPr sz="3500" b="0" i="0">
                <a:solidFill>
                  <a:schemeClr val="bg1"/>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4" name="Oval 13">
            <a:extLst>
              <a:ext uri="{FF2B5EF4-FFF2-40B4-BE49-F238E27FC236}">
                <a16:creationId xmlns:a16="http://schemas.microsoft.com/office/drawing/2014/main" id="{A1C87B22-4130-EC46-926B-A150664A2C17}"/>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lide Number Placeholder 5">
            <a:extLst>
              <a:ext uri="{FF2B5EF4-FFF2-40B4-BE49-F238E27FC236}">
                <a16:creationId xmlns:a16="http://schemas.microsoft.com/office/drawing/2014/main" id="{3158CD07-EEA8-E640-B1E1-32A847039177}"/>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356465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 Slide 3">
    <p:spTree>
      <p:nvGrpSpPr>
        <p:cNvPr id="1" name=""/>
        <p:cNvGrpSpPr/>
        <p:nvPr/>
      </p:nvGrpSpPr>
      <p:grpSpPr>
        <a:xfrm>
          <a:off x="0" y="0"/>
          <a:ext cx="0" cy="0"/>
          <a:chOff x="0" y="0"/>
          <a:chExt cx="0" cy="0"/>
        </a:xfrm>
      </p:grpSpPr>
      <p:pic>
        <p:nvPicPr>
          <p:cNvPr id="10" name="Picture 9" descr="Shape&#10;&#10;Description automatically generated with medium confidence">
            <a:extLst>
              <a:ext uri="{FF2B5EF4-FFF2-40B4-BE49-F238E27FC236}">
                <a16:creationId xmlns:a16="http://schemas.microsoft.com/office/drawing/2014/main" id="{73C6CCDC-1D55-004A-9842-F6862B46E58E}"/>
              </a:ext>
            </a:extLst>
          </p:cNvPr>
          <p:cNvPicPr>
            <a:picLocks noChangeAspect="1"/>
          </p:cNvPicPr>
          <p:nvPr userDrawn="1"/>
        </p:nvPicPr>
        <p:blipFill rotWithShape="1">
          <a:blip r:embed="rId2" cstate="email">
            <a:alphaModFix amt="5000"/>
            <a:duotone>
              <a:schemeClr val="accent1">
                <a:shade val="45000"/>
                <a:satMod val="135000"/>
              </a:schemeClr>
              <a:prstClr val="white"/>
            </a:duotone>
            <a:extLst>
              <a:ext uri="{BEBA8EAE-BF5A-486C-A8C5-ECC9F3942E4B}">
                <a14:imgProps xmlns:a14="http://schemas.microsoft.com/office/drawing/2010/main">
                  <a14:imgLayer r:embed="rId3">
                    <a14:imgEffect>
                      <a14:colorTemperature colorTemp="6657"/>
                    </a14:imgEffect>
                    <a14:imgEffect>
                      <a14:saturation sat="0"/>
                    </a14:imgEffect>
                  </a14:imgLayer>
                </a14:imgProps>
              </a:ext>
              <a:ext uri="{28A0092B-C50C-407E-A947-70E740481C1C}">
                <a14:useLocalDpi xmlns:a14="http://schemas.microsoft.com/office/drawing/2010/main"/>
              </a:ext>
            </a:extLst>
          </a:blip>
          <a:srcRect t="-2"/>
          <a:stretch/>
        </p:blipFill>
        <p:spPr>
          <a:xfrm rot="10800000">
            <a:off x="7273365" y="0"/>
            <a:ext cx="4918635" cy="5174005"/>
          </a:xfrm>
          <a:prstGeom prst="rect">
            <a:avLst/>
          </a:prstGeom>
          <a:noFill/>
        </p:spPr>
      </p:pic>
      <p:sp>
        <p:nvSpPr>
          <p:cNvPr id="11" name="Title 1">
            <a:extLst>
              <a:ext uri="{FF2B5EF4-FFF2-40B4-BE49-F238E27FC236}">
                <a16:creationId xmlns:a16="http://schemas.microsoft.com/office/drawing/2014/main" id="{5F9FC1DA-A0B8-614C-9382-C9860E32EF0C}"/>
              </a:ext>
            </a:extLst>
          </p:cNvPr>
          <p:cNvSpPr>
            <a:spLocks noGrp="1"/>
          </p:cNvSpPr>
          <p:nvPr>
            <p:ph type="ctrTitle"/>
          </p:nvPr>
        </p:nvSpPr>
        <p:spPr>
          <a:xfrm>
            <a:off x="3949256" y="4153249"/>
            <a:ext cx="7492672" cy="793920"/>
          </a:xfrm>
          <a:prstGeom prst="rect">
            <a:avLst/>
          </a:prstGeom>
        </p:spPr>
        <p:txBody>
          <a:bodyPr anchor="t">
            <a:normAutofit/>
          </a:bodyPr>
          <a:lstStyle>
            <a:lvl1pPr algn="l">
              <a:defRPr sz="4000" b="0" i="0">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2" name="Subtitle 2">
            <a:extLst>
              <a:ext uri="{FF2B5EF4-FFF2-40B4-BE49-F238E27FC236}">
                <a16:creationId xmlns:a16="http://schemas.microsoft.com/office/drawing/2014/main" id="{AF9CE36C-49E7-C74B-93A8-2C3A8E71D03B}"/>
              </a:ext>
            </a:extLst>
          </p:cNvPr>
          <p:cNvSpPr>
            <a:spLocks noGrp="1"/>
          </p:cNvSpPr>
          <p:nvPr>
            <p:ph type="subTitle" idx="1"/>
          </p:nvPr>
        </p:nvSpPr>
        <p:spPr>
          <a:xfrm>
            <a:off x="3949256" y="4979086"/>
            <a:ext cx="7987476" cy="672247"/>
          </a:xfrm>
          <a:prstGeom prst="rect">
            <a:avLst/>
          </a:prstGeom>
        </p:spPr>
        <p:txBody>
          <a:bodyPr>
            <a:normAutofit/>
          </a:bodyPr>
          <a:lstStyle>
            <a:lvl1pPr marL="0" indent="0" algn="l">
              <a:buNone/>
              <a:defRPr sz="28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4" name="Picture 13" descr="Logo&#10;&#10;Description automatically generated">
            <a:extLst>
              <a:ext uri="{FF2B5EF4-FFF2-40B4-BE49-F238E27FC236}">
                <a16:creationId xmlns:a16="http://schemas.microsoft.com/office/drawing/2014/main" id="{DA59D751-B3B7-0F40-86D4-55BAECEF3A3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748733" y="1867488"/>
            <a:ext cx="6571955" cy="1914439"/>
          </a:xfrm>
          <a:prstGeom prst="rect">
            <a:avLst/>
          </a:prstGeom>
        </p:spPr>
      </p:pic>
    </p:spTree>
    <p:extLst>
      <p:ext uri="{BB962C8B-B14F-4D97-AF65-F5344CB8AC3E}">
        <p14:creationId xmlns:p14="http://schemas.microsoft.com/office/powerpoint/2010/main" val="2788738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Blu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55689B2-9F1D-214B-8D2B-6FC0EF7A28D6}"/>
              </a:ext>
            </a:extLst>
          </p:cNvPr>
          <p:cNvPicPr>
            <a:picLocks noChangeAspect="1"/>
          </p:cNvPicPr>
          <p:nvPr userDrawn="1"/>
        </p:nvPicPr>
        <p:blipFill rotWithShape="1">
          <a:blip r:embed="rId2" cstate="email">
            <a:alphaModFix amt="10000"/>
            <a:extLst>
              <a:ext uri="{28A0092B-C50C-407E-A947-70E740481C1C}">
                <a14:useLocalDpi xmlns:a14="http://schemas.microsoft.com/office/drawing/2010/main"/>
              </a:ext>
            </a:extLst>
          </a:blip>
          <a:srcRect/>
          <a:stretch/>
        </p:blipFill>
        <p:spPr>
          <a:xfrm>
            <a:off x="0" y="1730857"/>
            <a:ext cx="5135528" cy="5127143"/>
          </a:xfrm>
          <a:prstGeom prst="rect">
            <a:avLst/>
          </a:prstGeom>
        </p:spPr>
      </p:pic>
      <p:sp>
        <p:nvSpPr>
          <p:cNvPr id="9" name="Oval 8">
            <a:extLst>
              <a:ext uri="{FF2B5EF4-FFF2-40B4-BE49-F238E27FC236}">
                <a16:creationId xmlns:a16="http://schemas.microsoft.com/office/drawing/2014/main" id="{718CED8E-B2EC-5645-977B-B28048157369}"/>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Text, logo&#10;&#10;Description automatically generated">
            <a:extLst>
              <a:ext uri="{FF2B5EF4-FFF2-40B4-BE49-F238E27FC236}">
                <a16:creationId xmlns:a16="http://schemas.microsoft.com/office/drawing/2014/main" id="{4717A1EA-FF38-7B40-9FC9-A221D8DC6A9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4" name="Title 1">
            <a:extLst>
              <a:ext uri="{FF2B5EF4-FFF2-40B4-BE49-F238E27FC236}">
                <a16:creationId xmlns:a16="http://schemas.microsoft.com/office/drawing/2014/main" id="{5BAA5261-7A1A-2C44-B096-94A5837E4AB9}"/>
              </a:ext>
            </a:extLst>
          </p:cNvPr>
          <p:cNvSpPr>
            <a:spLocks noGrp="1"/>
          </p:cNvSpPr>
          <p:nvPr>
            <p:ph type="title"/>
          </p:nvPr>
        </p:nvSpPr>
        <p:spPr>
          <a:xfrm>
            <a:off x="765544" y="365126"/>
            <a:ext cx="10679062" cy="762310"/>
          </a:xfrm>
          <a:prstGeom prst="rect">
            <a:avLst/>
          </a:prstGeom>
        </p:spPr>
        <p:txBody>
          <a:bodyPr/>
          <a:lstStyle>
            <a:lvl1pPr>
              <a:defRPr sz="3800" b="0" i="0">
                <a:solidFill>
                  <a:schemeClr val="tx2"/>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5" name="Content Placeholder 2">
            <a:extLst>
              <a:ext uri="{FF2B5EF4-FFF2-40B4-BE49-F238E27FC236}">
                <a16:creationId xmlns:a16="http://schemas.microsoft.com/office/drawing/2014/main" id="{CCAF0111-DE26-914F-B19C-B5F0063DBD4B}"/>
              </a:ext>
            </a:extLst>
          </p:cNvPr>
          <p:cNvSpPr>
            <a:spLocks noGrp="1"/>
          </p:cNvSpPr>
          <p:nvPr>
            <p:ph idx="1" hasCustomPrompt="1"/>
          </p:nvPr>
        </p:nvSpPr>
        <p:spPr>
          <a:xfrm>
            <a:off x="765544" y="1368735"/>
            <a:ext cx="1067906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id="{72E79535-EB88-604E-B3C1-9A71B536E4A7}"/>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2580523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Blue + Im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55689B2-9F1D-214B-8D2B-6FC0EF7A28D6}"/>
              </a:ext>
            </a:extLst>
          </p:cNvPr>
          <p:cNvPicPr>
            <a:picLocks noChangeAspect="1"/>
          </p:cNvPicPr>
          <p:nvPr userDrawn="1"/>
        </p:nvPicPr>
        <p:blipFill rotWithShape="1">
          <a:blip r:embed="rId2" cstate="email">
            <a:alphaModFix amt="10000"/>
            <a:extLst>
              <a:ext uri="{28A0092B-C50C-407E-A947-70E740481C1C}">
                <a14:useLocalDpi xmlns:a14="http://schemas.microsoft.com/office/drawing/2010/main"/>
              </a:ext>
            </a:extLst>
          </a:blip>
          <a:srcRect/>
          <a:stretch/>
        </p:blipFill>
        <p:spPr>
          <a:xfrm>
            <a:off x="0" y="1730857"/>
            <a:ext cx="5135528" cy="5127143"/>
          </a:xfrm>
          <a:prstGeom prst="rect">
            <a:avLst/>
          </a:prstGeom>
        </p:spPr>
      </p:pic>
      <p:pic>
        <p:nvPicPr>
          <p:cNvPr id="13" name="Picture 12" descr="Text, logo&#10;&#10;Description automatically generated">
            <a:extLst>
              <a:ext uri="{FF2B5EF4-FFF2-40B4-BE49-F238E27FC236}">
                <a16:creationId xmlns:a16="http://schemas.microsoft.com/office/drawing/2014/main" id="{4717A1EA-FF38-7B40-9FC9-A221D8DC6A9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4" name="Title 1">
            <a:extLst>
              <a:ext uri="{FF2B5EF4-FFF2-40B4-BE49-F238E27FC236}">
                <a16:creationId xmlns:a16="http://schemas.microsoft.com/office/drawing/2014/main" id="{5BAA5261-7A1A-2C44-B096-94A5837E4AB9}"/>
              </a:ext>
            </a:extLst>
          </p:cNvPr>
          <p:cNvSpPr>
            <a:spLocks noGrp="1"/>
          </p:cNvSpPr>
          <p:nvPr>
            <p:ph type="title"/>
          </p:nvPr>
        </p:nvSpPr>
        <p:spPr>
          <a:xfrm>
            <a:off x="765543" y="365126"/>
            <a:ext cx="6570921" cy="762310"/>
          </a:xfrm>
          <a:prstGeom prst="rect">
            <a:avLst/>
          </a:prstGeom>
        </p:spPr>
        <p:txBody>
          <a:bodyPr/>
          <a:lstStyle>
            <a:lvl1pPr>
              <a:defRPr sz="3800" b="0" i="0">
                <a:solidFill>
                  <a:schemeClr val="tx2"/>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0" name="Oval 9">
            <a:extLst>
              <a:ext uri="{FF2B5EF4-FFF2-40B4-BE49-F238E27FC236}">
                <a16:creationId xmlns:a16="http://schemas.microsoft.com/office/drawing/2014/main" id="{29AF6EDE-ED4D-DE4C-9C9F-B477778F6CF3}"/>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5">
            <a:extLst>
              <a:ext uri="{FF2B5EF4-FFF2-40B4-BE49-F238E27FC236}">
                <a16:creationId xmlns:a16="http://schemas.microsoft.com/office/drawing/2014/main" id="{B826BF21-DAAF-1547-A0EC-6C578E992FAC}"/>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6" name="Content Placeholder 2">
            <a:extLst>
              <a:ext uri="{FF2B5EF4-FFF2-40B4-BE49-F238E27FC236}">
                <a16:creationId xmlns:a16="http://schemas.microsoft.com/office/drawing/2014/main" id="{670B7A42-804D-4247-8E02-4A0B0D9A0282}"/>
              </a:ext>
            </a:extLst>
          </p:cNvPr>
          <p:cNvSpPr>
            <a:spLocks noGrp="1"/>
          </p:cNvSpPr>
          <p:nvPr>
            <p:ph idx="1" hasCustomPrompt="1"/>
          </p:nvPr>
        </p:nvSpPr>
        <p:spPr>
          <a:xfrm>
            <a:off x="765544" y="1368735"/>
            <a:ext cx="561054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08845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Blue + Backgroun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55689B2-9F1D-214B-8D2B-6FC0EF7A28D6}"/>
              </a:ext>
            </a:extLst>
          </p:cNvPr>
          <p:cNvPicPr>
            <a:picLocks noChangeAspect="1"/>
          </p:cNvPicPr>
          <p:nvPr userDrawn="1"/>
        </p:nvPicPr>
        <p:blipFill rotWithShape="1">
          <a:blip r:embed="rId2" cstate="email">
            <a:alphaModFix amt="10000"/>
            <a:extLst>
              <a:ext uri="{28A0092B-C50C-407E-A947-70E740481C1C}">
                <a14:useLocalDpi xmlns:a14="http://schemas.microsoft.com/office/drawing/2010/main"/>
              </a:ext>
            </a:extLst>
          </a:blip>
          <a:srcRect/>
          <a:stretch/>
        </p:blipFill>
        <p:spPr>
          <a:xfrm>
            <a:off x="0" y="1730857"/>
            <a:ext cx="5135528" cy="5127143"/>
          </a:xfrm>
          <a:prstGeom prst="rect">
            <a:avLst/>
          </a:prstGeom>
        </p:spPr>
      </p:pic>
      <p:pic>
        <p:nvPicPr>
          <p:cNvPr id="13" name="Picture 12" descr="Text, logo&#10;&#10;Description automatically generated">
            <a:extLst>
              <a:ext uri="{FF2B5EF4-FFF2-40B4-BE49-F238E27FC236}">
                <a16:creationId xmlns:a16="http://schemas.microsoft.com/office/drawing/2014/main" id="{4717A1EA-FF38-7B40-9FC9-A221D8DC6A9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4" name="Title 1">
            <a:extLst>
              <a:ext uri="{FF2B5EF4-FFF2-40B4-BE49-F238E27FC236}">
                <a16:creationId xmlns:a16="http://schemas.microsoft.com/office/drawing/2014/main" id="{5BAA5261-7A1A-2C44-B096-94A5837E4AB9}"/>
              </a:ext>
            </a:extLst>
          </p:cNvPr>
          <p:cNvSpPr>
            <a:spLocks noGrp="1"/>
          </p:cNvSpPr>
          <p:nvPr>
            <p:ph type="title"/>
          </p:nvPr>
        </p:nvSpPr>
        <p:spPr>
          <a:xfrm>
            <a:off x="765544" y="365126"/>
            <a:ext cx="6624084" cy="762310"/>
          </a:xfrm>
          <a:prstGeom prst="rect">
            <a:avLst/>
          </a:prstGeom>
        </p:spPr>
        <p:txBody>
          <a:bodyPr/>
          <a:lstStyle>
            <a:lvl1pPr>
              <a:defRPr sz="3800" b="0" i="0">
                <a:solidFill>
                  <a:schemeClr val="tx2"/>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0" name="Oval 9">
            <a:extLst>
              <a:ext uri="{FF2B5EF4-FFF2-40B4-BE49-F238E27FC236}">
                <a16:creationId xmlns:a16="http://schemas.microsoft.com/office/drawing/2014/main" id="{29AF6EDE-ED4D-DE4C-9C9F-B477778F6CF3}"/>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5">
            <a:extLst>
              <a:ext uri="{FF2B5EF4-FFF2-40B4-BE49-F238E27FC236}">
                <a16:creationId xmlns:a16="http://schemas.microsoft.com/office/drawing/2014/main" id="{B826BF21-DAAF-1547-A0EC-6C578E992FAC}"/>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9" name="Content Placeholder 2">
            <a:extLst>
              <a:ext uri="{FF2B5EF4-FFF2-40B4-BE49-F238E27FC236}">
                <a16:creationId xmlns:a16="http://schemas.microsoft.com/office/drawing/2014/main" id="{681C3E73-869E-7941-91C9-411FBB562137}"/>
              </a:ext>
            </a:extLst>
          </p:cNvPr>
          <p:cNvSpPr>
            <a:spLocks noGrp="1"/>
          </p:cNvSpPr>
          <p:nvPr>
            <p:ph idx="1" hasCustomPrompt="1"/>
          </p:nvPr>
        </p:nvSpPr>
        <p:spPr>
          <a:xfrm>
            <a:off x="765544" y="1368735"/>
            <a:ext cx="561054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Oval 14">
            <a:extLst>
              <a:ext uri="{FF2B5EF4-FFF2-40B4-BE49-F238E27FC236}">
                <a16:creationId xmlns:a16="http://schemas.microsoft.com/office/drawing/2014/main" id="{7C151FBD-AC78-D141-A06C-DDA0547B14FF}"/>
              </a:ext>
            </a:extLst>
          </p:cNvPr>
          <p:cNvSpPr/>
          <p:nvPr userDrawn="1"/>
        </p:nvSpPr>
        <p:spPr>
          <a:xfrm>
            <a:off x="6687879" y="-722477"/>
            <a:ext cx="8803758" cy="88037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4957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lide Teal">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55689B2-9F1D-214B-8D2B-6FC0EF7A28D6}"/>
              </a:ext>
            </a:extLst>
          </p:cNvPr>
          <p:cNvPicPr>
            <a:picLocks noChangeAspect="1"/>
          </p:cNvPicPr>
          <p:nvPr userDrawn="1"/>
        </p:nvPicPr>
        <p:blipFill rotWithShape="1">
          <a:blip r:embed="rId2" cstate="email">
            <a:alphaModFix amt="10000"/>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0" y="1730857"/>
            <a:ext cx="5135528" cy="5127143"/>
          </a:xfrm>
          <a:prstGeom prst="rect">
            <a:avLst/>
          </a:prstGeom>
        </p:spPr>
      </p:pic>
      <p:pic>
        <p:nvPicPr>
          <p:cNvPr id="13" name="Picture 12" descr="Text, logo&#10;&#10;Description automatically generated">
            <a:extLst>
              <a:ext uri="{FF2B5EF4-FFF2-40B4-BE49-F238E27FC236}">
                <a16:creationId xmlns:a16="http://schemas.microsoft.com/office/drawing/2014/main" id="{4717A1EA-FF38-7B40-9FC9-A221D8DC6A9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5" name="Title 1">
            <a:extLst>
              <a:ext uri="{FF2B5EF4-FFF2-40B4-BE49-F238E27FC236}">
                <a16:creationId xmlns:a16="http://schemas.microsoft.com/office/drawing/2014/main" id="{5224C225-D204-D844-B8C3-D5DF66D949AF}"/>
              </a:ext>
            </a:extLst>
          </p:cNvPr>
          <p:cNvSpPr>
            <a:spLocks noGrp="1"/>
          </p:cNvSpPr>
          <p:nvPr>
            <p:ph type="title"/>
          </p:nvPr>
        </p:nvSpPr>
        <p:spPr>
          <a:xfrm>
            <a:off x="765544" y="365126"/>
            <a:ext cx="10679062" cy="762310"/>
          </a:xfrm>
          <a:prstGeom prst="rect">
            <a:avLst/>
          </a:prstGeom>
        </p:spPr>
        <p:txBody>
          <a:bodyPr/>
          <a:lstStyle>
            <a:lvl1pPr>
              <a:defRPr sz="3800" b="0" i="0">
                <a:solidFill>
                  <a:schemeClr val="accent1"/>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8" name="Oval 7">
            <a:extLst>
              <a:ext uri="{FF2B5EF4-FFF2-40B4-BE49-F238E27FC236}">
                <a16:creationId xmlns:a16="http://schemas.microsoft.com/office/drawing/2014/main" id="{B0B16ABD-AE6B-D54D-946A-616A92E42B77}"/>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0" name="Slide Number Placeholder 5">
            <a:extLst>
              <a:ext uri="{FF2B5EF4-FFF2-40B4-BE49-F238E27FC236}">
                <a16:creationId xmlns:a16="http://schemas.microsoft.com/office/drawing/2014/main" id="{F5BA6D8C-A454-444E-B240-F2A5E6A7B914}"/>
              </a:ext>
            </a:extLst>
          </p:cNvPr>
          <p:cNvSpPr>
            <a:spLocks noGrp="1"/>
          </p:cNvSpPr>
          <p:nvPr>
            <p:ph type="sldNum" sz="quarter" idx="12"/>
          </p:nvPr>
        </p:nvSpPr>
        <p:spPr>
          <a:xfrm>
            <a:off x="11444606" y="6376399"/>
            <a:ext cx="492125" cy="274324"/>
          </a:xfrm>
        </p:spPr>
        <p:txBody>
          <a:bodyPr/>
          <a:lstStyle>
            <a:lvl1pPr>
              <a:defRPr>
                <a:solidFill>
                  <a:schemeClr val="bg1"/>
                </a:solidFill>
                <a:latin typeface="Roboto" panose="02000000000000000000" pitchFamily="2" charset="0"/>
                <a:ea typeface="Roboto" panose="02000000000000000000" pitchFamily="2" charset="0"/>
              </a:defRPr>
            </a:lvl1pPr>
          </a:lstStyle>
          <a:p>
            <a:fld id="{CDCB46B4-79E8-1449-8D45-8ACF439F73AA}" type="slidenum">
              <a:rPr lang="en-US" smtClean="0"/>
              <a:pPr/>
              <a:t>‹#›</a:t>
            </a:fld>
            <a:endParaRPr lang="en-US" dirty="0"/>
          </a:p>
        </p:txBody>
      </p:sp>
      <p:sp>
        <p:nvSpPr>
          <p:cNvPr id="11" name="Content Placeholder 2">
            <a:extLst>
              <a:ext uri="{FF2B5EF4-FFF2-40B4-BE49-F238E27FC236}">
                <a16:creationId xmlns:a16="http://schemas.microsoft.com/office/drawing/2014/main" id="{D2106608-286B-CE45-9F0A-689F994B06A8}"/>
              </a:ext>
            </a:extLst>
          </p:cNvPr>
          <p:cNvSpPr>
            <a:spLocks noGrp="1"/>
          </p:cNvSpPr>
          <p:nvPr>
            <p:ph idx="1" hasCustomPrompt="1"/>
          </p:nvPr>
        </p:nvSpPr>
        <p:spPr>
          <a:xfrm>
            <a:off x="765544" y="1368735"/>
            <a:ext cx="1067906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67833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Slide Teal + Im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55689B2-9F1D-214B-8D2B-6FC0EF7A28D6}"/>
              </a:ext>
            </a:extLst>
          </p:cNvPr>
          <p:cNvPicPr>
            <a:picLocks noChangeAspect="1"/>
          </p:cNvPicPr>
          <p:nvPr userDrawn="1"/>
        </p:nvPicPr>
        <p:blipFill rotWithShape="1">
          <a:blip r:embed="rId2" cstate="email">
            <a:alphaModFix amt="10000"/>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0" y="1730857"/>
            <a:ext cx="5135528" cy="5127143"/>
          </a:xfrm>
          <a:prstGeom prst="rect">
            <a:avLst/>
          </a:prstGeom>
        </p:spPr>
      </p:pic>
      <p:pic>
        <p:nvPicPr>
          <p:cNvPr id="13" name="Picture 12" descr="Text, logo&#10;&#10;Description automatically generated">
            <a:extLst>
              <a:ext uri="{FF2B5EF4-FFF2-40B4-BE49-F238E27FC236}">
                <a16:creationId xmlns:a16="http://schemas.microsoft.com/office/drawing/2014/main" id="{4717A1EA-FF38-7B40-9FC9-A221D8DC6A9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5" name="Title 1">
            <a:extLst>
              <a:ext uri="{FF2B5EF4-FFF2-40B4-BE49-F238E27FC236}">
                <a16:creationId xmlns:a16="http://schemas.microsoft.com/office/drawing/2014/main" id="{06132635-48EC-5F42-94D5-9F656E297C9D}"/>
              </a:ext>
            </a:extLst>
          </p:cNvPr>
          <p:cNvSpPr>
            <a:spLocks noGrp="1"/>
          </p:cNvSpPr>
          <p:nvPr>
            <p:ph type="title"/>
          </p:nvPr>
        </p:nvSpPr>
        <p:spPr>
          <a:xfrm>
            <a:off x="765543" y="365126"/>
            <a:ext cx="6453963" cy="762310"/>
          </a:xfrm>
          <a:prstGeom prst="rect">
            <a:avLst/>
          </a:prstGeom>
        </p:spPr>
        <p:txBody>
          <a:bodyPr/>
          <a:lstStyle>
            <a:lvl1pPr>
              <a:defRPr sz="3800" b="0" i="0">
                <a:solidFill>
                  <a:schemeClr val="accent1"/>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8" name="Oval 7">
            <a:extLst>
              <a:ext uri="{FF2B5EF4-FFF2-40B4-BE49-F238E27FC236}">
                <a16:creationId xmlns:a16="http://schemas.microsoft.com/office/drawing/2014/main" id="{91CD2878-125B-E043-A94C-AB70870A7CB8}"/>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5">
            <a:extLst>
              <a:ext uri="{FF2B5EF4-FFF2-40B4-BE49-F238E27FC236}">
                <a16:creationId xmlns:a16="http://schemas.microsoft.com/office/drawing/2014/main" id="{1E809F75-662A-3B4C-9E95-2CE849847199}"/>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1" name="Content Placeholder 2">
            <a:extLst>
              <a:ext uri="{FF2B5EF4-FFF2-40B4-BE49-F238E27FC236}">
                <a16:creationId xmlns:a16="http://schemas.microsoft.com/office/drawing/2014/main" id="{5C5EE776-6067-C949-969F-F7B1B9D670CC}"/>
              </a:ext>
            </a:extLst>
          </p:cNvPr>
          <p:cNvSpPr>
            <a:spLocks noGrp="1"/>
          </p:cNvSpPr>
          <p:nvPr>
            <p:ph idx="1" hasCustomPrompt="1"/>
          </p:nvPr>
        </p:nvSpPr>
        <p:spPr>
          <a:xfrm>
            <a:off x="765544" y="1368735"/>
            <a:ext cx="5007935"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66166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Slide Orange">
    <p:spTree>
      <p:nvGrpSpPr>
        <p:cNvPr id="1" name=""/>
        <p:cNvGrpSpPr/>
        <p:nvPr/>
      </p:nvGrpSpPr>
      <p:grpSpPr>
        <a:xfrm>
          <a:off x="0" y="0"/>
          <a:ext cx="0" cy="0"/>
          <a:chOff x="0" y="0"/>
          <a:chExt cx="0" cy="0"/>
        </a:xfrm>
      </p:grpSpPr>
      <p:pic>
        <p:nvPicPr>
          <p:cNvPr id="13" name="Picture 12" descr="Shape&#10;&#10;Description automatically generated with medium confidence">
            <a:extLst>
              <a:ext uri="{FF2B5EF4-FFF2-40B4-BE49-F238E27FC236}">
                <a16:creationId xmlns:a16="http://schemas.microsoft.com/office/drawing/2014/main" id="{D0561D6B-CFE6-C94D-84BB-BCB12230FC89}"/>
              </a:ext>
            </a:extLst>
          </p:cNvPr>
          <p:cNvPicPr>
            <a:picLocks noChangeAspect="1"/>
          </p:cNvPicPr>
          <p:nvPr userDrawn="1"/>
        </p:nvPicPr>
        <p:blipFill rotWithShape="1">
          <a:blip r:embed="rId2" cstate="email">
            <a:duotone>
              <a:schemeClr val="accent3">
                <a:shade val="45000"/>
                <a:satMod val="135000"/>
              </a:schemeClr>
              <a:prstClr val="white"/>
            </a:duotone>
            <a:alphaModFix amt="6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pic>
        <p:nvPicPr>
          <p:cNvPr id="18" name="Picture 17" descr="Text, logo&#10;&#10;Description automatically generated">
            <a:extLst>
              <a:ext uri="{FF2B5EF4-FFF2-40B4-BE49-F238E27FC236}">
                <a16:creationId xmlns:a16="http://schemas.microsoft.com/office/drawing/2014/main" id="{858B11CB-7E43-A847-8E20-16BCE9D09F30}"/>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9" name="Title 1">
            <a:extLst>
              <a:ext uri="{FF2B5EF4-FFF2-40B4-BE49-F238E27FC236}">
                <a16:creationId xmlns:a16="http://schemas.microsoft.com/office/drawing/2014/main" id="{8E547958-6AF6-5841-9423-874E22BFD0E3}"/>
              </a:ext>
            </a:extLst>
          </p:cNvPr>
          <p:cNvSpPr>
            <a:spLocks noGrp="1"/>
          </p:cNvSpPr>
          <p:nvPr>
            <p:ph type="title"/>
          </p:nvPr>
        </p:nvSpPr>
        <p:spPr>
          <a:xfrm>
            <a:off x="765544" y="365126"/>
            <a:ext cx="10679062" cy="762310"/>
          </a:xfrm>
          <a:prstGeom prst="rect">
            <a:avLst/>
          </a:prstGeom>
        </p:spPr>
        <p:txBody>
          <a:bodyPr/>
          <a:lstStyle>
            <a:lvl1pPr>
              <a:defRPr sz="3800" b="0" i="0">
                <a:solidFill>
                  <a:srgbClr val="FF4A00"/>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8" name="Oval 7">
            <a:extLst>
              <a:ext uri="{FF2B5EF4-FFF2-40B4-BE49-F238E27FC236}">
                <a16:creationId xmlns:a16="http://schemas.microsoft.com/office/drawing/2014/main" id="{829A7B9F-88AB-9E4D-BCD1-7EB802811B77}"/>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a:extLst>
              <a:ext uri="{FF2B5EF4-FFF2-40B4-BE49-F238E27FC236}">
                <a16:creationId xmlns:a16="http://schemas.microsoft.com/office/drawing/2014/main" id="{895AF550-1832-FD4B-8272-BB8DD7E89AB8}"/>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0" name="Content Placeholder 2">
            <a:extLst>
              <a:ext uri="{FF2B5EF4-FFF2-40B4-BE49-F238E27FC236}">
                <a16:creationId xmlns:a16="http://schemas.microsoft.com/office/drawing/2014/main" id="{FEC62F57-15EC-2947-AD88-112593BB036F}"/>
              </a:ext>
            </a:extLst>
          </p:cNvPr>
          <p:cNvSpPr>
            <a:spLocks noGrp="1"/>
          </p:cNvSpPr>
          <p:nvPr>
            <p:ph idx="1" hasCustomPrompt="1"/>
          </p:nvPr>
        </p:nvSpPr>
        <p:spPr>
          <a:xfrm>
            <a:off x="765544" y="1368735"/>
            <a:ext cx="1067906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0333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02F41639-85BF-A349-A9F5-C8D4A6338916}"/>
              </a:ext>
            </a:extLst>
          </p:cNvPr>
          <p:cNvSpPr>
            <a:spLocks noGrp="1"/>
          </p:cNvSpPr>
          <p:nvPr>
            <p:ph type="sldNum" sz="quarter" idx="4"/>
          </p:nvPr>
        </p:nvSpPr>
        <p:spPr>
          <a:xfrm>
            <a:off x="11444606" y="6447611"/>
            <a:ext cx="492125" cy="274324"/>
          </a:xfrm>
          <a:prstGeom prst="rect">
            <a:avLst/>
          </a:prstGeom>
        </p:spPr>
        <p:txBody>
          <a:bodyPr vert="horz" lIns="91440" tIns="45720" rIns="91440" bIns="45720" rtlCol="0" anchor="ctr"/>
          <a:lstStyle>
            <a:lvl1pPr algn="ctr">
              <a:defRPr sz="1100">
                <a:solidFill>
                  <a:schemeClr val="tx1"/>
                </a:solidFill>
                <a:latin typeface="Helvetica" pitchFamily="2" charset="0"/>
                <a:ea typeface="Roboto" panose="02000000000000000000" pitchFamily="2"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10995733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Lst>
  <p:hf hdr="0" ftr="0" dt="0"/>
  <p:txStyles>
    <p:titleStyle>
      <a:lvl1pPr algn="l" defTabSz="914400" rtl="0" eaLnBrk="1" latinLnBrk="0" hangingPunct="1">
        <a:lnSpc>
          <a:spcPct val="100000"/>
        </a:lnSpc>
        <a:spcBef>
          <a:spcPct val="0"/>
        </a:spcBef>
        <a:buNone/>
        <a:defRPr sz="3500" b="0" i="0" kern="1200">
          <a:solidFill>
            <a:srgbClr val="022077"/>
          </a:solidFill>
          <a:latin typeface="Acumin Pro Light" panose="020B0404020202020204" pitchFamily="34" charset="77"/>
          <a:ea typeface="Roboto Slab" pitchFamily="2"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0" i="0" kern="1200">
          <a:solidFill>
            <a:schemeClr val="tx1"/>
          </a:solidFill>
          <a:latin typeface="Acumin Pro Light" panose="020B0404020202020204" pitchFamily="34" charset="77"/>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cumin Pro Light" panose="020B0404020202020204" pitchFamily="34" charset="77"/>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cumin Pro Light" panose="020B0404020202020204" pitchFamily="34" charset="77"/>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cumin Pro Light" panose="020B0404020202020204" pitchFamily="34" charset="77"/>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cumin Pro Light" panose="020B0404020202020204" pitchFamily="34" charset="77"/>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jpeg"/></Relationships>
</file>

<file path=ppt/slides/_rels/slide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1C634F0-3747-4F5B-83A3-28C6C18FBCF4}"/>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0" y="10"/>
            <a:ext cx="12191980" cy="3722904"/>
          </a:xfrm>
          <a:prstGeom prst="rect">
            <a:avLst/>
          </a:prstGeom>
          <a:noFill/>
        </p:spPr>
      </p:pic>
      <p:sp>
        <p:nvSpPr>
          <p:cNvPr id="3" name="Title 2">
            <a:extLst>
              <a:ext uri="{FF2B5EF4-FFF2-40B4-BE49-F238E27FC236}">
                <a16:creationId xmlns:a16="http://schemas.microsoft.com/office/drawing/2014/main" id="{BBD450AC-481C-BB49-8EFB-D32C040E893D}"/>
              </a:ext>
            </a:extLst>
          </p:cNvPr>
          <p:cNvSpPr>
            <a:spLocks noGrp="1"/>
          </p:cNvSpPr>
          <p:nvPr>
            <p:ph type="title"/>
          </p:nvPr>
        </p:nvSpPr>
        <p:spPr>
          <a:xfrm>
            <a:off x="831850" y="4484957"/>
            <a:ext cx="9724390" cy="756903"/>
          </a:xfrm>
        </p:spPr>
        <p:txBody>
          <a:bodyPr anchor="t">
            <a:normAutofit/>
          </a:bodyPr>
          <a:lstStyle/>
          <a:p>
            <a:r>
              <a:rPr lang="en-US" dirty="0"/>
              <a:t>October 2023 Featured Project</a:t>
            </a:r>
          </a:p>
        </p:txBody>
      </p:sp>
      <p:sp>
        <p:nvSpPr>
          <p:cNvPr id="4" name="Subtitle 3">
            <a:extLst>
              <a:ext uri="{FF2B5EF4-FFF2-40B4-BE49-F238E27FC236}">
                <a16:creationId xmlns:a16="http://schemas.microsoft.com/office/drawing/2014/main" id="{23AFE6E0-2BD0-674F-8BB3-28A894D2A2A1}"/>
              </a:ext>
            </a:extLst>
          </p:cNvPr>
          <p:cNvSpPr>
            <a:spLocks noGrp="1"/>
          </p:cNvSpPr>
          <p:nvPr>
            <p:ph type="body" idx="1"/>
          </p:nvPr>
        </p:nvSpPr>
        <p:spPr>
          <a:xfrm>
            <a:off x="831849" y="5247153"/>
            <a:ext cx="7845619" cy="643291"/>
          </a:xfrm>
        </p:spPr>
        <p:txBody>
          <a:bodyPr lIns="91440" tIns="45720" rIns="91440" bIns="45720">
            <a:normAutofit/>
          </a:bodyPr>
          <a:lstStyle/>
          <a:p>
            <a:pPr>
              <a:spcBef>
                <a:spcPts val="0"/>
              </a:spcBef>
              <a:spcAft>
                <a:spcPts val="600"/>
              </a:spcAft>
            </a:pPr>
            <a:r>
              <a:rPr lang="en-US" sz="2000" dirty="0"/>
              <a:t>Developing girls’ leadership and empowering them to change attitudes about their value and education</a:t>
            </a:r>
            <a:endParaRPr lang="en-US" sz="2000" dirty="0">
              <a:effectLst/>
            </a:endParaRPr>
          </a:p>
        </p:txBody>
      </p:sp>
      <p:sp>
        <p:nvSpPr>
          <p:cNvPr id="10" name="Slide Number Placeholder 4">
            <a:extLst>
              <a:ext uri="{FF2B5EF4-FFF2-40B4-BE49-F238E27FC236}">
                <a16:creationId xmlns:a16="http://schemas.microsoft.com/office/drawing/2014/main" id="{DF981CFA-6CCC-495A-BFE8-2B114A00DD90}"/>
              </a:ext>
            </a:extLst>
          </p:cNvPr>
          <p:cNvSpPr>
            <a:spLocks noGrp="1"/>
          </p:cNvSpPr>
          <p:nvPr>
            <p:ph type="sldNum" sz="quarter" idx="12"/>
          </p:nvPr>
        </p:nvSpPr>
        <p:spPr>
          <a:xfrm>
            <a:off x="11444606" y="6376399"/>
            <a:ext cx="492125" cy="274324"/>
          </a:xfrm>
        </p:spPr>
        <p:txBody>
          <a:bodyPr anchor="ctr">
            <a:normAutofit/>
          </a:bodyPr>
          <a:lstStyle/>
          <a:p>
            <a:pPr>
              <a:spcAft>
                <a:spcPts val="600"/>
              </a:spcAft>
            </a:pPr>
            <a:fld id="{CDCB46B4-79E8-1449-8D45-8ACF439F73AA}" type="slidenum">
              <a:rPr lang="en-US" smtClean="0"/>
              <a:pPr>
                <a:spcAft>
                  <a:spcPts val="600"/>
                </a:spcAft>
              </a:pPr>
              <a:t>1</a:t>
            </a:fld>
            <a:endParaRPr lang="en-US" dirty="0"/>
          </a:p>
        </p:txBody>
      </p:sp>
    </p:spTree>
    <p:extLst>
      <p:ext uri="{BB962C8B-B14F-4D97-AF65-F5344CB8AC3E}">
        <p14:creationId xmlns:p14="http://schemas.microsoft.com/office/powerpoint/2010/main" val="1418139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4312AA6B-E6EE-4ED9-AC6D-C1CDFDD2867D}"/>
              </a:ext>
            </a:extLst>
          </p:cNvPr>
          <p:cNvPicPr>
            <a:picLocks noGrp="1" noChangeAspect="1"/>
          </p:cNvPicPr>
          <p:nvPr>
            <p:ph type="pic" sz="quarter" idx="13"/>
          </p:nvPr>
        </p:nvPicPr>
        <p:blipFill>
          <a:blip r:embed="rId3">
            <a:extLst>
              <a:ext uri="{28A0092B-C50C-407E-A947-70E740481C1C}">
                <a14:useLocalDpi xmlns:a14="http://schemas.microsoft.com/office/drawing/2010/main"/>
              </a:ext>
            </a:extLst>
          </a:blip>
          <a:srcRect/>
          <a:stretch/>
        </p:blipFill>
        <p:spPr>
          <a:xfrm>
            <a:off x="20" y="10"/>
            <a:ext cx="12191980" cy="6857990"/>
          </a:xfrm>
          <a:prstGeom prst="rect">
            <a:avLst/>
          </a:prstGeom>
          <a:noFill/>
        </p:spPr>
      </p:pic>
      <p:sp>
        <p:nvSpPr>
          <p:cNvPr id="16" name="Slide Number Placeholder 2">
            <a:extLst>
              <a:ext uri="{FF2B5EF4-FFF2-40B4-BE49-F238E27FC236}">
                <a16:creationId xmlns:a16="http://schemas.microsoft.com/office/drawing/2014/main" id="{25D3FC7F-6C22-90A3-D321-B43F76C83D8F}"/>
              </a:ext>
            </a:extLst>
          </p:cNvPr>
          <p:cNvSpPr>
            <a:spLocks noGrp="1"/>
          </p:cNvSpPr>
          <p:nvPr>
            <p:ph type="sldNum" sz="quarter" idx="12"/>
          </p:nvPr>
        </p:nvSpPr>
        <p:spPr>
          <a:xfrm>
            <a:off x="11444606" y="6376399"/>
            <a:ext cx="492125" cy="274324"/>
          </a:xfrm>
        </p:spPr>
        <p:txBody>
          <a:bodyPr anchor="ctr">
            <a:normAutofit/>
          </a:bodyPr>
          <a:lstStyle/>
          <a:p>
            <a:pPr>
              <a:spcAft>
                <a:spcPts val="600"/>
              </a:spcAft>
            </a:pPr>
            <a:fld id="{CDCB46B4-79E8-1449-8D45-8ACF439F73AA}" type="slidenum">
              <a:rPr lang="en-US" smtClean="0"/>
              <a:pPr>
                <a:spcAft>
                  <a:spcPts val="600"/>
                </a:spcAft>
              </a:pPr>
              <a:t>10</a:t>
            </a:fld>
            <a:endParaRPr lang="en-US" dirty="0"/>
          </a:p>
        </p:txBody>
      </p:sp>
      <p:sp>
        <p:nvSpPr>
          <p:cNvPr id="3" name="Slide Number Placeholder 2" hidden="1">
            <a:extLst>
              <a:ext uri="{FF2B5EF4-FFF2-40B4-BE49-F238E27FC236}">
                <a16:creationId xmlns:a16="http://schemas.microsoft.com/office/drawing/2014/main" id="{ED553998-5243-4AED-9C50-426D41D4982B}"/>
              </a:ext>
            </a:extLst>
          </p:cNvPr>
          <p:cNvSpPr>
            <a:spLocks noGrp="1"/>
          </p:cNvSpPr>
          <p:nvPr>
            <p:ph type="sldNum" sz="quarter" idx="12"/>
          </p:nvPr>
        </p:nvSpPr>
        <p:spPr>
          <a:xfrm>
            <a:off x="11444606" y="6376399"/>
            <a:ext cx="492125" cy="274324"/>
          </a:xfrm>
        </p:spPr>
        <p:txBody>
          <a:bodyPr anchor="ctr">
            <a:normAutofit/>
          </a:bodyPr>
          <a:lstStyle/>
          <a:p>
            <a:pPr>
              <a:spcAft>
                <a:spcPts val="600"/>
              </a:spcAft>
            </a:pPr>
            <a:fld id="{CDCB46B4-79E8-1449-8D45-8ACF439F73AA}" type="slidenum">
              <a:rPr lang="en-US" smtClean="0"/>
              <a:pPr>
                <a:spcAft>
                  <a:spcPts val="600"/>
                </a:spcAft>
              </a:pPr>
              <a:t>10</a:t>
            </a:fld>
            <a:endParaRPr lang="en-US" dirty="0"/>
          </a:p>
        </p:txBody>
      </p:sp>
      <p:sp>
        <p:nvSpPr>
          <p:cNvPr id="11" name="Slide Number Placeholder 2" hidden="1">
            <a:extLst>
              <a:ext uri="{FF2B5EF4-FFF2-40B4-BE49-F238E27FC236}">
                <a16:creationId xmlns:a16="http://schemas.microsoft.com/office/drawing/2014/main" id="{4015155E-E8B8-F60B-DB0A-A135676527E4}"/>
              </a:ext>
            </a:extLst>
          </p:cNvPr>
          <p:cNvSpPr>
            <a:spLocks noGrp="1"/>
          </p:cNvSpPr>
          <p:nvPr>
            <p:ph type="sldNum" sz="quarter" idx="12"/>
          </p:nvPr>
        </p:nvSpPr>
        <p:spPr>
          <a:xfrm>
            <a:off x="11444606" y="6376399"/>
            <a:ext cx="492125" cy="274324"/>
          </a:xfrm>
        </p:spPr>
        <p:txBody>
          <a:bodyPr anchor="ctr">
            <a:normAutofit/>
          </a:bodyPr>
          <a:lstStyle/>
          <a:p>
            <a:pPr>
              <a:spcAft>
                <a:spcPts val="600"/>
              </a:spcAft>
            </a:pPr>
            <a:fld id="{CDCB46B4-79E8-1449-8D45-8ACF439F73AA}" type="slidenum">
              <a:rPr lang="en-US" smtClean="0"/>
              <a:pPr>
                <a:spcAft>
                  <a:spcPts val="600"/>
                </a:spcAft>
              </a:pPr>
              <a:t>10</a:t>
            </a:fld>
            <a:endParaRPr lang="en-US" dirty="0"/>
          </a:p>
        </p:txBody>
      </p:sp>
    </p:spTree>
    <p:extLst>
      <p:ext uri="{BB962C8B-B14F-4D97-AF65-F5344CB8AC3E}">
        <p14:creationId xmlns:p14="http://schemas.microsoft.com/office/powerpoint/2010/main" val="3218976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89E3596-618B-2A43-A0B2-D20F9F29321A}"/>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DCB46B4-79E8-1449-8D45-8ACF439F73AA}" type="slidenum">
              <a:rPr kumimoji="0" lang="en-US" sz="1100" b="0" i="0" u="none" strike="noStrike" kern="1200" cap="none" spc="0" normalizeH="0" baseline="0" noProof="0" smtClean="0">
                <a:ln>
                  <a:noFill/>
                </a:ln>
                <a:solidFill>
                  <a:srgbClr val="FFFFFF"/>
                </a:solidFill>
                <a:effectLst/>
                <a:uLnTx/>
                <a:uFillTx/>
                <a:latin typeface="Arial" panose="020B0604020202020204" pitchFamily="34" charset="0"/>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11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B230F534-48C5-0644-8D51-448DD5EBA73C}"/>
              </a:ext>
            </a:extLst>
          </p:cNvPr>
          <p:cNvSpPr>
            <a:spLocks noGrp="1"/>
          </p:cNvSpPr>
          <p:nvPr>
            <p:ph idx="1"/>
          </p:nvPr>
        </p:nvSpPr>
        <p:spPr>
          <a:xfrm>
            <a:off x="383285" y="1511877"/>
            <a:ext cx="4801364" cy="4831940"/>
          </a:xfrm>
        </p:spPr>
        <p:txBody>
          <a:bodyPr lIns="91440" tIns="45720" rIns="91440" bIns="45720" anchor="t"/>
          <a:lstStyle/>
          <a:p>
            <a:pPr>
              <a:lnSpc>
                <a:spcPct val="110000"/>
              </a:lnSpc>
              <a:spcBef>
                <a:spcPts val="0"/>
              </a:spcBef>
            </a:pPr>
            <a:r>
              <a:rPr lang="en-US" sz="2800" dirty="0">
                <a:ea typeface="Arial" panose="020B0604020202020204" pitchFamily="34" charset="0"/>
                <a:cs typeface="Times New Roman" panose="02020603050405020304" pitchFamily="18" charset="0"/>
              </a:rPr>
              <a:t>Mission: </a:t>
            </a:r>
            <a:r>
              <a:rPr lang="en-US" sz="2800" kern="0" dirty="0">
                <a:ea typeface="Arial" panose="020B0604020202020204" pitchFamily="34" charset="0"/>
                <a:cs typeface="Times New Roman" panose="02020603050405020304" pitchFamily="18" charset="0"/>
              </a:rPr>
              <a:t>U</a:t>
            </a:r>
            <a:r>
              <a:rPr lang="en-US" sz="2800" kern="0" dirty="0">
                <a:solidFill>
                  <a:srgbClr val="022077"/>
                </a:solidFill>
                <a:effectLst/>
                <a:latin typeface="Arial" panose="020B0604020202020204" pitchFamily="34" charset="0"/>
                <a:ea typeface="Arial" panose="020B0604020202020204" pitchFamily="34" charset="0"/>
                <a:cs typeface="Times New Roman" panose="02020603050405020304" pitchFamily="18" charset="0"/>
              </a:rPr>
              <a:t>se the power of storytelling to change the way the world values girls</a:t>
            </a:r>
          </a:p>
          <a:p>
            <a:pPr>
              <a:lnSpc>
                <a:spcPct val="110000"/>
              </a:lnSpc>
              <a:spcBef>
                <a:spcPts val="0"/>
              </a:spcBef>
            </a:pPr>
            <a:r>
              <a:rPr lang="en-US" sz="2800" kern="0" dirty="0">
                <a:solidFill>
                  <a:srgbClr val="022077"/>
                </a:solidFill>
                <a:effectLst/>
                <a:latin typeface="Arial" panose="020B0604020202020204" pitchFamily="34" charset="0"/>
                <a:ea typeface="Arial" panose="020B0604020202020204" pitchFamily="34" charset="0"/>
                <a:cs typeface="Times New Roman" panose="02020603050405020304" pitchFamily="18" charset="0"/>
              </a:rPr>
              <a:t>and their education</a:t>
            </a:r>
          </a:p>
          <a:p>
            <a:pPr>
              <a:lnSpc>
                <a:spcPct val="110000"/>
              </a:lnSpc>
              <a:spcBef>
                <a:spcPts val="0"/>
              </a:spcBef>
            </a:pPr>
            <a:endParaRPr lang="en-US" sz="2800" dirty="0">
              <a:effectLst/>
              <a:latin typeface="Arial" panose="020B0604020202020204" pitchFamily="34" charset="0"/>
              <a:ea typeface="Arial" panose="020B0604020202020204" pitchFamily="34" charset="0"/>
            </a:endParaRPr>
          </a:p>
          <a:p>
            <a:pPr>
              <a:lnSpc>
                <a:spcPct val="110000"/>
              </a:lnSpc>
              <a:spcBef>
                <a:spcPts val="0"/>
              </a:spcBef>
            </a:pPr>
            <a:r>
              <a:rPr lang="en-US" sz="2800" dirty="0">
                <a:effectLst/>
                <a:latin typeface="Arial" panose="020B0604020202020204" pitchFamily="34" charset="0"/>
                <a:ea typeface="Arial" panose="020B0604020202020204" pitchFamily="34" charset="0"/>
              </a:rPr>
              <a:t>Increasing social emotional learning (SEL) </a:t>
            </a:r>
          </a:p>
          <a:p>
            <a:pPr>
              <a:lnSpc>
                <a:spcPct val="110000"/>
              </a:lnSpc>
              <a:spcBef>
                <a:spcPts val="0"/>
              </a:spcBef>
            </a:pPr>
            <a:endParaRPr lang="en-US" sz="2800" kern="0" dirty="0">
              <a:ea typeface="Arial" panose="020B0604020202020204" pitchFamily="34" charset="0"/>
              <a:cs typeface="Times New Roman" panose="02020603050405020304" pitchFamily="18" charset="0"/>
            </a:endParaRPr>
          </a:p>
          <a:p>
            <a:pPr>
              <a:lnSpc>
                <a:spcPct val="110000"/>
              </a:lnSpc>
              <a:spcBef>
                <a:spcPts val="0"/>
              </a:spcBef>
            </a:pPr>
            <a:r>
              <a:rPr lang="en-US" sz="2800" dirty="0">
                <a:ea typeface="Arial" panose="020B0604020202020204" pitchFamily="34" charset="0"/>
              </a:rPr>
              <a:t>A</a:t>
            </a:r>
            <a:r>
              <a:rPr lang="en-US" sz="2800" dirty="0">
                <a:effectLst/>
                <a:latin typeface="Arial" panose="020B0604020202020204" pitchFamily="34" charset="0"/>
                <a:ea typeface="Arial" panose="020B0604020202020204" pitchFamily="34" charset="0"/>
              </a:rPr>
              <a:t>ddressing gender-based discrimination </a:t>
            </a:r>
            <a:endParaRPr lang="en-US" sz="2800" kern="0" dirty="0">
              <a:ea typeface="Arial" panose="020B0604020202020204" pitchFamily="34" charset="0"/>
              <a:cs typeface="Times New Roman" panose="02020603050405020304" pitchFamily="18" charset="0"/>
            </a:endParaRPr>
          </a:p>
          <a:p>
            <a:pPr>
              <a:lnSpc>
                <a:spcPct val="110000"/>
              </a:lnSpc>
              <a:spcBef>
                <a:spcPts val="0"/>
              </a:spcBef>
            </a:pPr>
            <a:endParaRPr lang="en-US" sz="2800" kern="0" dirty="0">
              <a:solidFill>
                <a:srgbClr val="022077"/>
              </a:solidFill>
              <a:effectLst/>
              <a:latin typeface="Arial" panose="020B0604020202020204" pitchFamily="34" charset="0"/>
              <a:ea typeface="Arial" panose="020B0604020202020204" pitchFamily="34" charset="0"/>
              <a:cs typeface="Times New Roman" panose="02020603050405020304" pitchFamily="18" charset="0"/>
            </a:endParaRPr>
          </a:p>
          <a:p>
            <a:pPr>
              <a:lnSpc>
                <a:spcPct val="110000"/>
              </a:lnSpc>
              <a:spcBef>
                <a:spcPts val="0"/>
              </a:spcBef>
            </a:pPr>
            <a:endParaRPr lang="en-US" sz="2800" kern="0" dirty="0">
              <a:solidFill>
                <a:srgbClr val="022077"/>
              </a:solidFill>
              <a:effectLst/>
              <a:latin typeface="Arial" panose="020B0604020202020204" pitchFamily="34" charset="0"/>
              <a:ea typeface="Arial" panose="020B0604020202020204" pitchFamily="34" charset="0"/>
              <a:cs typeface="Times New Roman" panose="02020603050405020304" pitchFamily="18" charset="0"/>
            </a:endParaRPr>
          </a:p>
        </p:txBody>
      </p:sp>
      <p:sp>
        <p:nvSpPr>
          <p:cNvPr id="7" name="Title 6">
            <a:extLst>
              <a:ext uri="{FF2B5EF4-FFF2-40B4-BE49-F238E27FC236}">
                <a16:creationId xmlns:a16="http://schemas.microsoft.com/office/drawing/2014/main" id="{255247F9-CE35-4DC6-AFAD-35D0C4778F40}"/>
              </a:ext>
            </a:extLst>
          </p:cNvPr>
          <p:cNvSpPr>
            <a:spLocks noGrp="1"/>
          </p:cNvSpPr>
          <p:nvPr>
            <p:ph type="title"/>
          </p:nvPr>
        </p:nvSpPr>
        <p:spPr>
          <a:xfrm>
            <a:off x="182880" y="514183"/>
            <a:ext cx="6894576" cy="738546"/>
          </a:xfrm>
        </p:spPr>
        <p:txBody>
          <a:bodyPr/>
          <a:lstStyle/>
          <a:p>
            <a:r>
              <a:rPr lang="en-US" sz="4000" b="1" dirty="0"/>
              <a:t>Introducing </a:t>
            </a:r>
            <a:r>
              <a:rPr lang="en-US" sz="4000" b="1" dirty="0">
                <a:effectLst/>
                <a:latin typeface="Arial" panose="020B0604020202020204" pitchFamily="34" charset="0"/>
                <a:ea typeface="Arial" panose="020B0604020202020204" pitchFamily="34" charset="0"/>
                <a:cs typeface="Times New Roman" panose="02020603050405020304" pitchFamily="18" charset="0"/>
              </a:rPr>
              <a:t>Girl Rising</a:t>
            </a:r>
            <a:endParaRPr lang="en-US" sz="4000" b="1" dirty="0"/>
          </a:p>
        </p:txBody>
      </p:sp>
      <p:pic>
        <p:nvPicPr>
          <p:cNvPr id="11" name="Picture 10">
            <a:extLst>
              <a:ext uri="{FF2B5EF4-FFF2-40B4-BE49-F238E27FC236}">
                <a16:creationId xmlns:a16="http://schemas.microsoft.com/office/drawing/2014/main" id="{6A46DBD6-3753-4AD6-BCEE-692930DA2DB3}"/>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t="-9151" r="-14987" b="-5837"/>
          <a:stretch/>
        </p:blipFill>
        <p:spPr>
          <a:xfrm>
            <a:off x="5658238" y="-781347"/>
            <a:ext cx="8502865" cy="8229600"/>
          </a:xfrm>
          <a:prstGeom prst="ellipse">
            <a:avLst/>
          </a:prstGeom>
          <a:scene3d>
            <a:camera prst="orthographicFront">
              <a:rot lat="0" lon="0" rev="0"/>
            </a:camera>
            <a:lightRig rig="threePt" dir="t"/>
          </a:scene3d>
        </p:spPr>
      </p:pic>
    </p:spTree>
    <p:extLst>
      <p:ext uri="{BB962C8B-B14F-4D97-AF65-F5344CB8AC3E}">
        <p14:creationId xmlns:p14="http://schemas.microsoft.com/office/powerpoint/2010/main" val="3093843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8649D17-B229-0049-94B5-6EEEF5C03962}"/>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DCB46B4-79E8-1449-8D45-8ACF439F73AA}" type="slidenum">
              <a:rPr kumimoji="0" lang="en-US" sz="1100" b="0" i="0" u="none" strike="noStrike" kern="1200" cap="none" spc="0" normalizeH="0" baseline="0" noProof="0" smtClean="0">
                <a:ln>
                  <a:noFill/>
                </a:ln>
                <a:solidFill>
                  <a:srgbClr val="FFFFFF"/>
                </a:solidFill>
                <a:effectLst/>
                <a:uLnTx/>
                <a:uFillTx/>
                <a:latin typeface="Arial" panose="020B0604020202020204" pitchFamily="34" charset="0"/>
                <a:ea typeface="Roboto" panose="02000000000000000000" pitchFamily="2" charset="0"/>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100" b="0" i="0" u="none" strike="noStrike" kern="1200" cap="none" spc="0" normalizeH="0" baseline="0" noProof="0" dirty="0">
              <a:ln>
                <a:noFill/>
              </a:ln>
              <a:solidFill>
                <a:srgbClr val="FFFFFF"/>
              </a:solidFill>
              <a:effectLst/>
              <a:uLnTx/>
              <a:uFillTx/>
              <a:latin typeface="Arial" panose="020B0604020202020204" pitchFamily="34" charset="0"/>
              <a:ea typeface="Roboto" panose="02000000000000000000" pitchFamily="2" charset="0"/>
              <a:cs typeface="Arial" panose="020B0604020202020204" pitchFamily="34" charset="0"/>
            </a:endParaRPr>
          </a:p>
        </p:txBody>
      </p:sp>
      <p:sp>
        <p:nvSpPr>
          <p:cNvPr id="6" name="Title 1">
            <a:extLst>
              <a:ext uri="{FF2B5EF4-FFF2-40B4-BE49-F238E27FC236}">
                <a16:creationId xmlns:a16="http://schemas.microsoft.com/office/drawing/2014/main" id="{53AA9E19-BFCF-6E4B-9670-79C286BD7A3F}"/>
              </a:ext>
            </a:extLst>
          </p:cNvPr>
          <p:cNvSpPr>
            <a:spLocks noGrp="1"/>
          </p:cNvSpPr>
          <p:nvPr>
            <p:ph type="title"/>
          </p:nvPr>
        </p:nvSpPr>
        <p:spPr>
          <a:xfrm>
            <a:off x="255269" y="236466"/>
            <a:ext cx="6946998" cy="762310"/>
          </a:xfrm>
        </p:spPr>
        <p:txBody>
          <a:bodyPr/>
          <a:lstStyle/>
          <a:p>
            <a:r>
              <a:rPr lang="en-US" sz="4000" b="1" dirty="0"/>
              <a:t>About Pakistan</a:t>
            </a:r>
          </a:p>
        </p:txBody>
      </p:sp>
      <p:sp>
        <p:nvSpPr>
          <p:cNvPr id="7" name="Content Placeholder 3">
            <a:extLst>
              <a:ext uri="{FF2B5EF4-FFF2-40B4-BE49-F238E27FC236}">
                <a16:creationId xmlns:a16="http://schemas.microsoft.com/office/drawing/2014/main" id="{A2205593-1008-E146-9B32-019765398443}"/>
              </a:ext>
            </a:extLst>
          </p:cNvPr>
          <p:cNvSpPr>
            <a:spLocks noGrp="1"/>
          </p:cNvSpPr>
          <p:nvPr>
            <p:ph idx="1"/>
          </p:nvPr>
        </p:nvSpPr>
        <p:spPr>
          <a:xfrm>
            <a:off x="179528" y="1090488"/>
            <a:ext cx="5380933" cy="4736135"/>
          </a:xfrm>
        </p:spPr>
        <p:txBody>
          <a:bodyPr lIns="91440" tIns="45720" rIns="91440" bIns="45720" anchor="t"/>
          <a:lstStyle/>
          <a:p>
            <a:pPr marL="342900" marR="0" lvl="0" indent="-342900">
              <a:lnSpc>
                <a:spcPct val="110000"/>
              </a:lnSpc>
              <a:spcBef>
                <a:spcPts val="0"/>
              </a:spcBef>
              <a:spcAft>
                <a:spcPts val="1200"/>
              </a:spcAft>
              <a:buFont typeface="Symbol" panose="05050102010706020507" pitchFamily="18" charset="2"/>
              <a:buChar char=""/>
            </a:pPr>
            <a:r>
              <a:rPr lang="en-US" dirty="0">
                <a:ea typeface="Arial" panose="020B0604020202020204" pitchFamily="34" charset="0"/>
              </a:rPr>
              <a:t>P</a:t>
            </a:r>
            <a:r>
              <a:rPr lang="en-US" dirty="0">
                <a:effectLst/>
                <a:latin typeface="Arial" panose="020B0604020202020204" pitchFamily="34" charset="0"/>
                <a:ea typeface="Arial" panose="020B0604020202020204" pitchFamily="34" charset="0"/>
              </a:rPr>
              <a:t>opulation nearly 248 million </a:t>
            </a:r>
          </a:p>
          <a:p>
            <a:pPr marL="342900" marR="0" lvl="0" indent="-342900">
              <a:lnSpc>
                <a:spcPct val="110000"/>
              </a:lnSpc>
              <a:spcBef>
                <a:spcPts val="0"/>
              </a:spcBef>
              <a:spcAft>
                <a:spcPts val="1200"/>
              </a:spcAft>
              <a:buFont typeface="Symbol" panose="05050102010706020507" pitchFamily="18" charset="2"/>
              <a:buChar char=""/>
            </a:pPr>
            <a:r>
              <a:rPr lang="en-US" dirty="0">
                <a:effectLst/>
                <a:latin typeface="Arial" panose="020B0604020202020204" pitchFamily="34" charset="0"/>
                <a:ea typeface="Arial" panose="020B0604020202020204" pitchFamily="34" charset="0"/>
              </a:rPr>
              <a:t>Many internal and external conflicts</a:t>
            </a:r>
          </a:p>
          <a:p>
            <a:pPr marL="342900" marR="0" lvl="0" indent="-342900">
              <a:lnSpc>
                <a:spcPct val="110000"/>
              </a:lnSpc>
              <a:spcBef>
                <a:spcPts val="0"/>
              </a:spcBef>
              <a:spcAft>
                <a:spcPts val="1200"/>
              </a:spcAft>
              <a:buFont typeface="Symbol" panose="05050102010706020507" pitchFamily="18" charset="2"/>
              <a:buChar char=""/>
            </a:pPr>
            <a:r>
              <a:rPr lang="en-US" dirty="0">
                <a:effectLst/>
                <a:latin typeface="Arial" panose="020B0604020202020204" pitchFamily="34" charset="0"/>
                <a:ea typeface="Arial" panose="020B0604020202020204" pitchFamily="34" charset="0"/>
              </a:rPr>
              <a:t>Intolerance of diversity and dissent</a:t>
            </a:r>
          </a:p>
          <a:p>
            <a:pPr marL="342900" marR="0" lvl="0" indent="-342900">
              <a:lnSpc>
                <a:spcPct val="110000"/>
              </a:lnSpc>
              <a:spcBef>
                <a:spcPts val="0"/>
              </a:spcBef>
              <a:spcAft>
                <a:spcPts val="1200"/>
              </a:spcAft>
              <a:buFont typeface="Symbol" panose="05050102010706020507" pitchFamily="18" charset="2"/>
              <a:buChar char=""/>
            </a:pPr>
            <a:r>
              <a:rPr lang="en-US" dirty="0">
                <a:ea typeface="Arial" panose="020B0604020202020204" pitchFamily="34" charset="0"/>
              </a:rPr>
              <a:t>H</a:t>
            </a:r>
            <a:r>
              <a:rPr lang="en-US" dirty="0">
                <a:effectLst/>
                <a:latin typeface="Arial" panose="020B0604020202020204" pitchFamily="34" charset="0"/>
                <a:ea typeface="Arial" panose="020B0604020202020204" pitchFamily="34" charset="0"/>
              </a:rPr>
              <a:t>igh level of insecurity and tension</a:t>
            </a:r>
          </a:p>
          <a:p>
            <a:pPr marL="342900" marR="0" lvl="0" indent="-342900">
              <a:lnSpc>
                <a:spcPct val="110000"/>
              </a:lnSpc>
              <a:spcBef>
                <a:spcPts val="0"/>
              </a:spcBef>
              <a:spcAft>
                <a:spcPts val="1200"/>
              </a:spcAft>
              <a:buFont typeface="Symbol" panose="05050102010706020507" pitchFamily="18" charset="2"/>
              <a:buChar char=""/>
            </a:pPr>
            <a:r>
              <a:rPr lang="en-US" dirty="0">
                <a:ea typeface="Arial" panose="020B0604020202020204" pitchFamily="34" charset="0"/>
              </a:rPr>
              <a:t>Project location: underserved Khairpur district of Sindh, Pakistan</a:t>
            </a:r>
          </a:p>
          <a:p>
            <a:pPr marL="342900" marR="0" lvl="0" indent="-342900">
              <a:lnSpc>
                <a:spcPct val="110000"/>
              </a:lnSpc>
              <a:spcBef>
                <a:spcPts val="0"/>
              </a:spcBef>
              <a:spcAft>
                <a:spcPts val="1200"/>
              </a:spcAft>
              <a:buFont typeface="Symbol" panose="05050102010706020507" pitchFamily="18" charset="2"/>
              <a:buChar char=""/>
            </a:pPr>
            <a:r>
              <a:rPr lang="en-US" dirty="0">
                <a:effectLst/>
                <a:latin typeface="Arial" panose="020B0604020202020204" pitchFamily="34" charset="0"/>
                <a:ea typeface="Arial" panose="020B0604020202020204" pitchFamily="34" charset="0"/>
              </a:rPr>
              <a:t>Human development lags in most of the region</a:t>
            </a:r>
          </a:p>
          <a:p>
            <a:pPr marL="342900" marR="0" lvl="0" indent="-342900">
              <a:lnSpc>
                <a:spcPct val="110000"/>
              </a:lnSpc>
              <a:spcBef>
                <a:spcPts val="0"/>
              </a:spcBef>
              <a:spcAft>
                <a:spcPts val="1200"/>
              </a:spcAft>
              <a:buFont typeface="Symbol" panose="05050102010706020507" pitchFamily="18" charset="2"/>
              <a:buChar char=""/>
            </a:pPr>
            <a:r>
              <a:rPr lang="en-US" dirty="0">
                <a:effectLst/>
                <a:latin typeface="Arial" panose="020B0604020202020204" pitchFamily="34" charset="0"/>
                <a:ea typeface="Arial" panose="020B0604020202020204" pitchFamily="34" charset="0"/>
              </a:rPr>
              <a:t>Recent flooding challenged agriculture and health sectors</a:t>
            </a:r>
          </a:p>
          <a:p>
            <a:pPr marL="342900" marR="0" lvl="0" indent="-342900">
              <a:lnSpc>
                <a:spcPct val="110000"/>
              </a:lnSpc>
              <a:spcBef>
                <a:spcPts val="0"/>
              </a:spcBef>
              <a:spcAft>
                <a:spcPts val="1200"/>
              </a:spcAft>
              <a:buFont typeface="Symbol" panose="05050102010706020507" pitchFamily="18" charset="2"/>
              <a:buChar char=""/>
            </a:pPr>
            <a:endParaRPr lang="en-US" dirty="0">
              <a:effectLst/>
              <a:latin typeface="Arial" panose="020B0604020202020204" pitchFamily="34" charset="0"/>
              <a:ea typeface="Arial" panose="020B0604020202020204" pitchFamily="34" charset="0"/>
            </a:endParaRPr>
          </a:p>
        </p:txBody>
      </p:sp>
      <p:pic>
        <p:nvPicPr>
          <p:cNvPr id="10" name="Picture 9">
            <a:extLst>
              <a:ext uri="{FF2B5EF4-FFF2-40B4-BE49-F238E27FC236}">
                <a16:creationId xmlns:a16="http://schemas.microsoft.com/office/drawing/2014/main" id="{24C75D43-0B72-7CFE-F0F7-5D6E93F856F1}"/>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8103979" y="170647"/>
            <a:ext cx="3252799" cy="3573800"/>
          </a:xfrm>
          <a:prstGeom prst="rect">
            <a:avLst/>
          </a:prstGeom>
          <a:ln w="38100">
            <a:solidFill>
              <a:schemeClr val="accent4"/>
            </a:solidFill>
          </a:ln>
        </p:spPr>
      </p:pic>
      <p:pic>
        <p:nvPicPr>
          <p:cNvPr id="5" name="Picture 4">
            <a:extLst>
              <a:ext uri="{FF2B5EF4-FFF2-40B4-BE49-F238E27FC236}">
                <a16:creationId xmlns:a16="http://schemas.microsoft.com/office/drawing/2014/main" id="{BDF4F066-2BDE-8432-DEC8-37D49FD9CC2C}"/>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a:xfrm>
            <a:off x="6318102" y="2356938"/>
            <a:ext cx="5873898" cy="4413815"/>
          </a:xfrm>
          <a:prstGeom prst="rect">
            <a:avLst/>
          </a:prstGeom>
          <a:ln w="38100">
            <a:solidFill>
              <a:schemeClr val="accent4"/>
            </a:solidFill>
          </a:ln>
        </p:spPr>
      </p:pic>
      <p:pic>
        <p:nvPicPr>
          <p:cNvPr id="2" name="Graphic 7" descr="Marker with solid fill">
            <a:extLst>
              <a:ext uri="{FF2B5EF4-FFF2-40B4-BE49-F238E27FC236}">
                <a16:creationId xmlns:a16="http://schemas.microsoft.com/office/drawing/2014/main" id="{0F31D754-5E4B-2353-5E80-600C93AF3BDF}"/>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 xmlns:asvg="http://schemas.microsoft.com/office/drawing/2016/SVG/main" r:embed="rId6"/>
              </a:ext>
            </a:extLst>
          </a:blip>
          <a:stretch>
            <a:fillRect/>
          </a:stretch>
        </p:blipFill>
        <p:spPr>
          <a:xfrm>
            <a:off x="9184715" y="5181869"/>
            <a:ext cx="299720" cy="299720"/>
          </a:xfrm>
          <a:prstGeom prst="rect">
            <a:avLst/>
          </a:prstGeom>
        </p:spPr>
      </p:pic>
    </p:spTree>
    <p:extLst>
      <p:ext uri="{BB962C8B-B14F-4D97-AF65-F5344CB8AC3E}">
        <p14:creationId xmlns:p14="http://schemas.microsoft.com/office/powerpoint/2010/main" val="259079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770BB-9E74-B947-8542-BDB89DBC8210}"/>
              </a:ext>
            </a:extLst>
          </p:cNvPr>
          <p:cNvSpPr>
            <a:spLocks noGrp="1"/>
          </p:cNvSpPr>
          <p:nvPr>
            <p:ph type="title"/>
          </p:nvPr>
        </p:nvSpPr>
        <p:spPr>
          <a:xfrm>
            <a:off x="386870" y="155113"/>
            <a:ext cx="10396149" cy="762310"/>
          </a:xfrm>
        </p:spPr>
        <p:txBody>
          <a:bodyPr/>
          <a:lstStyle/>
          <a:p>
            <a:r>
              <a:rPr lang="en-US" sz="4000" b="1" dirty="0"/>
              <a:t>Life Challenges for </a:t>
            </a:r>
            <a:r>
              <a:rPr lang="en-US" sz="4000" b="1" dirty="0" smtClean="0"/>
              <a:t>Women</a:t>
            </a:r>
            <a:br>
              <a:rPr lang="en-US" sz="4000" b="1" dirty="0" smtClean="0"/>
            </a:br>
            <a:r>
              <a:rPr lang="en-US" sz="4000" b="1" dirty="0" smtClean="0"/>
              <a:t> </a:t>
            </a:r>
            <a:r>
              <a:rPr lang="en-US" sz="4000" b="1" dirty="0"/>
              <a:t>Served</a:t>
            </a:r>
          </a:p>
        </p:txBody>
      </p:sp>
      <p:sp>
        <p:nvSpPr>
          <p:cNvPr id="3" name="Slide Number Placeholder 2">
            <a:extLst>
              <a:ext uri="{FF2B5EF4-FFF2-40B4-BE49-F238E27FC236}">
                <a16:creationId xmlns:a16="http://schemas.microsoft.com/office/drawing/2014/main" id="{FDFF429A-5AB8-8C40-80D4-902E4C22C00E}"/>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DCB46B4-79E8-1449-8D45-8ACF439F73AA}" type="slidenum">
              <a:rPr kumimoji="0" lang="en-US" sz="1100" b="0" i="0" u="none" strike="noStrike" kern="1200" cap="none" spc="0" normalizeH="0" baseline="0" noProof="0" smtClean="0">
                <a:ln>
                  <a:noFill/>
                </a:ln>
                <a:solidFill>
                  <a:srgbClr val="FFFFFF"/>
                </a:solidFill>
                <a:effectLst/>
                <a:uLnTx/>
                <a:uFillTx/>
                <a:latin typeface="Arial" panose="020B0604020202020204" pitchFamily="34" charset="0"/>
                <a:ea typeface="Roboto" panose="02000000000000000000" pitchFamily="2" charset="0"/>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100" b="0" i="0" u="none" strike="noStrike" kern="1200" cap="none" spc="0" normalizeH="0" baseline="0" noProof="0" dirty="0">
              <a:ln>
                <a:noFill/>
              </a:ln>
              <a:solidFill>
                <a:srgbClr val="FFFFFF"/>
              </a:solidFill>
              <a:effectLst/>
              <a:uLnTx/>
              <a:uFillTx/>
              <a:latin typeface="Arial" panose="020B0604020202020204" pitchFamily="34" charset="0"/>
              <a:ea typeface="Roboto" panose="02000000000000000000" pitchFamily="2" charset="0"/>
              <a:cs typeface="Arial" panose="020B0604020202020204" pitchFamily="34" charset="0"/>
            </a:endParaRPr>
          </a:p>
        </p:txBody>
      </p:sp>
      <p:sp>
        <p:nvSpPr>
          <p:cNvPr id="5" name="Content Placeholder 3">
            <a:extLst>
              <a:ext uri="{FF2B5EF4-FFF2-40B4-BE49-F238E27FC236}">
                <a16:creationId xmlns:a16="http://schemas.microsoft.com/office/drawing/2014/main" id="{9370E7B5-B41F-184D-BE9C-E546BC86F796}"/>
              </a:ext>
            </a:extLst>
          </p:cNvPr>
          <p:cNvSpPr>
            <a:spLocks noGrp="1"/>
          </p:cNvSpPr>
          <p:nvPr>
            <p:ph idx="1"/>
          </p:nvPr>
        </p:nvSpPr>
        <p:spPr>
          <a:xfrm>
            <a:off x="191261" y="1533235"/>
            <a:ext cx="5904739" cy="4495691"/>
          </a:xfrm>
        </p:spPr>
        <p:txBody>
          <a:bodyPr lIns="91440" tIns="45720" rIns="91440" bIns="45720" anchor="t"/>
          <a:lstStyle/>
          <a:p>
            <a:pPr marL="457200" marR="0" indent="-457200">
              <a:lnSpc>
                <a:spcPct val="107000"/>
              </a:lnSpc>
              <a:spcBef>
                <a:spcPts val="0"/>
              </a:spcBef>
              <a:spcAft>
                <a:spcPts val="1200"/>
              </a:spcAft>
              <a:buFont typeface="Arial" panose="020B0604020202020204" pitchFamily="34" charset="0"/>
              <a:buChar char="•"/>
            </a:pPr>
            <a:r>
              <a:rPr lang="en-US" dirty="0">
                <a:effectLst/>
                <a:latin typeface="Arial" panose="020B0604020202020204" pitchFamily="34" charset="0"/>
                <a:ea typeface="Arial" panose="020B0604020202020204" pitchFamily="34" charset="0"/>
                <a:cs typeface="Arial" panose="020B0604020202020204" pitchFamily="34" charset="0"/>
              </a:rPr>
              <a:t>Adolescents, especially girls, lack access to quality education and social emotional learning (SEL)</a:t>
            </a:r>
          </a:p>
          <a:p>
            <a:pPr marL="457200" marR="0" indent="-457200">
              <a:lnSpc>
                <a:spcPct val="107000"/>
              </a:lnSpc>
              <a:spcBef>
                <a:spcPts val="0"/>
              </a:spcBef>
              <a:spcAft>
                <a:spcPts val="1200"/>
              </a:spcAft>
              <a:buFont typeface="Arial" panose="020B0604020202020204" pitchFamily="34" charset="0"/>
              <a:buChar char="•"/>
            </a:pPr>
            <a:r>
              <a:rPr lang="en-US" dirty="0">
                <a:effectLst/>
                <a:latin typeface="Arial" panose="020B0604020202020204" pitchFamily="34" charset="0"/>
                <a:ea typeface="Arial" panose="020B0604020202020204" pitchFamily="34" charset="0"/>
                <a:cs typeface="Arial" panose="020B0604020202020204" pitchFamily="34" charset="0"/>
              </a:rPr>
              <a:t>Girls often taken out of school for marriage, labor, or to manage household chores and become caretakers</a:t>
            </a:r>
          </a:p>
          <a:p>
            <a:pPr marL="457200" marR="0" indent="-457200">
              <a:lnSpc>
                <a:spcPct val="107000"/>
              </a:lnSpc>
              <a:spcBef>
                <a:spcPts val="0"/>
              </a:spcBef>
              <a:spcAft>
                <a:spcPts val="1200"/>
              </a:spcAft>
              <a:buFont typeface="Arial" panose="020B0604020202020204" pitchFamily="34" charset="0"/>
              <a:buChar char="•"/>
            </a:pPr>
            <a:r>
              <a:rPr lang="en-US" dirty="0">
                <a:ea typeface="Arial" panose="020B0604020202020204" pitchFamily="34" charset="0"/>
              </a:rPr>
              <a:t>G</a:t>
            </a:r>
            <a:r>
              <a:rPr lang="en-US" dirty="0">
                <a:effectLst/>
                <a:latin typeface="Arial" panose="020B0604020202020204" pitchFamily="34" charset="0"/>
                <a:ea typeface="Arial" panose="020B0604020202020204" pitchFamily="34" charset="0"/>
                <a:cs typeface="Arial" panose="020B0604020202020204" pitchFamily="34" charset="0"/>
              </a:rPr>
              <a:t>irls often endure discriminatory gender norms, mental health problems, child marriage, violence</a:t>
            </a:r>
          </a:p>
          <a:p>
            <a:pPr marL="457200" marR="0" indent="-457200">
              <a:lnSpc>
                <a:spcPct val="107000"/>
              </a:lnSpc>
              <a:spcBef>
                <a:spcPts val="0"/>
              </a:spcBef>
              <a:spcAft>
                <a:spcPts val="1200"/>
              </a:spcAft>
              <a:buFont typeface="Arial" panose="020B0604020202020204" pitchFamily="34" charset="0"/>
              <a:buChar char="•"/>
            </a:pPr>
            <a:r>
              <a:rPr lang="en-US" dirty="0">
                <a:ea typeface="Arial" panose="020B0604020202020204" pitchFamily="34" charset="0"/>
              </a:rPr>
              <a:t>Schools often lack sanitation facilities for menstrual hygiene</a:t>
            </a:r>
            <a:endParaRPr lang="en-US" dirty="0">
              <a:effectLst/>
              <a:latin typeface="Arial" panose="020B0604020202020204" pitchFamily="34" charset="0"/>
              <a:ea typeface="Arial" panose="020B0604020202020204" pitchFamily="34" charset="0"/>
              <a:cs typeface="Arial" panose="020B0604020202020204" pitchFamily="34" charset="0"/>
            </a:endParaRPr>
          </a:p>
          <a:p>
            <a:pPr marL="457200" marR="0" indent="-457200">
              <a:lnSpc>
                <a:spcPct val="107000"/>
              </a:lnSpc>
              <a:spcBef>
                <a:spcPts val="0"/>
              </a:spcBef>
              <a:spcAft>
                <a:spcPts val="1200"/>
              </a:spcAft>
              <a:buFont typeface="Arial" panose="020B0604020202020204" pitchFamily="34" charset="0"/>
              <a:buChar char="•"/>
            </a:pPr>
            <a:endParaRPr lang="en-US" dirty="0">
              <a:effectLst/>
              <a:latin typeface="Arial" panose="020B0604020202020204" pitchFamily="34" charset="0"/>
              <a:ea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9F862373-FCCD-0247-9B3B-AE8455D43CF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1" t="-6029" r="-10689" b="-4659"/>
          <a:stretch/>
        </p:blipFill>
        <p:spPr>
          <a:xfrm>
            <a:off x="6096000" y="-480953"/>
            <a:ext cx="8322328" cy="8229600"/>
          </a:xfrm>
          <a:prstGeom prst="ellipse">
            <a:avLst/>
          </a:prstGeom>
        </p:spPr>
      </p:pic>
    </p:spTree>
    <p:extLst>
      <p:ext uri="{BB962C8B-B14F-4D97-AF65-F5344CB8AC3E}">
        <p14:creationId xmlns:p14="http://schemas.microsoft.com/office/powerpoint/2010/main" val="294983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15800-946A-F54F-8334-1F8A5B4FEDA7}"/>
              </a:ext>
            </a:extLst>
          </p:cNvPr>
          <p:cNvSpPr>
            <a:spLocks noGrp="1"/>
          </p:cNvSpPr>
          <p:nvPr>
            <p:ph type="title"/>
          </p:nvPr>
        </p:nvSpPr>
        <p:spPr>
          <a:xfrm>
            <a:off x="524974" y="339959"/>
            <a:ext cx="10919631" cy="848762"/>
          </a:xfrm>
        </p:spPr>
        <p:txBody>
          <a:bodyPr/>
          <a:lstStyle/>
          <a:p>
            <a:r>
              <a:rPr lang="en-US" sz="4000" b="1" dirty="0">
                <a:effectLst/>
                <a:latin typeface="Arial" panose="020B0604020202020204" pitchFamily="34" charset="0"/>
                <a:ea typeface="Arial" panose="020B0604020202020204" pitchFamily="34" charset="0"/>
                <a:cs typeface="Times New Roman" panose="02020603050405020304" pitchFamily="18" charset="0"/>
              </a:rPr>
              <a:t>Kaavish – “effort” – </a:t>
            </a:r>
            <a:r>
              <a:rPr lang="en-US" sz="4000" b="1" dirty="0" smtClean="0">
                <a:effectLst/>
                <a:latin typeface="Arial" panose="020B0604020202020204" pitchFamily="34" charset="0"/>
                <a:ea typeface="Arial" panose="020B0604020202020204" pitchFamily="34" charset="0"/>
                <a:cs typeface="Times New Roman" panose="02020603050405020304" pitchFamily="18" charset="0"/>
              </a:rPr>
              <a:t>Builds</a:t>
            </a:r>
            <a:br>
              <a:rPr lang="en-US" sz="4000" b="1" dirty="0" smtClean="0">
                <a:effectLst/>
                <a:latin typeface="Arial" panose="020B0604020202020204" pitchFamily="34" charset="0"/>
                <a:ea typeface="Arial" panose="020B0604020202020204" pitchFamily="34" charset="0"/>
                <a:cs typeface="Times New Roman" panose="02020603050405020304" pitchFamily="18" charset="0"/>
              </a:rPr>
            </a:br>
            <a:r>
              <a:rPr lang="en-US" sz="4000" b="1" dirty="0" smtClean="0">
                <a:effectLst/>
                <a:latin typeface="Arial" panose="020B0604020202020204" pitchFamily="34" charset="0"/>
                <a:ea typeface="Arial" panose="020B0604020202020204" pitchFamily="34" charset="0"/>
                <a:cs typeface="Times New Roman" panose="02020603050405020304" pitchFamily="18" charset="0"/>
              </a:rPr>
              <a:t> </a:t>
            </a:r>
            <a:r>
              <a:rPr lang="en-US" sz="4000" b="1" dirty="0">
                <a:ea typeface="Arial" panose="020B0604020202020204" pitchFamily="34" charset="0"/>
                <a:cs typeface="Times New Roman" panose="02020603050405020304" pitchFamily="18" charset="0"/>
              </a:rPr>
              <a:t>G</a:t>
            </a:r>
            <a:r>
              <a:rPr lang="en-US" sz="4000" b="1" dirty="0">
                <a:effectLst/>
                <a:latin typeface="Arial" panose="020B0604020202020204" pitchFamily="34" charset="0"/>
                <a:ea typeface="Arial" panose="020B0604020202020204" pitchFamily="34" charset="0"/>
                <a:cs typeface="Times New Roman" panose="02020603050405020304" pitchFamily="18" charset="0"/>
              </a:rPr>
              <a:t>irls’ </a:t>
            </a:r>
            <a:r>
              <a:rPr lang="en-US" sz="4000" b="1" dirty="0">
                <a:ea typeface="Arial" panose="020B0604020202020204" pitchFamily="34" charset="0"/>
                <a:cs typeface="Times New Roman" panose="02020603050405020304" pitchFamily="18" charset="0"/>
              </a:rPr>
              <a:t>L</a:t>
            </a:r>
            <a:r>
              <a:rPr lang="en-US" sz="4000" b="1" dirty="0">
                <a:effectLst/>
                <a:latin typeface="Arial" panose="020B0604020202020204" pitchFamily="34" charset="0"/>
                <a:ea typeface="Arial" panose="020B0604020202020204" pitchFamily="34" charset="0"/>
                <a:cs typeface="Times New Roman" panose="02020603050405020304" pitchFamily="18" charset="0"/>
              </a:rPr>
              <a:t>eadership</a:t>
            </a:r>
            <a:endParaRPr lang="en-US" sz="4000" b="1" dirty="0"/>
          </a:p>
        </p:txBody>
      </p:sp>
      <p:sp>
        <p:nvSpPr>
          <p:cNvPr id="3" name="Slide Number Placeholder 2">
            <a:extLst>
              <a:ext uri="{FF2B5EF4-FFF2-40B4-BE49-F238E27FC236}">
                <a16:creationId xmlns:a16="http://schemas.microsoft.com/office/drawing/2014/main" id="{E1A57764-3B40-7B49-914D-F886D878FEE8}"/>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DCB46B4-79E8-1449-8D45-8ACF439F73AA}" type="slidenum">
              <a:rPr kumimoji="0" lang="en-US" sz="1100" b="0" i="0" u="none" strike="noStrike" kern="1200" cap="none" spc="0" normalizeH="0" baseline="0" noProof="0" smtClean="0">
                <a:ln>
                  <a:noFill/>
                </a:ln>
                <a:solidFill>
                  <a:srgbClr val="FFFFFF"/>
                </a:solidFill>
                <a:effectLst/>
                <a:uLnTx/>
                <a:uFillTx/>
                <a:latin typeface="Roboto" panose="02000000000000000000" pitchFamily="2" charset="0"/>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100" b="0" i="0" u="none" strike="noStrike" kern="1200" cap="none" spc="0" normalizeH="0" baseline="0" noProof="0" dirty="0">
              <a:ln>
                <a:noFill/>
              </a:ln>
              <a:solidFill>
                <a:srgbClr val="FFFFFF"/>
              </a:solidFill>
              <a:effectLst/>
              <a:uLnTx/>
              <a:uFillTx/>
              <a:latin typeface="Roboto" panose="02000000000000000000" pitchFamily="2" charset="0"/>
              <a:cs typeface="+mn-cs"/>
            </a:endParaRPr>
          </a:p>
        </p:txBody>
      </p:sp>
      <p:sp>
        <p:nvSpPr>
          <p:cNvPr id="4" name="Content Placeholder 3">
            <a:extLst>
              <a:ext uri="{FF2B5EF4-FFF2-40B4-BE49-F238E27FC236}">
                <a16:creationId xmlns:a16="http://schemas.microsoft.com/office/drawing/2014/main" id="{5425BAC1-466C-C645-82B6-A9D3611DCA7F}"/>
              </a:ext>
            </a:extLst>
          </p:cNvPr>
          <p:cNvSpPr>
            <a:spLocks noGrp="1"/>
          </p:cNvSpPr>
          <p:nvPr>
            <p:ph idx="1"/>
          </p:nvPr>
        </p:nvSpPr>
        <p:spPr>
          <a:xfrm>
            <a:off x="616241" y="1534886"/>
            <a:ext cx="6403683" cy="4708164"/>
          </a:xfrm>
        </p:spPr>
        <p:txBody>
          <a:bodyPr/>
          <a:lstStyle/>
          <a:p>
            <a:pPr marL="342900" indent="-342900">
              <a:lnSpc>
                <a:spcPct val="110000"/>
              </a:lnSpc>
              <a:spcBef>
                <a:spcPts val="0"/>
              </a:spcBef>
              <a:spcAft>
                <a:spcPts val="1200"/>
              </a:spcAft>
              <a:buFont typeface="Arial" panose="020B0604020202020204" pitchFamily="34" charset="0"/>
              <a:buChar char="•"/>
            </a:pPr>
            <a:r>
              <a:rPr lang="en-US" dirty="0">
                <a:ea typeface="Arial" panose="020B0604020202020204" pitchFamily="34" charset="0"/>
                <a:cs typeface="Times New Roman" panose="02020603050405020304" pitchFamily="18" charset="0"/>
              </a:rPr>
              <a:t>Kaavish (“effort”) program develops adolescents’ voice, agency and leadership skills through story-based curriculum focusing on SEL, mental health, gender stereotypes, and menstrual health</a:t>
            </a:r>
          </a:p>
          <a:p>
            <a:pPr marL="342900" indent="-342900">
              <a:lnSpc>
                <a:spcPct val="110000"/>
              </a:lnSpc>
              <a:spcBef>
                <a:spcPts val="0"/>
              </a:spcBef>
              <a:spcAft>
                <a:spcPts val="1200"/>
              </a:spcAft>
              <a:buFont typeface="Arial" panose="020B0604020202020204" pitchFamily="34" charset="0"/>
              <a:buChar char="•"/>
            </a:pPr>
            <a:r>
              <a:rPr lang="en-US" dirty="0">
                <a:ea typeface="Arial" panose="020B0604020202020204" pitchFamily="34" charset="0"/>
                <a:cs typeface="Times New Roman" panose="02020603050405020304" pitchFamily="18" charset="0"/>
              </a:rPr>
              <a:t>Two-year program: Engages with mothers and teachers to build safe spaces for adolescent girls</a:t>
            </a:r>
          </a:p>
          <a:p>
            <a:pPr marL="342900" indent="-342900">
              <a:lnSpc>
                <a:spcPct val="110000"/>
              </a:lnSpc>
              <a:spcBef>
                <a:spcPts val="0"/>
              </a:spcBef>
              <a:spcAft>
                <a:spcPts val="1200"/>
              </a:spcAft>
              <a:buFont typeface="Arial" panose="020B0604020202020204" pitchFamily="34" charset="0"/>
              <a:buChar char="•"/>
            </a:pPr>
            <a:r>
              <a:rPr lang="en-US" dirty="0">
                <a:ea typeface="Arial" panose="020B0604020202020204" pitchFamily="34" charset="0"/>
                <a:cs typeface="Times New Roman" panose="02020603050405020304" pitchFamily="18" charset="0"/>
              </a:rPr>
              <a:t>Year 1: Knowledge and skill building for adolescents</a:t>
            </a:r>
          </a:p>
          <a:p>
            <a:pPr marL="342900" indent="-342900">
              <a:lnSpc>
                <a:spcPct val="110000"/>
              </a:lnSpc>
              <a:spcBef>
                <a:spcPts val="0"/>
              </a:spcBef>
              <a:spcAft>
                <a:spcPts val="1200"/>
              </a:spcAft>
              <a:buFont typeface="Arial" panose="020B0604020202020204" pitchFamily="34" charset="0"/>
              <a:buChar char="•"/>
            </a:pPr>
            <a:r>
              <a:rPr lang="en-US" dirty="0">
                <a:ea typeface="Arial" panose="020B0604020202020204" pitchFamily="34" charset="0"/>
                <a:cs typeface="Times New Roman" panose="02020603050405020304" pitchFamily="18" charset="0"/>
              </a:rPr>
              <a:t>Year 2: Peer-led leadership model</a:t>
            </a:r>
          </a:p>
          <a:p>
            <a:pPr marL="342900" indent="-342900">
              <a:lnSpc>
                <a:spcPct val="110000"/>
              </a:lnSpc>
              <a:spcBef>
                <a:spcPts val="0"/>
              </a:spcBef>
              <a:spcAft>
                <a:spcPts val="1200"/>
              </a:spcAft>
              <a:buFont typeface="Arial" panose="020B0604020202020204" pitchFamily="34" charset="0"/>
              <a:buChar char="•"/>
            </a:pPr>
            <a:endParaRPr lang="en-US" dirty="0">
              <a:ea typeface="Arial" panose="020B060402020202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CB650F2E-B902-2151-CE02-56E2FED3F037}"/>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312" t="-3482" r="-19553" b="-15759"/>
          <a:stretch/>
        </p:blipFill>
        <p:spPr>
          <a:xfrm>
            <a:off x="6857265" y="-283936"/>
            <a:ext cx="8322329" cy="8229600"/>
          </a:xfrm>
          <a:prstGeom prst="ellipse">
            <a:avLst/>
          </a:prstGeom>
        </p:spPr>
      </p:pic>
    </p:spTree>
    <p:extLst>
      <p:ext uri="{BB962C8B-B14F-4D97-AF65-F5344CB8AC3E}">
        <p14:creationId xmlns:p14="http://schemas.microsoft.com/office/powerpoint/2010/main" val="2243331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15800-946A-F54F-8334-1F8A5B4FEDA7}"/>
              </a:ext>
            </a:extLst>
          </p:cNvPr>
          <p:cNvSpPr>
            <a:spLocks noGrp="1"/>
          </p:cNvSpPr>
          <p:nvPr>
            <p:ph type="title"/>
          </p:nvPr>
        </p:nvSpPr>
        <p:spPr>
          <a:xfrm>
            <a:off x="524975" y="339959"/>
            <a:ext cx="10679062" cy="762310"/>
          </a:xfrm>
        </p:spPr>
        <p:txBody>
          <a:bodyPr/>
          <a:lstStyle/>
          <a:p>
            <a:r>
              <a:rPr lang="en-US" sz="4400" b="1" dirty="0"/>
              <a:t>The Project</a:t>
            </a:r>
          </a:p>
        </p:txBody>
      </p:sp>
      <p:sp>
        <p:nvSpPr>
          <p:cNvPr id="3" name="Slide Number Placeholder 2">
            <a:extLst>
              <a:ext uri="{FF2B5EF4-FFF2-40B4-BE49-F238E27FC236}">
                <a16:creationId xmlns:a16="http://schemas.microsoft.com/office/drawing/2014/main" id="{E1A57764-3B40-7B49-914D-F886D878FEE8}"/>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DCB46B4-79E8-1449-8D45-8ACF439F73AA}" type="slidenum">
              <a:rPr kumimoji="0" lang="en-US" sz="1100" b="0" i="0" u="none" strike="noStrike" kern="1200" cap="none" spc="0" normalizeH="0" baseline="0" noProof="0" smtClean="0">
                <a:ln>
                  <a:noFill/>
                </a:ln>
                <a:solidFill>
                  <a:srgbClr val="FFFFFF"/>
                </a:solidFill>
                <a:effectLst/>
                <a:uLnTx/>
                <a:uFillTx/>
                <a:latin typeface="Roboto" panose="02000000000000000000" pitchFamily="2" charset="0"/>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1100" b="0" i="0" u="none" strike="noStrike" kern="1200" cap="none" spc="0" normalizeH="0" baseline="0" noProof="0" dirty="0">
              <a:ln>
                <a:noFill/>
              </a:ln>
              <a:solidFill>
                <a:srgbClr val="FFFFFF"/>
              </a:solidFill>
              <a:effectLst/>
              <a:uLnTx/>
              <a:uFillTx/>
              <a:latin typeface="Roboto" panose="02000000000000000000" pitchFamily="2" charset="0"/>
              <a:cs typeface="+mn-cs"/>
            </a:endParaRPr>
          </a:p>
        </p:txBody>
      </p:sp>
      <p:sp>
        <p:nvSpPr>
          <p:cNvPr id="4" name="Content Placeholder 3">
            <a:extLst>
              <a:ext uri="{FF2B5EF4-FFF2-40B4-BE49-F238E27FC236}">
                <a16:creationId xmlns:a16="http://schemas.microsoft.com/office/drawing/2014/main" id="{5425BAC1-466C-C645-82B6-A9D3611DCA7F}"/>
              </a:ext>
            </a:extLst>
          </p:cNvPr>
          <p:cNvSpPr>
            <a:spLocks noGrp="1"/>
          </p:cNvSpPr>
          <p:nvPr>
            <p:ph idx="1"/>
          </p:nvPr>
        </p:nvSpPr>
        <p:spPr>
          <a:xfrm>
            <a:off x="316440" y="1252729"/>
            <a:ext cx="6580750" cy="4544568"/>
          </a:xfrm>
        </p:spPr>
        <p:txBody>
          <a:bodyPr/>
          <a:lstStyle/>
          <a:p>
            <a:pPr marL="0" marR="0">
              <a:lnSpc>
                <a:spcPct val="107000"/>
              </a:lnSpc>
              <a:spcBef>
                <a:spcPts val="0"/>
              </a:spcBef>
              <a:spcAft>
                <a:spcPts val="800"/>
              </a:spcAft>
            </a:pPr>
            <a:r>
              <a:rPr lang="en-US" sz="2200" dirty="0">
                <a:ea typeface="Arial" panose="020B0604020202020204" pitchFamily="34" charset="0"/>
                <a:cs typeface="Times New Roman" panose="02020603050405020304" pitchFamily="18" charset="0"/>
              </a:rPr>
              <a:t>Key components:</a:t>
            </a:r>
          </a:p>
          <a:p>
            <a:pPr marL="342900" marR="0" indent="-342900">
              <a:lnSpc>
                <a:spcPct val="107000"/>
              </a:lnSpc>
              <a:spcBef>
                <a:spcPts val="0"/>
              </a:spcBef>
              <a:spcAft>
                <a:spcPts val="800"/>
              </a:spcAft>
              <a:buFont typeface="Arial" panose="020B0604020202020204" pitchFamily="34" charset="0"/>
              <a:buChar char="•"/>
            </a:pPr>
            <a:r>
              <a:rPr lang="en-US" sz="2200" dirty="0">
                <a:ea typeface="Arial" panose="020B0604020202020204" pitchFamily="34" charset="0"/>
                <a:cs typeface="Times New Roman" panose="02020603050405020304" pitchFamily="18" charset="0"/>
              </a:rPr>
              <a:t>Review of gender and SEL curriculum to incorporate themes of mental health and menstrual health and hygiene, stories of role models</a:t>
            </a:r>
          </a:p>
          <a:p>
            <a:pPr marL="342900" marR="0" indent="-342900">
              <a:lnSpc>
                <a:spcPct val="107000"/>
              </a:lnSpc>
              <a:spcBef>
                <a:spcPts val="0"/>
              </a:spcBef>
              <a:spcAft>
                <a:spcPts val="800"/>
              </a:spcAft>
              <a:buFont typeface="Arial" panose="020B0604020202020204" pitchFamily="34" charset="0"/>
              <a:buChar char="•"/>
            </a:pPr>
            <a:r>
              <a:rPr lang="en-US" sz="2200" dirty="0">
                <a:ea typeface="Arial" panose="020B0604020202020204" pitchFamily="34" charset="0"/>
                <a:cs typeface="Times New Roman" panose="02020603050405020304" pitchFamily="18" charset="0"/>
              </a:rPr>
              <a:t>Teachers trained to implement curriculum and mentor parents and other teachers</a:t>
            </a:r>
          </a:p>
          <a:p>
            <a:pPr marL="342900" marR="0" indent="-342900">
              <a:lnSpc>
                <a:spcPct val="107000"/>
              </a:lnSpc>
              <a:spcBef>
                <a:spcPts val="0"/>
              </a:spcBef>
              <a:spcAft>
                <a:spcPts val="800"/>
              </a:spcAft>
              <a:buFont typeface="Arial" panose="020B0604020202020204" pitchFamily="34" charset="0"/>
              <a:buChar char="•"/>
            </a:pPr>
            <a:r>
              <a:rPr lang="en-US" sz="2200" dirty="0">
                <a:ea typeface="Arial" panose="020B0604020202020204" pitchFamily="34" charset="0"/>
                <a:cs typeface="Times New Roman" panose="02020603050405020304" pitchFamily="18" charset="0"/>
              </a:rPr>
              <a:t>Select girls trained to become Girl Icons and lead peer-to-peer learning activities in youth clubs on SEL and academic issues – at school and in community</a:t>
            </a:r>
          </a:p>
          <a:p>
            <a:pPr marL="342900" marR="0" indent="-342900">
              <a:lnSpc>
                <a:spcPct val="107000"/>
              </a:lnSpc>
              <a:spcBef>
                <a:spcPts val="0"/>
              </a:spcBef>
              <a:spcAft>
                <a:spcPts val="800"/>
              </a:spcAft>
              <a:buFont typeface="Arial" panose="020B0604020202020204" pitchFamily="34" charset="0"/>
              <a:buChar char="•"/>
            </a:pPr>
            <a:r>
              <a:rPr lang="en-US" sz="2200" dirty="0">
                <a:ea typeface="Arial" panose="020B0604020202020204" pitchFamily="34" charset="0"/>
                <a:cs typeface="Times New Roman" panose="02020603050405020304" pitchFamily="18" charset="0"/>
              </a:rPr>
              <a:t>Parent and community engagement - mothers, Girl Icons, and master trainers form nexus of learning</a:t>
            </a:r>
          </a:p>
        </p:txBody>
      </p:sp>
      <p:pic>
        <p:nvPicPr>
          <p:cNvPr id="5" name="Picture 4">
            <a:extLst>
              <a:ext uri="{FF2B5EF4-FFF2-40B4-BE49-F238E27FC236}">
                <a16:creationId xmlns:a16="http://schemas.microsoft.com/office/drawing/2014/main" id="{76D43E90-652E-5C1A-ECC0-BDF541FA9781}"/>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1" t="-1840" r="-18435" b="-16594"/>
          <a:stretch/>
        </p:blipFill>
        <p:spPr>
          <a:xfrm>
            <a:off x="6592389" y="-182246"/>
            <a:ext cx="8322330" cy="8229600"/>
          </a:xfrm>
          <a:prstGeom prst="ellipse">
            <a:avLst/>
          </a:prstGeom>
        </p:spPr>
      </p:pic>
    </p:spTree>
    <p:extLst>
      <p:ext uri="{BB962C8B-B14F-4D97-AF65-F5344CB8AC3E}">
        <p14:creationId xmlns:p14="http://schemas.microsoft.com/office/powerpoint/2010/main" val="3736086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26A1C-2770-664C-960D-0D42ACF31609}"/>
              </a:ext>
            </a:extLst>
          </p:cNvPr>
          <p:cNvSpPr>
            <a:spLocks noGrp="1"/>
          </p:cNvSpPr>
          <p:nvPr>
            <p:ph type="title"/>
          </p:nvPr>
        </p:nvSpPr>
        <p:spPr>
          <a:xfrm>
            <a:off x="765544" y="125640"/>
            <a:ext cx="10679062" cy="762310"/>
          </a:xfrm>
        </p:spPr>
        <p:txBody>
          <a:bodyPr/>
          <a:lstStyle/>
          <a:p>
            <a:r>
              <a:rPr lang="en-US" sz="4400" b="1" dirty="0"/>
              <a:t>Budget</a:t>
            </a:r>
          </a:p>
        </p:txBody>
      </p:sp>
      <p:sp>
        <p:nvSpPr>
          <p:cNvPr id="4" name="Slide Number Placeholder 3">
            <a:extLst>
              <a:ext uri="{FF2B5EF4-FFF2-40B4-BE49-F238E27FC236}">
                <a16:creationId xmlns:a16="http://schemas.microsoft.com/office/drawing/2014/main" id="{299888EB-2754-6C47-B4FB-D44D40FA8B0E}"/>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DCB46B4-79E8-1449-8D45-8ACF439F73AA}" type="slidenum">
              <a:rPr kumimoji="0" lang="en-US" sz="1100" b="0" i="0" u="none" strike="noStrike" kern="1200" cap="none" spc="0" normalizeH="0" baseline="0" noProof="0" smtClean="0">
                <a:ln>
                  <a:noFill/>
                </a:ln>
                <a:solidFill>
                  <a:srgbClr val="FFFFFF"/>
                </a:solidFill>
                <a:effectLst/>
                <a:uLnTx/>
                <a:uFillTx/>
                <a:latin typeface="Arial" panose="020B0604020202020204" pitchFamily="34" charset="0"/>
                <a:ea typeface="Roboto" panose="02000000000000000000" pitchFamily="2" charset="0"/>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1100" b="0" i="0" u="none" strike="noStrike" kern="1200" cap="none" spc="0" normalizeH="0" baseline="0" noProof="0" dirty="0">
              <a:ln>
                <a:noFill/>
              </a:ln>
              <a:solidFill>
                <a:srgbClr val="FFFFFF"/>
              </a:solidFill>
              <a:effectLst/>
              <a:uLnTx/>
              <a:uFillTx/>
              <a:latin typeface="Arial" panose="020B0604020202020204" pitchFamily="34" charset="0"/>
              <a:ea typeface="Roboto" panose="02000000000000000000" pitchFamily="2" charset="0"/>
              <a:cs typeface="Arial" panose="020B0604020202020204" pitchFamily="34" charset="0"/>
            </a:endParaRPr>
          </a:p>
        </p:txBody>
      </p:sp>
      <p:graphicFrame>
        <p:nvGraphicFramePr>
          <p:cNvPr id="5" name="Table 4">
            <a:extLst>
              <a:ext uri="{FF2B5EF4-FFF2-40B4-BE49-F238E27FC236}">
                <a16:creationId xmlns:a16="http://schemas.microsoft.com/office/drawing/2014/main" id="{22DC2372-C6A0-9979-BE41-0A6F7654CE79}"/>
              </a:ext>
            </a:extLst>
          </p:cNvPr>
          <p:cNvGraphicFramePr>
            <a:graphicFrameLocks noGrp="1"/>
          </p:cNvGraphicFramePr>
          <p:nvPr>
            <p:extLst>
              <p:ext uri="{D42A27DB-BD31-4B8C-83A1-F6EECF244321}">
                <p14:modId xmlns:p14="http://schemas.microsoft.com/office/powerpoint/2010/main" val="3820362854"/>
              </p:ext>
            </p:extLst>
          </p:nvPr>
        </p:nvGraphicFramePr>
        <p:xfrm>
          <a:off x="391885" y="981330"/>
          <a:ext cx="11625943" cy="5816160"/>
        </p:xfrm>
        <a:graphic>
          <a:graphicData uri="http://schemas.openxmlformats.org/drawingml/2006/table">
            <a:tbl>
              <a:tblPr firstRow="1" firstCol="1" lastRow="1" lastCol="1" bandRow="1" bandCol="1"/>
              <a:tblGrid>
                <a:gridCol w="2279659">
                  <a:extLst>
                    <a:ext uri="{9D8B030D-6E8A-4147-A177-3AD203B41FA5}">
                      <a16:colId xmlns:a16="http://schemas.microsoft.com/office/drawing/2014/main" val="339253173"/>
                    </a:ext>
                  </a:extLst>
                </a:gridCol>
                <a:gridCol w="7844055">
                  <a:extLst>
                    <a:ext uri="{9D8B030D-6E8A-4147-A177-3AD203B41FA5}">
                      <a16:colId xmlns:a16="http://schemas.microsoft.com/office/drawing/2014/main" val="2136798245"/>
                    </a:ext>
                  </a:extLst>
                </a:gridCol>
                <a:gridCol w="1502229">
                  <a:extLst>
                    <a:ext uri="{9D8B030D-6E8A-4147-A177-3AD203B41FA5}">
                      <a16:colId xmlns:a16="http://schemas.microsoft.com/office/drawing/2014/main" val="1137783644"/>
                    </a:ext>
                  </a:extLst>
                </a:gridCol>
              </a:tblGrid>
              <a:tr h="512640">
                <a:tc>
                  <a:txBody>
                    <a:bodyPr/>
                    <a:lstStyle/>
                    <a:p>
                      <a:pPr marL="452120" marR="452755" algn="ctr">
                        <a:lnSpc>
                          <a:spcPct val="110000"/>
                        </a:lnSpc>
                        <a:spcBef>
                          <a:spcPts val="240"/>
                        </a:spcBef>
                        <a:spcAft>
                          <a:spcPts val="0"/>
                        </a:spcAft>
                      </a:pPr>
                      <a:r>
                        <a:rPr lang="en-US" sz="2800" b="1" dirty="0">
                          <a:solidFill>
                            <a:srgbClr val="FFFFFF"/>
                          </a:solidFill>
                          <a:effectLst/>
                          <a:latin typeface="Arial" panose="020B0604020202020204" pitchFamily="34" charset="0"/>
                          <a:ea typeface="Arial" panose="020B0604020202020204" pitchFamily="34" charset="0"/>
                          <a:cs typeface="Arial" panose="020B0604020202020204" pitchFamily="34" charset="0"/>
                        </a:rPr>
                        <a:t>Item</a:t>
                      </a:r>
                      <a:endParaRPr lang="en-US" sz="28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nchor="ctr">
                    <a:lnL>
                      <a:noFill/>
                    </a:lnL>
                    <a:lnR w="12700" cap="flat" cmpd="sng" algn="ctr">
                      <a:solidFill>
                        <a:srgbClr val="FFFFFF"/>
                      </a:solidFill>
                      <a:prstDash val="solid"/>
                      <a:round/>
                      <a:headEnd type="none" w="med" len="med"/>
                      <a:tailEnd type="none" w="med" len="med"/>
                    </a:lnR>
                    <a:lnT>
                      <a:noFill/>
                    </a:lnT>
                    <a:lnB w="38100" cap="flat" cmpd="sng" algn="ctr">
                      <a:solidFill>
                        <a:srgbClr val="FFFFFF"/>
                      </a:solidFill>
                      <a:prstDash val="solid"/>
                      <a:round/>
                      <a:headEnd type="none" w="med" len="med"/>
                      <a:tailEnd type="none" w="med" len="med"/>
                    </a:lnB>
                    <a:solidFill>
                      <a:srgbClr val="009093"/>
                    </a:solidFill>
                  </a:tcPr>
                </a:tc>
                <a:tc>
                  <a:txBody>
                    <a:bodyPr/>
                    <a:lstStyle/>
                    <a:p>
                      <a:pPr marL="1822450" marR="1820545" algn="ctr">
                        <a:lnSpc>
                          <a:spcPct val="110000"/>
                        </a:lnSpc>
                        <a:spcBef>
                          <a:spcPts val="240"/>
                        </a:spcBef>
                        <a:spcAft>
                          <a:spcPts val="0"/>
                        </a:spcAft>
                      </a:pPr>
                      <a:r>
                        <a:rPr lang="en-US" sz="2800" b="1" dirty="0">
                          <a:solidFill>
                            <a:srgbClr val="FFFFFF"/>
                          </a:solidFill>
                          <a:effectLst/>
                          <a:latin typeface="Arial" panose="020B0604020202020204" pitchFamily="34" charset="0"/>
                          <a:ea typeface="Arial" panose="020B0604020202020204" pitchFamily="34" charset="0"/>
                          <a:cs typeface="Arial" panose="020B0604020202020204" pitchFamily="34" charset="0"/>
                        </a:rPr>
                        <a:t>Description</a:t>
                      </a:r>
                      <a:endParaRPr lang="en-US" sz="28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38100" cap="flat" cmpd="sng" algn="ctr">
                      <a:solidFill>
                        <a:srgbClr val="FFFFFF"/>
                      </a:solidFill>
                      <a:prstDash val="solid"/>
                      <a:round/>
                      <a:headEnd type="none" w="med" len="med"/>
                      <a:tailEnd type="none" w="med" len="med"/>
                    </a:lnB>
                    <a:solidFill>
                      <a:srgbClr val="009093"/>
                    </a:solidFill>
                  </a:tcPr>
                </a:tc>
                <a:tc>
                  <a:txBody>
                    <a:bodyPr/>
                    <a:lstStyle/>
                    <a:p>
                      <a:pPr marL="45720" marR="50165" algn="ctr">
                        <a:lnSpc>
                          <a:spcPct val="110000"/>
                        </a:lnSpc>
                        <a:spcBef>
                          <a:spcPts val="240"/>
                        </a:spcBef>
                        <a:spcAft>
                          <a:spcPts val="0"/>
                        </a:spcAft>
                      </a:pPr>
                      <a:r>
                        <a:rPr lang="en-US" sz="2800" b="1" dirty="0">
                          <a:solidFill>
                            <a:srgbClr val="FFFFFF"/>
                          </a:solidFill>
                          <a:effectLst/>
                          <a:latin typeface="Arial" panose="020B0604020202020204" pitchFamily="34" charset="0"/>
                          <a:ea typeface="Arial" panose="020B0604020202020204" pitchFamily="34" charset="0"/>
                          <a:cs typeface="Arial" panose="020B0604020202020204" pitchFamily="34" charset="0"/>
                        </a:rPr>
                        <a:t>Cost</a:t>
                      </a:r>
                      <a:endParaRPr lang="en-US" sz="28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9050" cap="flat" cmpd="sng" algn="ctr">
                      <a:solidFill>
                        <a:srgbClr val="FFFFFF"/>
                      </a:solidFill>
                      <a:prstDash val="solid"/>
                      <a:round/>
                      <a:headEnd type="none" w="med" len="med"/>
                      <a:tailEnd type="none" w="med" len="med"/>
                    </a:lnL>
                    <a:lnR>
                      <a:noFill/>
                    </a:lnR>
                    <a:lnT>
                      <a:noFill/>
                    </a:lnT>
                    <a:lnB w="38100" cap="flat" cmpd="sng" algn="ctr">
                      <a:solidFill>
                        <a:srgbClr val="FFFFFF"/>
                      </a:solidFill>
                      <a:prstDash val="solid"/>
                      <a:round/>
                      <a:headEnd type="none" w="med" len="med"/>
                      <a:tailEnd type="none" w="med" len="med"/>
                    </a:lnB>
                    <a:solidFill>
                      <a:srgbClr val="009093"/>
                    </a:solidFill>
                  </a:tcPr>
                </a:tc>
                <a:extLst>
                  <a:ext uri="{0D108BD9-81ED-4DB2-BD59-A6C34878D82A}">
                    <a16:rowId xmlns:a16="http://schemas.microsoft.com/office/drawing/2014/main" val="2516946912"/>
                  </a:ext>
                </a:extLst>
              </a:tr>
              <a:tr h="1005840">
                <a:tc>
                  <a:txBody>
                    <a:bodyPr/>
                    <a:lstStyle/>
                    <a:p>
                      <a:pPr marL="0" marR="198755" algn="ctr">
                        <a:lnSpc>
                          <a:spcPct val="110000"/>
                        </a:lnSpc>
                        <a:spcBef>
                          <a:spcPts val="0"/>
                        </a:spcBef>
                        <a:spcAft>
                          <a:spcPts val="0"/>
                        </a:spcAft>
                      </a:pPr>
                      <a:r>
                        <a:rPr lang="en-US" sz="2000" dirty="0" smtClean="0">
                          <a:solidFill>
                            <a:srgbClr val="1A1A1A"/>
                          </a:solidFill>
                          <a:effectLst/>
                          <a:latin typeface="Arial" panose="020B0604020202020204" pitchFamily="34" charset="0"/>
                          <a:ea typeface="Arial" panose="020B0604020202020204" pitchFamily="34" charset="0"/>
                          <a:cs typeface="Arial" panose="020B0604020202020204" pitchFamily="34" charset="0"/>
                        </a:rPr>
                        <a:t>Personnel</a:t>
                      </a:r>
                      <a:endParaRPr lang="en-US" sz="20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nchor="ctr">
                    <a:lnL>
                      <a:no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ADBDC"/>
                    </a:solidFill>
                  </a:tcPr>
                </a:tc>
                <a:tc>
                  <a:txBody>
                    <a:bodyPr/>
                    <a:lstStyle/>
                    <a:p>
                      <a:pPr marL="0" marR="0" algn="ctr">
                        <a:lnSpc>
                          <a:spcPct val="107000"/>
                        </a:lnSpc>
                        <a:spcBef>
                          <a:spcPts val="0"/>
                        </a:spcBef>
                        <a:spcAft>
                          <a:spcPts val="0"/>
                        </a:spcAft>
                      </a:pPr>
                      <a:r>
                        <a:rPr lang="en-US" sz="2000"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Personnel </a:t>
                      </a:r>
                      <a:r>
                        <a:rPr lang="en-US" sz="2000" dirty="0">
                          <a:solidFill>
                            <a:srgbClr val="000000"/>
                          </a:solidFill>
                          <a:effectLst/>
                          <a:latin typeface="Arial" panose="020B0604020202020204" pitchFamily="34" charset="0"/>
                          <a:ea typeface="Arial" panose="020B0604020202020204" pitchFamily="34" charset="0"/>
                          <a:cs typeface="Arial" panose="020B0604020202020204" pitchFamily="34" charset="0"/>
                        </a:rPr>
                        <a:t>to directly manage project on the ground in Pakistan, including portion of cost for Girl Rising’s country manager, HAMT’s executive director, training coordinator, field monitoring officers</a:t>
                      </a:r>
                      <a:endParaRPr lang="en-US" sz="20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ADBDC"/>
                    </a:solidFill>
                  </a:tcPr>
                </a:tc>
                <a:tc>
                  <a:txBody>
                    <a:bodyPr/>
                    <a:lstStyle/>
                    <a:p>
                      <a:pPr marL="0" marR="50165" algn="r">
                        <a:lnSpc>
                          <a:spcPct val="110000"/>
                        </a:lnSpc>
                        <a:spcBef>
                          <a:spcPts val="5"/>
                        </a:spcBef>
                        <a:spcAft>
                          <a:spcPts val="0"/>
                        </a:spcAft>
                      </a:pPr>
                      <a:r>
                        <a:rPr lang="en-US" sz="2000" spc="-10"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$31,134</a:t>
                      </a:r>
                      <a:endParaRPr lang="en-US" sz="20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nchor="ctr">
                    <a:lnL w="19050" cap="flat" cmpd="sng" algn="ctr">
                      <a:solidFill>
                        <a:srgbClr val="FFFFFF"/>
                      </a:solidFill>
                      <a:prstDash val="solid"/>
                      <a:round/>
                      <a:headEnd type="none" w="med" len="med"/>
                      <a:tailEnd type="none" w="med" len="med"/>
                    </a:lnL>
                    <a:lnR>
                      <a:no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ADBDC"/>
                    </a:solidFill>
                  </a:tcPr>
                </a:tc>
                <a:extLst>
                  <a:ext uri="{0D108BD9-81ED-4DB2-BD59-A6C34878D82A}">
                    <a16:rowId xmlns:a16="http://schemas.microsoft.com/office/drawing/2014/main" val="4196256100"/>
                  </a:ext>
                </a:extLst>
              </a:tr>
              <a:tr h="1005840">
                <a:tc>
                  <a:txBody>
                    <a:bodyPr/>
                    <a:lstStyle/>
                    <a:p>
                      <a:pPr marL="0" marR="0" algn="ctr">
                        <a:lnSpc>
                          <a:spcPct val="110000"/>
                        </a:lnSpc>
                        <a:spcBef>
                          <a:spcPts val="35"/>
                        </a:spcBef>
                        <a:spcAft>
                          <a:spcPts val="0"/>
                        </a:spcAft>
                      </a:pPr>
                      <a:r>
                        <a:rPr lang="en-US" sz="2000"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Program Costs</a:t>
                      </a:r>
                      <a:endParaRPr lang="en-US" sz="20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marL="0" marR="0" algn="ctr">
                        <a:lnSpc>
                          <a:spcPct val="110000"/>
                        </a:lnSpc>
                        <a:spcBef>
                          <a:spcPts val="35"/>
                        </a:spcBef>
                        <a:spcAft>
                          <a:spcPts val="0"/>
                        </a:spcAft>
                      </a:pPr>
                      <a:r>
                        <a:rPr lang="en-US" sz="2000" dirty="0">
                          <a:solidFill>
                            <a:srgbClr val="000000"/>
                          </a:solidFill>
                          <a:effectLst/>
                          <a:latin typeface="Arial" panose="020B0604020202020204" pitchFamily="34" charset="0"/>
                          <a:ea typeface="Arial" panose="020B0604020202020204" pitchFamily="34" charset="0"/>
                          <a:cs typeface="Arial" panose="020B0604020202020204" pitchFamily="34" charset="0"/>
                        </a:rPr>
                        <a:t>All program activities, including material development for teacher trainings, parent engagement, curriculum implementation, mentoring sessions and organizing exposure visits for Girl </a:t>
                      </a:r>
                      <a:r>
                        <a:rPr lang="en-US" sz="2000"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Icons</a:t>
                      </a:r>
                      <a:endParaRPr lang="en-US" sz="20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marL="0" marR="50165" algn="r">
                        <a:lnSpc>
                          <a:spcPct val="110000"/>
                        </a:lnSpc>
                        <a:spcBef>
                          <a:spcPts val="5"/>
                        </a:spcBef>
                        <a:spcAft>
                          <a:spcPts val="0"/>
                        </a:spcAft>
                      </a:pPr>
                      <a:r>
                        <a:rPr lang="en-US" sz="2000"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$7,560</a:t>
                      </a:r>
                      <a:endParaRPr lang="en-US" sz="20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nchor="ctr">
                    <a:lnL w="1905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1522688751"/>
                  </a:ext>
                </a:extLst>
              </a:tr>
              <a:tr h="1371600">
                <a:tc>
                  <a:txBody>
                    <a:bodyPr/>
                    <a:lstStyle/>
                    <a:p>
                      <a:pPr marL="0" marR="0" algn="ctr">
                        <a:lnSpc>
                          <a:spcPct val="110000"/>
                        </a:lnSpc>
                        <a:spcBef>
                          <a:spcPts val="35"/>
                        </a:spcBef>
                        <a:spcAft>
                          <a:spcPts val="0"/>
                        </a:spcAft>
                      </a:pPr>
                      <a:r>
                        <a:rPr lang="en-US" sz="2000"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Monitoring</a:t>
                      </a:r>
                      <a:r>
                        <a:rPr lang="en-US" sz="2000" dirty="0">
                          <a:solidFill>
                            <a:srgbClr val="000000"/>
                          </a:solidFill>
                          <a:effectLst/>
                          <a:latin typeface="Arial" panose="020B0604020202020204" pitchFamily="34" charset="0"/>
                          <a:ea typeface="Arial" panose="020B0604020202020204" pitchFamily="34" charset="0"/>
                          <a:cs typeface="Arial" panose="020B0604020202020204" pitchFamily="34" charset="0"/>
                        </a:rPr>
                        <a:t>, Evaluation and </a:t>
                      </a:r>
                      <a:r>
                        <a:rPr lang="en-US" sz="2000"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Learning</a:t>
                      </a:r>
                      <a:endParaRPr lang="en-US" sz="20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ADBDC"/>
                    </a:solidFill>
                  </a:tcPr>
                </a:tc>
                <a:tc>
                  <a:txBody>
                    <a:bodyPr/>
                    <a:lstStyle/>
                    <a:p>
                      <a:pPr marL="0" marR="0" algn="ctr">
                        <a:lnSpc>
                          <a:spcPct val="110000"/>
                        </a:lnSpc>
                        <a:spcBef>
                          <a:spcPts val="35"/>
                        </a:spcBef>
                        <a:spcAft>
                          <a:spcPts val="1200"/>
                        </a:spcAft>
                      </a:pPr>
                      <a:r>
                        <a:rPr lang="en-US" sz="2000" dirty="0">
                          <a:solidFill>
                            <a:srgbClr val="000000"/>
                          </a:solidFill>
                          <a:effectLst/>
                          <a:latin typeface="Arial" panose="020B0604020202020204" pitchFamily="34" charset="0"/>
                          <a:ea typeface="Arial" panose="020B0604020202020204" pitchFamily="34" charset="0"/>
                          <a:cs typeface="Arial" panose="020B0604020202020204" pitchFamily="34" charset="0"/>
                        </a:rPr>
                        <a:t>Regular field monitoring visits, baseline and endline assessments in annual learning workshops with project staff and key partners including translation and printing of quantitative and qualitative tools, and more</a:t>
                      </a:r>
                      <a:endParaRPr lang="en-US" sz="20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ADBDC"/>
                    </a:solidFill>
                  </a:tcPr>
                </a:tc>
                <a:tc>
                  <a:txBody>
                    <a:bodyPr/>
                    <a:lstStyle/>
                    <a:p>
                      <a:pPr marL="0" marR="50165" algn="r">
                        <a:lnSpc>
                          <a:spcPct val="110000"/>
                        </a:lnSpc>
                        <a:spcBef>
                          <a:spcPts val="5"/>
                        </a:spcBef>
                        <a:spcAft>
                          <a:spcPts val="0"/>
                        </a:spcAft>
                      </a:pPr>
                      <a:r>
                        <a:rPr lang="en-US" sz="2000"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a:t>
                      </a:r>
                      <a:r>
                        <a:rPr lang="en-US" sz="2000" dirty="0">
                          <a:solidFill>
                            <a:srgbClr val="000000"/>
                          </a:solidFill>
                          <a:effectLst/>
                          <a:latin typeface="Arial" panose="020B0604020202020204" pitchFamily="34" charset="0"/>
                          <a:ea typeface="Arial" panose="020B0604020202020204" pitchFamily="34" charset="0"/>
                          <a:cs typeface="Arial" panose="020B0604020202020204" pitchFamily="34" charset="0"/>
                        </a:rPr>
                        <a:t>1,200</a:t>
                      </a:r>
                      <a:endParaRPr lang="en-US" sz="20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nchor="ctr">
                    <a:lnL w="1905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ADBDC"/>
                    </a:solidFill>
                  </a:tcPr>
                </a:tc>
                <a:extLst>
                  <a:ext uri="{0D108BD9-81ED-4DB2-BD59-A6C34878D82A}">
                    <a16:rowId xmlns:a16="http://schemas.microsoft.com/office/drawing/2014/main" val="2499674042"/>
                  </a:ext>
                </a:extLst>
              </a:tr>
              <a:tr h="1005840">
                <a:tc>
                  <a:txBody>
                    <a:bodyPr/>
                    <a:lstStyle/>
                    <a:p>
                      <a:pPr marL="0" marR="0" algn="ctr">
                        <a:lnSpc>
                          <a:spcPct val="110000"/>
                        </a:lnSpc>
                        <a:spcBef>
                          <a:spcPts val="35"/>
                        </a:spcBef>
                        <a:spcAft>
                          <a:spcPts val="0"/>
                        </a:spcAft>
                      </a:pPr>
                      <a:r>
                        <a:rPr lang="en-US" sz="2000"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Administration </a:t>
                      </a:r>
                      <a:r>
                        <a:rPr lang="en-US" sz="2000" dirty="0">
                          <a:solidFill>
                            <a:srgbClr val="000000"/>
                          </a:solidFill>
                          <a:effectLst/>
                          <a:latin typeface="Arial" panose="020B0604020202020204" pitchFamily="34" charset="0"/>
                          <a:ea typeface="Arial" panose="020B0604020202020204" pitchFamily="34" charset="0"/>
                          <a:cs typeface="Arial" panose="020B0604020202020204" pitchFamily="34" charset="0"/>
                        </a:rPr>
                        <a:t>and </a:t>
                      </a:r>
                      <a:r>
                        <a:rPr lang="en-US" sz="2000"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Logistics</a:t>
                      </a:r>
                      <a:endParaRPr lang="en-US" sz="20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marL="0" marR="0" algn="ctr">
                        <a:lnSpc>
                          <a:spcPct val="110000"/>
                        </a:lnSpc>
                        <a:spcBef>
                          <a:spcPts val="35"/>
                        </a:spcBef>
                        <a:spcAft>
                          <a:spcPts val="0"/>
                        </a:spcAft>
                      </a:pPr>
                      <a:r>
                        <a:rPr lang="en-US" sz="2000" dirty="0">
                          <a:solidFill>
                            <a:srgbClr val="000000"/>
                          </a:solidFill>
                          <a:effectLst/>
                          <a:latin typeface="Arial" panose="020B0604020202020204" pitchFamily="34" charset="0"/>
                          <a:ea typeface="Arial" panose="020B0604020202020204" pitchFamily="34" charset="0"/>
                          <a:cs typeface="Arial" panose="020B0604020202020204" pitchFamily="34" charset="0"/>
                        </a:rPr>
                        <a:t>In-country travel of project staff, external speakers to visit the project areas and speak with Girl Icons and/or participate in project activities, printing of curriculum, etc</a:t>
                      </a:r>
                      <a:r>
                        <a:rPr lang="en-US" sz="2000"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a:t>
                      </a:r>
                      <a:endParaRPr lang="en-US" sz="20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marL="0" marR="50165" algn="r">
                        <a:lnSpc>
                          <a:spcPct val="110000"/>
                        </a:lnSpc>
                        <a:spcBef>
                          <a:spcPts val="5"/>
                        </a:spcBef>
                        <a:spcAft>
                          <a:spcPts val="0"/>
                        </a:spcAft>
                      </a:pPr>
                      <a:r>
                        <a:rPr lang="en-US" sz="2000"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a:t>
                      </a:r>
                      <a:r>
                        <a:rPr lang="en-US" sz="2000" dirty="0">
                          <a:solidFill>
                            <a:srgbClr val="000000"/>
                          </a:solidFill>
                          <a:effectLst/>
                          <a:latin typeface="Arial" panose="020B0604020202020204" pitchFamily="34" charset="0"/>
                          <a:ea typeface="Arial" panose="020B0604020202020204" pitchFamily="34" charset="0"/>
                          <a:cs typeface="Arial" panose="020B0604020202020204" pitchFamily="34" charset="0"/>
                        </a:rPr>
                        <a:t>3,580</a:t>
                      </a:r>
                      <a:endParaRPr lang="en-US" sz="20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nchor="ctr">
                    <a:lnL w="1905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4277483958"/>
                  </a:ext>
                </a:extLst>
              </a:tr>
              <a:tr h="457200">
                <a:tc>
                  <a:txBody>
                    <a:bodyPr/>
                    <a:lstStyle/>
                    <a:p>
                      <a:pPr marL="0" marR="0" algn="ctr">
                        <a:lnSpc>
                          <a:spcPct val="110000"/>
                        </a:lnSpc>
                        <a:spcBef>
                          <a:spcPts val="35"/>
                        </a:spcBef>
                        <a:spcAft>
                          <a:spcPts val="0"/>
                        </a:spcAft>
                      </a:pPr>
                      <a:r>
                        <a:rPr lang="en-US" sz="2000"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Overhead</a:t>
                      </a:r>
                      <a:endParaRPr lang="en-US" sz="20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ADBDC"/>
                    </a:solidFill>
                  </a:tcPr>
                </a:tc>
                <a:tc>
                  <a:txBody>
                    <a:bodyPr/>
                    <a:lstStyle/>
                    <a:p>
                      <a:pPr marL="457200" marR="0" algn="ctr">
                        <a:lnSpc>
                          <a:spcPct val="110000"/>
                        </a:lnSpc>
                        <a:spcBef>
                          <a:spcPts val="35"/>
                        </a:spcBef>
                        <a:spcAft>
                          <a:spcPts val="0"/>
                        </a:spcAft>
                      </a:pPr>
                      <a:r>
                        <a:rPr lang="en-US" sz="2000"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15</a:t>
                      </a:r>
                      <a:r>
                        <a:rPr lang="en-US" sz="2000" dirty="0">
                          <a:solidFill>
                            <a:srgbClr val="000000"/>
                          </a:solidFill>
                          <a:effectLst/>
                          <a:latin typeface="Arial" panose="020B0604020202020204" pitchFamily="34" charset="0"/>
                          <a:ea typeface="Arial" panose="020B0604020202020204" pitchFamily="34" charset="0"/>
                          <a:cs typeface="Arial" panose="020B0604020202020204" pitchFamily="34" charset="0"/>
                        </a:rPr>
                        <a:t>% of overhead costs</a:t>
                      </a:r>
                      <a:endParaRPr lang="en-US" sz="20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ADBDC"/>
                    </a:solidFill>
                  </a:tcPr>
                </a:tc>
                <a:tc>
                  <a:txBody>
                    <a:bodyPr/>
                    <a:lstStyle/>
                    <a:p>
                      <a:pPr marL="0" marR="50165" algn="r">
                        <a:lnSpc>
                          <a:spcPct val="110000"/>
                        </a:lnSpc>
                        <a:spcBef>
                          <a:spcPts val="5"/>
                        </a:spcBef>
                        <a:spcAft>
                          <a:spcPts val="0"/>
                        </a:spcAft>
                      </a:pPr>
                      <a:r>
                        <a:rPr lang="en-US" sz="2000"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a:t>
                      </a:r>
                      <a:r>
                        <a:rPr lang="en-US" sz="2000" dirty="0">
                          <a:solidFill>
                            <a:srgbClr val="000000"/>
                          </a:solidFill>
                          <a:effectLst/>
                          <a:latin typeface="Arial" panose="020B0604020202020204" pitchFamily="34" charset="0"/>
                          <a:ea typeface="Arial" panose="020B0604020202020204" pitchFamily="34" charset="0"/>
                          <a:cs typeface="Arial" panose="020B0604020202020204" pitchFamily="34" charset="0"/>
                        </a:rPr>
                        <a:t>6,521</a:t>
                      </a:r>
                      <a:endParaRPr lang="en-US" sz="20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nchor="ctr">
                    <a:lnL w="1905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ADBDC"/>
                    </a:solidFill>
                  </a:tcPr>
                </a:tc>
                <a:extLst>
                  <a:ext uri="{0D108BD9-81ED-4DB2-BD59-A6C34878D82A}">
                    <a16:rowId xmlns:a16="http://schemas.microsoft.com/office/drawing/2014/main" val="4194391410"/>
                  </a:ext>
                </a:extLst>
              </a:tr>
              <a:tr h="457200">
                <a:tc>
                  <a:txBody>
                    <a:bodyPr/>
                    <a:lstStyle/>
                    <a:p>
                      <a:pPr marL="0" marR="452755" algn="ctr">
                        <a:lnSpc>
                          <a:spcPct val="110000"/>
                        </a:lnSpc>
                        <a:spcBef>
                          <a:spcPts val="65"/>
                        </a:spcBef>
                        <a:spcAft>
                          <a:spcPts val="0"/>
                        </a:spcAft>
                      </a:pPr>
                      <a:r>
                        <a:rPr lang="en-US" sz="2000" b="1"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Total</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5A5A5"/>
                    </a:solidFill>
                  </a:tcPr>
                </a:tc>
                <a:tc>
                  <a:txBody>
                    <a:bodyPr/>
                    <a:lstStyle/>
                    <a:p>
                      <a:pPr marL="0" marR="0" algn="ctr">
                        <a:lnSpc>
                          <a:spcPct val="110000"/>
                        </a:lnSpc>
                        <a:spcBef>
                          <a:spcPts val="0"/>
                        </a:spcBef>
                        <a:spcAft>
                          <a:spcPts val="0"/>
                        </a:spcAft>
                      </a:pP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5A5A5"/>
                    </a:solidFill>
                  </a:tcPr>
                </a:tc>
                <a:tc>
                  <a:txBody>
                    <a:bodyPr/>
                    <a:lstStyle/>
                    <a:p>
                      <a:pPr marL="0" marR="50165" algn="r">
                        <a:lnSpc>
                          <a:spcPct val="110000"/>
                        </a:lnSpc>
                        <a:spcBef>
                          <a:spcPts val="65"/>
                        </a:spcBef>
                        <a:spcAft>
                          <a:spcPts val="0"/>
                        </a:spcAft>
                      </a:pPr>
                      <a:r>
                        <a:rPr lang="en-US" sz="2000" b="1"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a:t>
                      </a:r>
                      <a:r>
                        <a:rPr lang="en-US" sz="2000" b="1" dirty="0">
                          <a:solidFill>
                            <a:srgbClr val="000000"/>
                          </a:solidFill>
                          <a:effectLst/>
                          <a:latin typeface="Arial" panose="020B0604020202020204" pitchFamily="34" charset="0"/>
                          <a:ea typeface="Arial" panose="020B0604020202020204" pitchFamily="34" charset="0"/>
                          <a:cs typeface="Arial" panose="020B0604020202020204" pitchFamily="34" charset="0"/>
                        </a:rPr>
                        <a:t>49,995</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905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A5A5A5"/>
                    </a:solidFill>
                  </a:tcPr>
                </a:tc>
                <a:extLst>
                  <a:ext uri="{0D108BD9-81ED-4DB2-BD59-A6C34878D82A}">
                    <a16:rowId xmlns:a16="http://schemas.microsoft.com/office/drawing/2014/main" val="2772798161"/>
                  </a:ext>
                </a:extLst>
              </a:tr>
            </a:tbl>
          </a:graphicData>
        </a:graphic>
      </p:graphicFrame>
    </p:spTree>
    <p:extLst>
      <p:ext uri="{BB962C8B-B14F-4D97-AF65-F5344CB8AC3E}">
        <p14:creationId xmlns:p14="http://schemas.microsoft.com/office/powerpoint/2010/main" val="1558819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AE97C-B900-2B4A-8A4A-7B6A6C4E1BDB}"/>
              </a:ext>
            </a:extLst>
          </p:cNvPr>
          <p:cNvSpPr>
            <a:spLocks noGrp="1"/>
          </p:cNvSpPr>
          <p:nvPr>
            <p:ph type="title"/>
          </p:nvPr>
        </p:nvSpPr>
        <p:spPr>
          <a:xfrm>
            <a:off x="196200" y="204129"/>
            <a:ext cx="10679062" cy="762310"/>
          </a:xfrm>
        </p:spPr>
        <p:txBody>
          <a:bodyPr/>
          <a:lstStyle/>
          <a:p>
            <a:r>
              <a:rPr lang="en-US" sz="4400" b="1" dirty="0"/>
              <a:t>About Girl Rising</a:t>
            </a:r>
          </a:p>
        </p:txBody>
      </p:sp>
      <p:sp>
        <p:nvSpPr>
          <p:cNvPr id="3" name="Slide Number Placeholder 2">
            <a:extLst>
              <a:ext uri="{FF2B5EF4-FFF2-40B4-BE49-F238E27FC236}">
                <a16:creationId xmlns:a16="http://schemas.microsoft.com/office/drawing/2014/main" id="{A924D0F1-6A68-AA42-AAA2-7DDBDCFEEBA0}"/>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DCB46B4-79E8-1449-8D45-8ACF439F73AA}" type="slidenum">
              <a:rPr kumimoji="0" lang="en-US" sz="1100" b="0" i="0" u="none" strike="noStrike" kern="1200" cap="none" spc="0" normalizeH="0" baseline="0" noProof="0" smtClean="0">
                <a:ln>
                  <a:noFill/>
                </a:ln>
                <a:solidFill>
                  <a:srgbClr val="FFFFFF"/>
                </a:solidFill>
                <a:effectLst/>
                <a:uLnTx/>
                <a:uFillTx/>
                <a:latin typeface="Arial" panose="020B0604020202020204" pitchFamily="34" charset="0"/>
                <a:ea typeface="Roboto" panose="02000000000000000000" pitchFamily="2" charset="0"/>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1100" b="0" i="0" u="none" strike="noStrike" kern="1200" cap="none" spc="0" normalizeH="0" baseline="0" noProof="0" dirty="0">
              <a:ln>
                <a:noFill/>
              </a:ln>
              <a:solidFill>
                <a:srgbClr val="FFFFFF"/>
              </a:solidFill>
              <a:effectLst/>
              <a:uLnTx/>
              <a:uFillTx/>
              <a:latin typeface="Arial" panose="020B0604020202020204" pitchFamily="34" charset="0"/>
              <a:ea typeface="Roboto" panose="02000000000000000000" pitchFamily="2" charset="0"/>
              <a:cs typeface="Arial" panose="020B0604020202020204" pitchFamily="34" charset="0"/>
            </a:endParaRPr>
          </a:p>
        </p:txBody>
      </p:sp>
      <p:sp>
        <p:nvSpPr>
          <p:cNvPr id="5" name="Content Placeholder 3">
            <a:extLst>
              <a:ext uri="{FF2B5EF4-FFF2-40B4-BE49-F238E27FC236}">
                <a16:creationId xmlns:a16="http://schemas.microsoft.com/office/drawing/2014/main" id="{683C186D-BB03-8140-B825-AD1A011CD5F4}"/>
              </a:ext>
            </a:extLst>
          </p:cNvPr>
          <p:cNvSpPr>
            <a:spLocks noGrp="1"/>
          </p:cNvSpPr>
          <p:nvPr>
            <p:ph idx="1"/>
          </p:nvPr>
        </p:nvSpPr>
        <p:spPr>
          <a:xfrm>
            <a:off x="351948" y="1167607"/>
            <a:ext cx="10867739" cy="5087966"/>
          </a:xfrm>
        </p:spPr>
        <p:txBody>
          <a:bodyPr/>
          <a:lstStyle/>
          <a:p>
            <a:pPr marL="342900" marR="0" indent="-347472">
              <a:lnSpc>
                <a:spcPct val="107000"/>
              </a:lnSpc>
              <a:spcBef>
                <a:spcPts val="0"/>
              </a:spcBef>
              <a:spcAft>
                <a:spcPts val="1200"/>
              </a:spcAft>
              <a:buFont typeface="Arial" panose="020B0604020202020204" pitchFamily="34" charset="0"/>
              <a:buChar char="•"/>
            </a:pPr>
            <a:r>
              <a:rPr lang="en-US" dirty="0">
                <a:ea typeface="Arial" panose="020B0604020202020204" pitchFamily="34" charset="0"/>
              </a:rPr>
              <a:t>Founded in 2010 as a documentary film and social action campaign company by Holly Gordon, Richard Robbins, Christina Lowery, and Tom Yellin</a:t>
            </a:r>
          </a:p>
          <a:p>
            <a:pPr marL="342900" marR="0" indent="-347472">
              <a:lnSpc>
                <a:spcPct val="107000"/>
              </a:lnSpc>
              <a:spcBef>
                <a:spcPts val="0"/>
              </a:spcBef>
              <a:spcAft>
                <a:spcPts val="1200"/>
              </a:spcAft>
              <a:buFont typeface="Arial" panose="020B0604020202020204" pitchFamily="34" charset="0"/>
              <a:buChar char="•"/>
            </a:pPr>
            <a:r>
              <a:rPr lang="en-US" dirty="0">
                <a:effectLst/>
                <a:latin typeface="Arial" panose="020B0604020202020204" pitchFamily="34" charset="0"/>
                <a:ea typeface="Arial" panose="020B0604020202020204" pitchFamily="34" charset="0"/>
                <a:cs typeface="Times New Roman" panose="02020603050405020304" pitchFamily="18" charset="0"/>
              </a:rPr>
              <a:t>Creates: films, media content, and educational resources</a:t>
            </a:r>
          </a:p>
          <a:p>
            <a:pPr marL="342900" marR="0" indent="-347472">
              <a:lnSpc>
                <a:spcPct val="107000"/>
              </a:lnSpc>
              <a:spcBef>
                <a:spcPts val="0"/>
              </a:spcBef>
              <a:spcAft>
                <a:spcPts val="1200"/>
              </a:spcAft>
              <a:buFont typeface="Arial" panose="020B0604020202020204" pitchFamily="34" charset="0"/>
              <a:buChar char="•"/>
            </a:pPr>
            <a:r>
              <a:rPr lang="en-US" dirty="0">
                <a:effectLst/>
                <a:latin typeface="Arial" panose="020B0604020202020204" pitchFamily="34" charset="0"/>
                <a:ea typeface="Arial" panose="020B0604020202020204" pitchFamily="34" charset="0"/>
                <a:cs typeface="Times New Roman" panose="02020603050405020304" pitchFamily="18" charset="0"/>
              </a:rPr>
              <a:t>Collaborates: with local schools, community-based organizations, and educational organizations – to provide educational resources, training and mentoring, measurement and evaluation training, expanding networks, and in some cases providing financial resources</a:t>
            </a:r>
          </a:p>
          <a:p>
            <a:pPr marL="342900" marR="0" indent="-347472">
              <a:lnSpc>
                <a:spcPct val="107000"/>
              </a:lnSpc>
              <a:spcBef>
                <a:spcPts val="0"/>
              </a:spcBef>
              <a:spcAft>
                <a:spcPts val="1200"/>
              </a:spcAft>
              <a:buFont typeface="Arial" panose="020B0604020202020204" pitchFamily="34" charset="0"/>
              <a:buChar char="•"/>
            </a:pPr>
            <a:r>
              <a:rPr lang="en-US" dirty="0">
                <a:effectLst/>
                <a:latin typeface="Arial" panose="020B0604020202020204" pitchFamily="34" charset="0"/>
                <a:ea typeface="Arial" panose="020B0604020202020204" pitchFamily="34" charset="0"/>
                <a:cs typeface="Times New Roman" panose="02020603050405020304" pitchFamily="18" charset="0"/>
              </a:rPr>
              <a:t>Activates: storytelling and media content encourage change, inspiring everyone from parents to presidents to support girls’ education</a:t>
            </a:r>
          </a:p>
          <a:p>
            <a:pPr marR="0">
              <a:lnSpc>
                <a:spcPct val="107000"/>
              </a:lnSpc>
              <a:spcBef>
                <a:spcPts val="0"/>
              </a:spcBef>
              <a:spcAft>
                <a:spcPts val="1200"/>
              </a:spcAft>
            </a:pPr>
            <a:endParaRPr lang="en-US" sz="2800" dirty="0">
              <a:effectLst/>
              <a:latin typeface="Arial" panose="020B0604020202020204" pitchFamily="34" charset="0"/>
              <a:ea typeface="Arial" panose="020B0604020202020204" pitchFamily="34" charset="0"/>
              <a:cs typeface="Times New Roman" panose="02020603050405020304" pitchFamily="18" charset="0"/>
            </a:endParaRPr>
          </a:p>
          <a:p>
            <a:pPr marL="342900" marR="0" indent="-347472">
              <a:lnSpc>
                <a:spcPct val="107000"/>
              </a:lnSpc>
              <a:spcBef>
                <a:spcPts val="0"/>
              </a:spcBef>
              <a:spcAft>
                <a:spcPts val="1200"/>
              </a:spcAft>
              <a:buFont typeface="Arial" panose="020B0604020202020204" pitchFamily="34" charset="0"/>
              <a:buChar char="•"/>
            </a:pPr>
            <a:endParaRPr lang="en-US" sz="2800" dirty="0">
              <a:effectLst/>
              <a:latin typeface="Arial" panose="020B0604020202020204" pitchFamily="34" charset="0"/>
              <a:ea typeface="Arial" panose="020B0604020202020204" pitchFamily="34" charset="0"/>
              <a:cs typeface="Times New Roman" panose="02020603050405020304" pitchFamily="18" charset="0"/>
            </a:endParaRPr>
          </a:p>
          <a:p>
            <a:pPr marL="342900" marR="0" indent="-347472">
              <a:lnSpc>
                <a:spcPct val="107000"/>
              </a:lnSpc>
              <a:spcBef>
                <a:spcPts val="0"/>
              </a:spcBef>
              <a:spcAft>
                <a:spcPts val="1200"/>
              </a:spcAft>
              <a:buFont typeface="Arial" panose="020B0604020202020204" pitchFamily="34" charset="0"/>
              <a:buChar char="•"/>
            </a:pPr>
            <a:endParaRPr lang="en-US" sz="28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298885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D412A-8E08-EE43-988A-31DBBD63BD95}"/>
              </a:ext>
            </a:extLst>
          </p:cNvPr>
          <p:cNvSpPr>
            <a:spLocks noGrp="1"/>
          </p:cNvSpPr>
          <p:nvPr>
            <p:ph type="title"/>
          </p:nvPr>
        </p:nvSpPr>
        <p:spPr>
          <a:xfrm>
            <a:off x="446762" y="206013"/>
            <a:ext cx="9717146" cy="762310"/>
          </a:xfrm>
        </p:spPr>
        <p:txBody>
          <a:bodyPr/>
          <a:lstStyle/>
          <a:p>
            <a:r>
              <a:rPr lang="en-US" sz="4400" b="1" dirty="0"/>
              <a:t>Discussion: Share </a:t>
            </a:r>
            <a:r>
              <a:rPr lang="en-US" sz="4400" b="1" dirty="0" smtClean="0"/>
              <a:t/>
            </a:r>
            <a:br>
              <a:rPr lang="en-US" sz="4400" b="1" dirty="0" smtClean="0"/>
            </a:br>
            <a:r>
              <a:rPr lang="en-US" sz="4400" b="1" dirty="0" smtClean="0"/>
              <a:t>Your </a:t>
            </a:r>
            <a:r>
              <a:rPr lang="en-US" sz="4400" b="1" dirty="0"/>
              <a:t>Thoughts</a:t>
            </a:r>
          </a:p>
        </p:txBody>
      </p:sp>
      <p:sp>
        <p:nvSpPr>
          <p:cNvPr id="3" name="Slide Number Placeholder 2">
            <a:extLst>
              <a:ext uri="{FF2B5EF4-FFF2-40B4-BE49-F238E27FC236}">
                <a16:creationId xmlns:a16="http://schemas.microsoft.com/office/drawing/2014/main" id="{47556920-80A9-4A43-A77E-D0E43649B9A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DCB46B4-79E8-1449-8D45-8ACF439F73AA}" type="slidenum">
              <a:rPr kumimoji="0" lang="en-US" sz="1100" b="0" i="0" u="none" strike="noStrike" kern="1200" cap="none" spc="0" normalizeH="0" baseline="0" noProof="0" smtClean="0">
                <a:ln>
                  <a:noFill/>
                </a:ln>
                <a:solidFill>
                  <a:srgbClr val="FFFFFF"/>
                </a:solidFill>
                <a:effectLst/>
                <a:uLnTx/>
                <a:uFillTx/>
                <a:latin typeface="Arial" panose="020B0604020202020204" pitchFamily="34" charset="0"/>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US" sz="11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7" name="Content Placeholder 3">
            <a:extLst>
              <a:ext uri="{FF2B5EF4-FFF2-40B4-BE49-F238E27FC236}">
                <a16:creationId xmlns:a16="http://schemas.microsoft.com/office/drawing/2014/main" id="{FC7A3FEC-A90C-1543-AB78-311343E7ACB4}"/>
              </a:ext>
            </a:extLst>
          </p:cNvPr>
          <p:cNvSpPr>
            <a:spLocks noGrp="1"/>
          </p:cNvSpPr>
          <p:nvPr>
            <p:ph idx="1"/>
          </p:nvPr>
        </p:nvSpPr>
        <p:spPr>
          <a:xfrm>
            <a:off x="666220" y="1872343"/>
            <a:ext cx="5333536" cy="4356016"/>
          </a:xfrm>
        </p:spPr>
        <p:txBody>
          <a:bodyPr lIns="91440" tIns="45720" rIns="91440" bIns="45720" anchor="t"/>
          <a:lstStyle/>
          <a:p>
            <a:pPr marR="0" lvl="0">
              <a:lnSpc>
                <a:spcPct val="110000"/>
              </a:lnSpc>
              <a:spcBef>
                <a:spcPts val="0"/>
              </a:spcBef>
              <a:spcAft>
                <a:spcPts val="1800"/>
              </a:spcAft>
            </a:pPr>
            <a:r>
              <a:rPr lang="en-US" dirty="0">
                <a:effectLst/>
                <a:latin typeface="Arial" panose="020B0604020202020204" pitchFamily="34" charset="0"/>
                <a:ea typeface="Arial" panose="020B0604020202020204" pitchFamily="34" charset="0"/>
                <a:cs typeface="Arial" panose="020B0604020202020204" pitchFamily="34" charset="0"/>
              </a:rPr>
              <a:t>1. Why do you think it is important that both teachers and parents are included? </a:t>
            </a:r>
          </a:p>
          <a:p>
            <a:pPr marR="0" lvl="0">
              <a:lnSpc>
                <a:spcPct val="110000"/>
              </a:lnSpc>
              <a:spcBef>
                <a:spcPts val="0"/>
              </a:spcBef>
              <a:spcAft>
                <a:spcPts val="1800"/>
              </a:spcAft>
            </a:pPr>
            <a:r>
              <a:rPr lang="en-US" dirty="0">
                <a:effectLst/>
                <a:latin typeface="Arial" panose="020B0604020202020204" pitchFamily="34" charset="0"/>
                <a:ea typeface="Arial" panose="020B0604020202020204" pitchFamily="34" charset="0"/>
                <a:cs typeface="Arial" panose="020B0604020202020204" pitchFamily="34" charset="0"/>
              </a:rPr>
              <a:t>2. Describe how this project has a built-in “ripple effect.” </a:t>
            </a:r>
          </a:p>
          <a:p>
            <a:pPr marR="0" lvl="0">
              <a:lnSpc>
                <a:spcPct val="110000"/>
              </a:lnSpc>
              <a:spcBef>
                <a:spcPts val="0"/>
              </a:spcBef>
              <a:spcAft>
                <a:spcPts val="1800"/>
              </a:spcAft>
            </a:pPr>
            <a:r>
              <a:rPr lang="en-US" dirty="0">
                <a:effectLst/>
                <a:latin typeface="Arial" panose="020B0604020202020204" pitchFamily="34" charset="0"/>
                <a:ea typeface="Arial" panose="020B0604020202020204" pitchFamily="34" charset="0"/>
                <a:cs typeface="Arial" panose="020B0604020202020204" pitchFamily="34" charset="0"/>
              </a:rPr>
              <a:t>3. How do you think the broader community, including boys, benefits from this program?</a:t>
            </a:r>
          </a:p>
        </p:txBody>
      </p:sp>
      <p:sp>
        <p:nvSpPr>
          <p:cNvPr id="6" name="Rectangle 5">
            <a:extLst>
              <a:ext uri="{FF2B5EF4-FFF2-40B4-BE49-F238E27FC236}">
                <a16:creationId xmlns:a16="http://schemas.microsoft.com/office/drawing/2014/main" id="{0AD81A9D-2C42-476B-91C6-DC5DB280644C}"/>
              </a:ext>
            </a:extLst>
          </p:cNvPr>
          <p:cNvSpPr>
            <a:spLocks noChangeArrowheads="1"/>
          </p:cNvSpPr>
          <p:nvPr/>
        </p:nvSpPr>
        <p:spPr bwMode="auto">
          <a:xfrm>
            <a:off x="0" y="1123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Rectangle 6">
            <a:extLst>
              <a:ext uri="{FF2B5EF4-FFF2-40B4-BE49-F238E27FC236}">
                <a16:creationId xmlns:a16="http://schemas.microsoft.com/office/drawing/2014/main" id="{B7479B3F-A5BB-4236-B88A-409E4C31B100}"/>
              </a:ext>
            </a:extLst>
          </p:cNvPr>
          <p:cNvSpPr>
            <a:spLocks noChangeArrowheads="1"/>
          </p:cNvSpPr>
          <p:nvPr/>
        </p:nvSpPr>
        <p:spPr bwMode="auto">
          <a:xfrm>
            <a:off x="0" y="17811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7">
            <a:extLst>
              <a:ext uri="{FF2B5EF4-FFF2-40B4-BE49-F238E27FC236}">
                <a16:creationId xmlns:a16="http://schemas.microsoft.com/office/drawing/2014/main" id="{CD8817DA-8A1F-4347-983B-056309572064}"/>
              </a:ext>
            </a:extLst>
          </p:cNvPr>
          <p:cNvSpPr>
            <a:spLocks noChangeArrowheads="1"/>
          </p:cNvSpPr>
          <p:nvPr/>
        </p:nvSpPr>
        <p:spPr bwMode="auto">
          <a:xfrm>
            <a:off x="0" y="2438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5" name="Picture 4">
            <a:extLst>
              <a:ext uri="{FF2B5EF4-FFF2-40B4-BE49-F238E27FC236}">
                <a16:creationId xmlns:a16="http://schemas.microsoft.com/office/drawing/2014/main" id="{6414DC6E-0426-C7A2-1F68-D5194EBAEF3A}"/>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5999756" y="-493675"/>
            <a:ext cx="8322328" cy="8229600"/>
          </a:xfrm>
          <a:prstGeom prst="ellipse">
            <a:avLst/>
          </a:prstGeom>
        </p:spPr>
      </p:pic>
    </p:spTree>
    <p:extLst>
      <p:ext uri="{BB962C8B-B14F-4D97-AF65-F5344CB8AC3E}">
        <p14:creationId xmlns:p14="http://schemas.microsoft.com/office/powerpoint/2010/main" val="2967664281"/>
      </p:ext>
    </p:extLst>
  </p:cSld>
  <p:clrMapOvr>
    <a:masterClrMapping/>
  </p:clrMapOvr>
</p:sld>
</file>

<file path=ppt/theme/theme1.xml><?xml version="1.0" encoding="utf-8"?>
<a:theme xmlns:a="http://schemas.openxmlformats.org/drawingml/2006/main" name="1_Office Theme">
  <a:themeElements>
    <a:clrScheme name="Together Women Rise ">
      <a:dk1>
        <a:srgbClr val="000000"/>
      </a:dk1>
      <a:lt1>
        <a:srgbClr val="FFFFFF"/>
      </a:lt1>
      <a:dk2>
        <a:srgbClr val="022077"/>
      </a:dk2>
      <a:lt2>
        <a:srgbClr val="E7E6E6"/>
      </a:lt2>
      <a:accent1>
        <a:srgbClr val="009094"/>
      </a:accent1>
      <a:accent2>
        <a:srgbClr val="C2313A"/>
      </a:accent2>
      <a:accent3>
        <a:srgbClr val="FE4A00"/>
      </a:accent3>
      <a:accent4>
        <a:srgbClr val="C5F300"/>
      </a:accent4>
      <a:accent5>
        <a:srgbClr val="007A00"/>
      </a:accent5>
      <a:accent6>
        <a:srgbClr val="009094"/>
      </a:accent6>
      <a:hlink>
        <a:srgbClr val="FE4A00"/>
      </a:hlink>
      <a:folHlink>
        <a:srgbClr val="C2313A"/>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A7E5E72-7862-5D43-AF7F-60CC518D70AB}" vid="{1C668297-6492-3949-9939-005D33081C6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A0286FD4C31124B87DC46649447B305" ma:contentTypeVersion="17" ma:contentTypeDescription="Create a new document." ma:contentTypeScope="" ma:versionID="969606ce5569e200997f7dce44b69c09">
  <xsd:schema xmlns:xsd="http://www.w3.org/2001/XMLSchema" xmlns:xs="http://www.w3.org/2001/XMLSchema" xmlns:p="http://schemas.microsoft.com/office/2006/metadata/properties" xmlns:ns2="accf3510-8f08-46ad-8e81-d1c5d0ba3915" xmlns:ns3="a5dfa07a-3378-4c71-8781-fe3969aabe83" targetNamespace="http://schemas.microsoft.com/office/2006/metadata/properties" ma:root="true" ma:fieldsID="c9d00646f9af3f535176a53a3e6a6ab8" ns2:_="" ns3:_="">
    <xsd:import namespace="accf3510-8f08-46ad-8e81-d1c5d0ba3915"/>
    <xsd:import namespace="a5dfa07a-3378-4c71-8781-fe3969aabe8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lcf76f155ced4ddcb4097134ff3c332f" minOccurs="0"/>
                <xsd:element ref="ns2:TaxCatchAll" minOccurs="0"/>
                <xsd:element ref="ns3:MediaLengthInSecond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cf3510-8f08-46ad-8e81-d1c5d0ba391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2" nillable="true" ma:displayName="Taxonomy Catch All Column" ma:hidden="true" ma:list="{d2b817d9-fbbf-44b1-a7a2-c0a777ff8827}" ma:internalName="TaxCatchAll" ma:showField="CatchAllData" ma:web="accf3510-8f08-46ad-8e81-d1c5d0ba391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5dfa07a-3378-4c71-8781-fe3969aabe83"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5d1aef4b-985b-4eed-9545-f746b3e9d40c"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accf3510-8f08-46ad-8e81-d1c5d0ba3915">
      <UserInfo>
        <DisplayName>Wendy Frattolin</DisplayName>
        <AccountId>14</AccountId>
        <AccountType/>
      </UserInfo>
    </SharedWithUsers>
    <lcf76f155ced4ddcb4097134ff3c332f xmlns="a5dfa07a-3378-4c71-8781-fe3969aabe83">
      <Terms xmlns="http://schemas.microsoft.com/office/infopath/2007/PartnerControls"/>
    </lcf76f155ced4ddcb4097134ff3c332f>
    <TaxCatchAll xmlns="accf3510-8f08-46ad-8e81-d1c5d0ba3915" xsi:nil="true"/>
  </documentManagement>
</p:properties>
</file>

<file path=customXml/itemProps1.xml><?xml version="1.0" encoding="utf-8"?>
<ds:datastoreItem xmlns:ds="http://schemas.openxmlformats.org/officeDocument/2006/customXml" ds:itemID="{0EF1D745-46D4-4D70-9655-7BFC2C5A1C7D}">
  <ds:schemaRefs>
    <ds:schemaRef ds:uri="http://schemas.microsoft.com/sharepoint/v3/contenttype/forms"/>
  </ds:schemaRefs>
</ds:datastoreItem>
</file>

<file path=customXml/itemProps2.xml><?xml version="1.0" encoding="utf-8"?>
<ds:datastoreItem xmlns:ds="http://schemas.openxmlformats.org/officeDocument/2006/customXml" ds:itemID="{EF3FB8BD-01DB-4762-A0EC-B703C3E350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cf3510-8f08-46ad-8e81-d1c5d0ba3915"/>
    <ds:schemaRef ds:uri="a5dfa07a-3378-4c71-8781-fe3969aabe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B1D8556-6F2F-4A4C-97AA-7BBB06884C0A}">
  <ds:schemaRefs>
    <ds:schemaRef ds:uri="http://schemas.microsoft.com/office/2006/metadata/properties"/>
    <ds:schemaRef ds:uri="accf3510-8f08-46ad-8e81-d1c5d0ba3915"/>
    <ds:schemaRef ds:uri="http://schemas.microsoft.com/office/2006/documentManagement/types"/>
    <ds:schemaRef ds:uri="http://schemas.openxmlformats.org/package/2006/metadata/core-properties"/>
    <ds:schemaRef ds:uri="http://purl.org/dc/elements/1.1/"/>
    <ds:schemaRef ds:uri="http://purl.org/dc/dcmitype/"/>
    <ds:schemaRef ds:uri="http://schemas.microsoft.com/office/infopath/2007/PartnerControls"/>
    <ds:schemaRef ds:uri="a5dfa07a-3378-4c71-8781-fe3969aabe83"/>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1524</TotalTime>
  <Words>1842</Words>
  <Application>Microsoft Office PowerPoint</Application>
  <PresentationFormat>Widescreen</PresentationFormat>
  <Paragraphs>129</Paragraphs>
  <Slides>10</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Acumin Pro Light</vt:lpstr>
      <vt:lpstr>Arial</vt:lpstr>
      <vt:lpstr>Calibri</vt:lpstr>
      <vt:lpstr>Helvetica</vt:lpstr>
      <vt:lpstr>Roboto</vt:lpstr>
      <vt:lpstr>Roboto Slab</vt:lpstr>
      <vt:lpstr>Symbol</vt:lpstr>
      <vt:lpstr>Times New Roman</vt:lpstr>
      <vt:lpstr>1_Office Theme</vt:lpstr>
      <vt:lpstr>October 2023 Featured Project</vt:lpstr>
      <vt:lpstr>Introducing Girl Rising</vt:lpstr>
      <vt:lpstr>About Pakistan</vt:lpstr>
      <vt:lpstr>Life Challenges for Women  Served</vt:lpstr>
      <vt:lpstr>Kaavish – “effort” – Builds  Girls’ Leadership</vt:lpstr>
      <vt:lpstr>The Project</vt:lpstr>
      <vt:lpstr>Budget</vt:lpstr>
      <vt:lpstr>About Girl Rising</vt:lpstr>
      <vt:lpstr>Discussion: Share  Your Thoughts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Noora Health</dc:title>
  <dc:creator>Chris Worthy</dc:creator>
  <cp:lastModifiedBy>Amy West Moore</cp:lastModifiedBy>
  <cp:revision>18</cp:revision>
  <dcterms:created xsi:type="dcterms:W3CDTF">2021-03-06T21:56:16Z</dcterms:created>
  <dcterms:modified xsi:type="dcterms:W3CDTF">2023-09-15T13:31:17Z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0x010100BA0286FD4C31124B87DC46649447B305</vt:lpwstr>
  </property>
  <property fmtid="{D5CDD505-2E9C-101B-9397-08002B2CF9AE}" pid="3" name="MediaServiceImageTags">
    <vt:lpwstr/>
  </property>
</Properties>
</file>