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69" r:id="rId5"/>
    <p:sldId id="289" r:id="rId6"/>
    <p:sldId id="317" r:id="rId7"/>
    <p:sldId id="292" r:id="rId8"/>
    <p:sldId id="291" r:id="rId9"/>
    <p:sldId id="321" r:id="rId10"/>
    <p:sldId id="320" r:id="rId11"/>
    <p:sldId id="322" r:id="rId12"/>
    <p:sldId id="319" r:id="rId13"/>
    <p:sldId id="296" r:id="rId14"/>
    <p:sldId id="31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077"/>
    <a:srgbClr val="009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E60603-54F5-4161-BBF0-A8C360F7E854}" v="14" dt="2023-11-08T16:59:11.2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11" y="58"/>
      </p:cViewPr>
      <p:guideLst/>
    </p:cSldViewPr>
  </p:slideViewPr>
  <p:notesTextViewPr>
    <p:cViewPr>
      <p:scale>
        <a:sx n="3" d="2"/>
        <a:sy n="3" d="2"/>
      </p:scale>
      <p:origin x="0" y="0"/>
    </p:cViewPr>
  </p:notesTextViewPr>
  <p:notesViewPr>
    <p:cSldViewPr snapToGrid="0">
      <p:cViewPr varScale="1">
        <p:scale>
          <a:sx n="67" d="100"/>
          <a:sy n="67" d="100"/>
        </p:scale>
        <p:origin x="3235"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Worthy" userId="e6351b03c6324f9c" providerId="LiveId" clId="{ACE60603-54F5-4161-BBF0-A8C360F7E854}"/>
    <pc:docChg chg="undo redo custSel delSld modSld">
      <pc:chgData name="Chris Worthy" userId="e6351b03c6324f9c" providerId="LiveId" clId="{ACE60603-54F5-4161-BBF0-A8C360F7E854}" dt="2023-11-13T15:36:01.331" v="1529" actId="20577"/>
      <pc:docMkLst>
        <pc:docMk/>
      </pc:docMkLst>
      <pc:sldChg chg="modSp mod">
        <pc:chgData name="Chris Worthy" userId="e6351b03c6324f9c" providerId="LiveId" clId="{ACE60603-54F5-4161-BBF0-A8C360F7E854}" dt="2023-11-13T15:32:41.422" v="1520" actId="6549"/>
        <pc:sldMkLst>
          <pc:docMk/>
          <pc:sldMk cId="1418139970" sldId="269"/>
        </pc:sldMkLst>
        <pc:spChg chg="mod">
          <ac:chgData name="Chris Worthy" userId="e6351b03c6324f9c" providerId="LiveId" clId="{ACE60603-54F5-4161-BBF0-A8C360F7E854}" dt="2023-11-07T22:11:23.786" v="4" actId="20577"/>
          <ac:spMkLst>
            <pc:docMk/>
            <pc:sldMk cId="1418139970" sldId="269"/>
            <ac:spMk id="3" creationId="{BBD450AC-481C-BB49-8EFB-D32C040E893D}"/>
          </ac:spMkLst>
        </pc:spChg>
        <pc:spChg chg="mod">
          <ac:chgData name="Chris Worthy" userId="e6351b03c6324f9c" providerId="LiveId" clId="{ACE60603-54F5-4161-BBF0-A8C360F7E854}" dt="2023-11-13T15:32:41.422" v="1520" actId="6549"/>
          <ac:spMkLst>
            <pc:docMk/>
            <pc:sldMk cId="1418139970" sldId="269"/>
            <ac:spMk id="4" creationId="{23AFE6E0-2BD0-674F-8BB3-28A894D2A2A1}"/>
          </ac:spMkLst>
        </pc:spChg>
        <pc:picChg chg="mod">
          <ac:chgData name="Chris Worthy" userId="e6351b03c6324f9c" providerId="LiveId" clId="{ACE60603-54F5-4161-BBF0-A8C360F7E854}" dt="2023-11-07T22:48:14.719" v="47" actId="26606"/>
          <ac:picMkLst>
            <pc:docMk/>
            <pc:sldMk cId="1418139970" sldId="269"/>
            <ac:picMk id="5" creationId="{C1C634F0-3747-4F5B-83A3-28C6C18FBCF4}"/>
          </ac:picMkLst>
        </pc:picChg>
      </pc:sldChg>
      <pc:sldChg chg="addSp delSp modSp mod modNotes">
        <pc:chgData name="Chris Worthy" userId="e6351b03c6324f9c" providerId="LiveId" clId="{ACE60603-54F5-4161-BBF0-A8C360F7E854}" dt="2023-11-08T16:49:20.687" v="1104"/>
        <pc:sldMkLst>
          <pc:docMk/>
          <pc:sldMk cId="3093843083" sldId="289"/>
        </pc:sldMkLst>
        <pc:spChg chg="mod">
          <ac:chgData name="Chris Worthy" userId="e6351b03c6324f9c" providerId="LiveId" clId="{ACE60603-54F5-4161-BBF0-A8C360F7E854}" dt="2023-11-07T22:51:03.638" v="63"/>
          <ac:spMkLst>
            <pc:docMk/>
            <pc:sldMk cId="3093843083" sldId="289"/>
            <ac:spMk id="4" creationId="{B230F534-48C5-0644-8D51-448DD5EBA73C}"/>
          </ac:spMkLst>
        </pc:spChg>
        <pc:spChg chg="mod">
          <ac:chgData name="Chris Worthy" userId="e6351b03c6324f9c" providerId="LiveId" clId="{ACE60603-54F5-4161-BBF0-A8C360F7E854}" dt="2023-11-07T22:14:11.472" v="29" actId="20577"/>
          <ac:spMkLst>
            <pc:docMk/>
            <pc:sldMk cId="3093843083" sldId="289"/>
            <ac:spMk id="7" creationId="{255247F9-CE35-4DC6-AFAD-35D0C4778F40}"/>
          </ac:spMkLst>
        </pc:spChg>
        <pc:picChg chg="add del">
          <ac:chgData name="Chris Worthy" userId="e6351b03c6324f9c" providerId="LiveId" clId="{ACE60603-54F5-4161-BBF0-A8C360F7E854}" dt="2023-11-07T22:14:25.569" v="32" actId="22"/>
          <ac:picMkLst>
            <pc:docMk/>
            <pc:sldMk cId="3093843083" sldId="289"/>
            <ac:picMk id="5" creationId="{578CEAB2-DD47-00B7-EF7D-355D3F61BE27}"/>
          </ac:picMkLst>
        </pc:picChg>
        <pc:picChg chg="mod">
          <ac:chgData name="Chris Worthy" userId="e6351b03c6324f9c" providerId="LiveId" clId="{ACE60603-54F5-4161-BBF0-A8C360F7E854}" dt="2023-11-07T22:49:01.159" v="51" actId="14100"/>
          <ac:picMkLst>
            <pc:docMk/>
            <pc:sldMk cId="3093843083" sldId="289"/>
            <ac:picMk id="11" creationId="{6A46DBD6-3753-4AD6-BCEE-692930DA2DB3}"/>
          </ac:picMkLst>
        </pc:picChg>
      </pc:sldChg>
      <pc:sldChg chg="modSp mod modNotes">
        <pc:chgData name="Chris Worthy" userId="e6351b03c6324f9c" providerId="LiveId" clId="{ACE60603-54F5-4161-BBF0-A8C360F7E854}" dt="2023-11-08T16:53:15.901" v="1129" actId="20577"/>
        <pc:sldMkLst>
          <pc:docMk/>
          <pc:sldMk cId="2243331252" sldId="291"/>
        </pc:sldMkLst>
        <pc:spChg chg="mod">
          <ac:chgData name="Chris Worthy" userId="e6351b03c6324f9c" providerId="LiveId" clId="{ACE60603-54F5-4161-BBF0-A8C360F7E854}" dt="2023-11-08T16:46:08.108" v="1058" actId="1076"/>
          <ac:spMkLst>
            <pc:docMk/>
            <pc:sldMk cId="2243331252" sldId="291"/>
            <ac:spMk id="2" creationId="{94A15800-946A-F54F-8334-1F8A5B4FEDA7}"/>
          </ac:spMkLst>
        </pc:spChg>
        <pc:spChg chg="mod">
          <ac:chgData name="Chris Worthy" userId="e6351b03c6324f9c" providerId="LiveId" clId="{ACE60603-54F5-4161-BBF0-A8C360F7E854}" dt="2023-11-08T16:47:58.411" v="1098" actId="255"/>
          <ac:spMkLst>
            <pc:docMk/>
            <pc:sldMk cId="2243331252" sldId="291"/>
            <ac:spMk id="4" creationId="{5425BAC1-466C-C645-82B6-A9D3611DCA7F}"/>
          </ac:spMkLst>
        </pc:spChg>
        <pc:picChg chg="mod">
          <ac:chgData name="Chris Worthy" userId="e6351b03c6324f9c" providerId="LiveId" clId="{ACE60603-54F5-4161-BBF0-A8C360F7E854}" dt="2023-11-08T16:45:54.176" v="1055" actId="14100"/>
          <ac:picMkLst>
            <pc:docMk/>
            <pc:sldMk cId="2243331252" sldId="291"/>
            <ac:picMk id="6" creationId="{CB650F2E-B902-2151-CE02-56E2FED3F037}"/>
          </ac:picMkLst>
        </pc:picChg>
      </pc:sldChg>
      <pc:sldChg chg="modSp mod modNotes">
        <pc:chgData name="Chris Worthy" userId="e6351b03c6324f9c" providerId="LiveId" clId="{ACE60603-54F5-4161-BBF0-A8C360F7E854}" dt="2023-11-13T15:36:01.331" v="1529" actId="20577"/>
        <pc:sldMkLst>
          <pc:docMk/>
          <pc:sldMk cId="294983121" sldId="292"/>
        </pc:sldMkLst>
        <pc:spChg chg="mod">
          <ac:chgData name="Chris Worthy" userId="e6351b03c6324f9c" providerId="LiveId" clId="{ACE60603-54F5-4161-BBF0-A8C360F7E854}" dt="2023-11-13T15:33:11.763" v="1522" actId="20577"/>
          <ac:spMkLst>
            <pc:docMk/>
            <pc:sldMk cId="294983121" sldId="292"/>
            <ac:spMk id="5" creationId="{9370E7B5-B41F-184D-BE9C-E546BC86F796}"/>
          </ac:spMkLst>
        </pc:spChg>
        <pc:picChg chg="mod">
          <ac:chgData name="Chris Worthy" userId="e6351b03c6324f9c" providerId="LiveId" clId="{ACE60603-54F5-4161-BBF0-A8C360F7E854}" dt="2023-11-08T14:33:21.211" v="217" actId="14826"/>
          <ac:picMkLst>
            <pc:docMk/>
            <pc:sldMk cId="294983121" sldId="292"/>
            <ac:picMk id="7" creationId="{9F862373-FCCD-0247-9B3B-AE8455D43CFB}"/>
          </ac:picMkLst>
        </pc:picChg>
      </pc:sldChg>
      <pc:sldChg chg="modSp mod">
        <pc:chgData name="Chris Worthy" userId="e6351b03c6324f9c" providerId="LiveId" clId="{ACE60603-54F5-4161-BBF0-A8C360F7E854}" dt="2023-11-08T14:35:09.869" v="229" actId="20577"/>
        <pc:sldMkLst>
          <pc:docMk/>
          <pc:sldMk cId="2967664281" sldId="296"/>
        </pc:sldMkLst>
        <pc:spChg chg="mod">
          <ac:chgData name="Chris Worthy" userId="e6351b03c6324f9c" providerId="LiveId" clId="{ACE60603-54F5-4161-BBF0-A8C360F7E854}" dt="2023-11-08T14:35:09.869" v="229" actId="20577"/>
          <ac:spMkLst>
            <pc:docMk/>
            <pc:sldMk cId="2967664281" sldId="296"/>
            <ac:spMk id="7" creationId="{FC7A3FEC-A90C-1543-AB78-311343E7ACB4}"/>
          </ac:spMkLst>
        </pc:spChg>
        <pc:picChg chg="mod">
          <ac:chgData name="Chris Worthy" userId="e6351b03c6324f9c" providerId="LiveId" clId="{ACE60603-54F5-4161-BBF0-A8C360F7E854}" dt="2023-11-08T14:34:53.864" v="226" actId="14100"/>
          <ac:picMkLst>
            <pc:docMk/>
            <pc:sldMk cId="2967664281" sldId="296"/>
            <ac:picMk id="5" creationId="{6414DC6E-0426-C7A2-1F68-D5194EBAEF3A}"/>
          </ac:picMkLst>
        </pc:picChg>
      </pc:sldChg>
      <pc:sldChg chg="modSp del mod modNotes">
        <pc:chgData name="Chris Worthy" userId="e6351b03c6324f9c" providerId="LiveId" clId="{ACE60603-54F5-4161-BBF0-A8C360F7E854}" dt="2023-11-13T15:33:53.453" v="1523" actId="2696"/>
        <pc:sldMkLst>
          <pc:docMk/>
          <pc:sldMk cId="1558819310" sldId="301"/>
        </pc:sldMkLst>
        <pc:graphicFrameChg chg="modGraphic">
          <ac:chgData name="Chris Worthy" userId="e6351b03c6324f9c" providerId="LiveId" clId="{ACE60603-54F5-4161-BBF0-A8C360F7E854}" dt="2023-11-08T15:49:42.042" v="489" actId="6549"/>
          <ac:graphicFrameMkLst>
            <pc:docMk/>
            <pc:sldMk cId="1558819310" sldId="301"/>
            <ac:graphicFrameMk id="5" creationId="{22DC2372-C6A0-9979-BE41-0A6F7654CE79}"/>
          </ac:graphicFrameMkLst>
        </pc:graphicFrameChg>
      </pc:sldChg>
      <pc:sldChg chg="modSp mod modClrScheme chgLayout modNotes">
        <pc:chgData name="Chris Worthy" userId="e6351b03c6324f9c" providerId="LiveId" clId="{ACE60603-54F5-4161-BBF0-A8C360F7E854}" dt="2023-11-08T16:55:02.398" v="1138"/>
        <pc:sldMkLst>
          <pc:docMk/>
          <pc:sldMk cId="3218976585" sldId="314"/>
        </pc:sldMkLst>
        <pc:spChg chg="mod">
          <ac:chgData name="Chris Worthy" userId="e6351b03c6324f9c" providerId="LiveId" clId="{ACE60603-54F5-4161-BBF0-A8C360F7E854}" dt="2023-11-08T14:33:46.220" v="219" actId="26606"/>
          <ac:spMkLst>
            <pc:docMk/>
            <pc:sldMk cId="3218976585" sldId="314"/>
            <ac:spMk id="3" creationId="{ED553998-5243-4AED-9C50-426D41D4982B}"/>
          </ac:spMkLst>
        </pc:spChg>
        <pc:spChg chg="mod">
          <ac:chgData name="Chris Worthy" userId="e6351b03c6324f9c" providerId="LiveId" clId="{ACE60603-54F5-4161-BBF0-A8C360F7E854}" dt="2023-11-08T14:33:46.220" v="219" actId="26606"/>
          <ac:spMkLst>
            <pc:docMk/>
            <pc:sldMk cId="3218976585" sldId="314"/>
            <ac:spMk id="11" creationId="{4015155E-E8B8-F60B-DB0A-A135676527E4}"/>
          </ac:spMkLst>
        </pc:spChg>
        <pc:spChg chg="mod ord modVis">
          <ac:chgData name="Chris Worthy" userId="e6351b03c6324f9c" providerId="LiveId" clId="{ACE60603-54F5-4161-BBF0-A8C360F7E854}" dt="2023-11-08T14:33:46.220" v="219" actId="26606"/>
          <ac:spMkLst>
            <pc:docMk/>
            <pc:sldMk cId="3218976585" sldId="314"/>
            <ac:spMk id="16" creationId="{25D3FC7F-6C22-90A3-D321-B43F76C83D8F}"/>
          </ac:spMkLst>
        </pc:spChg>
        <pc:picChg chg="mod">
          <ac:chgData name="Chris Worthy" userId="e6351b03c6324f9c" providerId="LiveId" clId="{ACE60603-54F5-4161-BBF0-A8C360F7E854}" dt="2023-11-08T14:33:46.220" v="219" actId="26606"/>
          <ac:picMkLst>
            <pc:docMk/>
            <pc:sldMk cId="3218976585" sldId="314"/>
            <ac:picMk id="6" creationId="{4312AA6B-E6EE-4ED9-AC6D-C1CDFDD2867D}"/>
          </ac:picMkLst>
        </pc:picChg>
      </pc:sldChg>
      <pc:sldChg chg="modSp mod modNotes">
        <pc:chgData name="Chris Worthy" userId="e6351b03c6324f9c" providerId="LiveId" clId="{ACE60603-54F5-4161-BBF0-A8C360F7E854}" dt="2023-11-08T16:50:40.837" v="1112" actId="20577"/>
        <pc:sldMkLst>
          <pc:docMk/>
          <pc:sldMk cId="259079045" sldId="317"/>
        </pc:sldMkLst>
        <pc:spChg chg="mod">
          <ac:chgData name="Chris Worthy" userId="e6351b03c6324f9c" providerId="LiveId" clId="{ACE60603-54F5-4161-BBF0-A8C360F7E854}" dt="2023-11-08T14:35:51" v="239" actId="20577"/>
          <ac:spMkLst>
            <pc:docMk/>
            <pc:sldMk cId="259079045" sldId="317"/>
            <ac:spMk id="6" creationId="{53AA9E19-BFCF-6E4B-9670-79C286BD7A3F}"/>
          </ac:spMkLst>
        </pc:spChg>
        <pc:spChg chg="mod">
          <ac:chgData name="Chris Worthy" userId="e6351b03c6324f9c" providerId="LiveId" clId="{ACE60603-54F5-4161-BBF0-A8C360F7E854}" dt="2023-11-08T14:32:03.421" v="216" actId="20577"/>
          <ac:spMkLst>
            <pc:docMk/>
            <pc:sldMk cId="259079045" sldId="317"/>
            <ac:spMk id="7" creationId="{A2205593-1008-E146-9B32-019765398443}"/>
          </ac:spMkLst>
        </pc:spChg>
        <pc:picChg chg="mod">
          <ac:chgData name="Chris Worthy" userId="e6351b03c6324f9c" providerId="LiveId" clId="{ACE60603-54F5-4161-BBF0-A8C360F7E854}" dt="2023-11-07T22:51:54.393" v="67" actId="1076"/>
          <ac:picMkLst>
            <pc:docMk/>
            <pc:sldMk cId="259079045" sldId="317"/>
            <ac:picMk id="2" creationId="{0F31D754-5E4B-2353-5E80-600C93AF3BDF}"/>
          </ac:picMkLst>
        </pc:picChg>
        <pc:picChg chg="mod">
          <ac:chgData name="Chris Worthy" userId="e6351b03c6324f9c" providerId="LiveId" clId="{ACE60603-54F5-4161-BBF0-A8C360F7E854}" dt="2023-11-07T22:51:39.287" v="66" actId="1076"/>
          <ac:picMkLst>
            <pc:docMk/>
            <pc:sldMk cId="259079045" sldId="317"/>
            <ac:picMk id="5" creationId="{BDF4F066-2BDE-8432-DEC8-37D49FD9CC2C}"/>
          </ac:picMkLst>
        </pc:picChg>
        <pc:picChg chg="mod">
          <ac:chgData name="Chris Worthy" userId="e6351b03c6324f9c" providerId="LiveId" clId="{ACE60603-54F5-4161-BBF0-A8C360F7E854}" dt="2023-11-07T22:51:27.491" v="64" actId="14826"/>
          <ac:picMkLst>
            <pc:docMk/>
            <pc:sldMk cId="259079045" sldId="317"/>
            <ac:picMk id="10" creationId="{24C75D43-0B72-7CFE-F0F7-5D6E93F856F1}"/>
          </ac:picMkLst>
        </pc:picChg>
      </pc:sldChg>
      <pc:sldChg chg="modSp mod modNotes">
        <pc:chgData name="Chris Worthy" userId="e6351b03c6324f9c" providerId="LiveId" clId="{ACE60603-54F5-4161-BBF0-A8C360F7E854}" dt="2023-11-08T16:54:31.389" v="1137"/>
        <pc:sldMkLst>
          <pc:docMk/>
          <pc:sldMk cId="3298885980" sldId="319"/>
        </pc:sldMkLst>
        <pc:spChg chg="mod">
          <ac:chgData name="Chris Worthy" userId="e6351b03c6324f9c" providerId="LiveId" clId="{ACE60603-54F5-4161-BBF0-A8C360F7E854}" dt="2023-11-08T15:49:51.844" v="510" actId="20577"/>
          <ac:spMkLst>
            <pc:docMk/>
            <pc:sldMk cId="3298885980" sldId="319"/>
            <ac:spMk id="2" creationId="{1E8AE97C-B900-2B4A-8A4A-7B6A6C4E1BDB}"/>
          </ac:spMkLst>
        </pc:spChg>
        <pc:spChg chg="mod">
          <ac:chgData name="Chris Worthy" userId="e6351b03c6324f9c" providerId="LiveId" clId="{ACE60603-54F5-4161-BBF0-A8C360F7E854}" dt="2023-11-08T15:54:37.792" v="629" actId="20577"/>
          <ac:spMkLst>
            <pc:docMk/>
            <pc:sldMk cId="3298885980" sldId="319"/>
            <ac:spMk id="5" creationId="{683C186D-BB03-8140-B825-AD1A011CD5F4}"/>
          </ac:spMkLst>
        </pc:spChg>
      </pc:sldChg>
      <pc:sldChg chg="modSp mod modNotes">
        <pc:chgData name="Chris Worthy" userId="e6351b03c6324f9c" providerId="LiveId" clId="{ACE60603-54F5-4161-BBF0-A8C360F7E854}" dt="2023-11-08T16:57:03.873" v="1519" actId="20577"/>
        <pc:sldMkLst>
          <pc:docMk/>
          <pc:sldMk cId="3736086088" sldId="320"/>
        </pc:sldMkLst>
        <pc:spChg chg="mod">
          <ac:chgData name="Chris Worthy" userId="e6351b03c6324f9c" providerId="LiveId" clId="{ACE60603-54F5-4161-BBF0-A8C360F7E854}" dt="2023-11-08T16:48:22.664" v="1100" actId="14100"/>
          <ac:spMkLst>
            <pc:docMk/>
            <pc:sldMk cId="3736086088" sldId="320"/>
            <ac:spMk id="4" creationId="{5425BAC1-466C-C645-82B6-A9D3611DCA7F}"/>
          </ac:spMkLst>
        </pc:spChg>
        <pc:picChg chg="mod">
          <ac:chgData name="Chris Worthy" userId="e6351b03c6324f9c" providerId="LiveId" clId="{ACE60603-54F5-4161-BBF0-A8C360F7E854}" dt="2023-11-08T16:48:39.083" v="1103" actId="14826"/>
          <ac:picMkLst>
            <pc:docMk/>
            <pc:sldMk cId="3736086088" sldId="320"/>
            <ac:picMk id="5" creationId="{76D43E90-652E-5C1A-ECC0-BDF541FA978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5DA05-797D-4181-80BB-FE6AA646CAB1}" type="datetimeFigureOut">
              <a:rPr lang="en-US" smtClean="0"/>
              <a:t>11/29/2023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64A7D-4F89-4359-B4A7-FEF9AC2B62D6}" type="slidenum">
              <a:rPr lang="en-US" smtClean="0"/>
              <a:t>‹#›</a:t>
            </a:fld>
            <a:endParaRPr lang="en-US" dirty="0"/>
          </a:p>
        </p:txBody>
      </p:sp>
    </p:spTree>
    <p:extLst>
      <p:ext uri="{BB962C8B-B14F-4D97-AF65-F5344CB8AC3E}">
        <p14:creationId xmlns:p14="http://schemas.microsoft.com/office/powerpoint/2010/main" val="2079155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64A7D-4F89-4359-B4A7-FEF9AC2B62D6}" type="slidenum">
              <a:rPr lang="en-US" smtClean="0"/>
              <a:t>1</a:t>
            </a:fld>
            <a:endParaRPr lang="en-US" dirty="0"/>
          </a:p>
        </p:txBody>
      </p:sp>
    </p:spTree>
    <p:extLst>
      <p:ext uri="{BB962C8B-B14F-4D97-AF65-F5344CB8AC3E}">
        <p14:creationId xmlns:p14="http://schemas.microsoft.com/office/powerpoint/2010/main" val="275817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57700"/>
            <a:ext cx="5177790" cy="2823210"/>
          </a:xfrm>
        </p:spPr>
        <p:txBody>
          <a:bodyPr/>
          <a:lstStyle/>
          <a:p>
            <a:pPr marL="0" marR="0">
              <a:lnSpc>
                <a:spcPct val="110000"/>
              </a:lnSpc>
              <a:spcBef>
                <a:spcPts val="0"/>
              </a:spcBef>
              <a:spcAft>
                <a:spcPts val="1200"/>
              </a:spcAft>
            </a:pPr>
            <a:endParaRPr lang="en-US" dirty="0"/>
          </a:p>
        </p:txBody>
      </p:sp>
      <p:sp>
        <p:nvSpPr>
          <p:cNvPr id="4" name="Slide Number Placeholder 3"/>
          <p:cNvSpPr>
            <a:spLocks noGrp="1"/>
          </p:cNvSpPr>
          <p:nvPr>
            <p:ph type="sldNum" sz="quarter" idx="5"/>
          </p:nvPr>
        </p:nvSpPr>
        <p:spPr/>
        <p:txBody>
          <a:bodyPr/>
          <a:lstStyle/>
          <a:p>
            <a:fld id="{DE864A7D-4F89-4359-B4A7-FEF9AC2B62D6}" type="slidenum">
              <a:rPr lang="en-US" smtClean="0"/>
              <a:t>10</a:t>
            </a:fld>
            <a:endParaRPr lang="en-US" dirty="0"/>
          </a:p>
        </p:txBody>
      </p:sp>
    </p:spTree>
    <p:extLst>
      <p:ext uri="{BB962C8B-B14F-4D97-AF65-F5344CB8AC3E}">
        <p14:creationId xmlns:p14="http://schemas.microsoft.com/office/powerpoint/2010/main" val="347164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400550"/>
            <a:ext cx="6086475" cy="3600450"/>
          </a:xfrm>
        </p:spPr>
        <p:txBody>
          <a:bodyPr/>
          <a:lstStyle/>
          <a:p>
            <a:pPr marL="0" marR="0">
              <a:lnSpc>
                <a:spcPct val="107000"/>
              </a:lnSpc>
              <a:spcBef>
                <a:spcPts val="0"/>
              </a:spcBef>
              <a:spcAft>
                <a:spcPts val="800"/>
              </a:spcAft>
            </a:pPr>
            <a:r>
              <a:rPr lang="en-US" sz="1600" dirty="0">
                <a:solidFill>
                  <a:srgbClr val="022077"/>
                </a:solidFill>
                <a:effectLst/>
                <a:latin typeface="Arial" panose="020B0604020202020204" pitchFamily="34" charset="0"/>
                <a:ea typeface="Arial" panose="020B0604020202020204" pitchFamily="34" charset="0"/>
                <a:cs typeface="Times New Roman" panose="02020603050405020304" pitchFamily="18" charset="0"/>
              </a:rPr>
              <a:t>Voices </a:t>
            </a:r>
          </a:p>
          <a:p>
            <a:pPr marL="0" marR="0">
              <a:lnSpc>
                <a:spcPct val="107000"/>
              </a:lnSpc>
              <a:spcBef>
                <a:spcPts val="0"/>
              </a:spcBef>
              <a:spcAft>
                <a:spcPts val="800"/>
              </a:spcAft>
            </a:pPr>
            <a:r>
              <a:rPr lang="en-US" dirty="0">
                <a:effectLst/>
                <a:latin typeface="Arial" panose="020B0604020202020204" pitchFamily="34" charset="0"/>
                <a:ea typeface="Arial" panose="020B0604020202020204" pitchFamily="34" charset="0"/>
                <a:cs typeface="Times New Roman" panose="02020603050405020304" pitchFamily="18" charset="0"/>
              </a:rPr>
              <a:t>“I was very happy to inform the GEP girls about how to be a nurse. I am very happy to be a GEP student, and at the same time a trainer for this seminar. I am also happy to receive an honorarium from the seminar; it is the first time I have ever received an honorarium in my life. This program is very helpful for GEP girls and I think that every month in every village we need these seminars for girls and mothers.” </a:t>
            </a:r>
          </a:p>
          <a:p>
            <a:pPr marL="0" marR="0">
              <a:lnSpc>
                <a:spcPct val="107000"/>
              </a:lnSpc>
              <a:spcBef>
                <a:spcPts val="0"/>
              </a:spcBef>
              <a:spcAft>
                <a:spcPts val="800"/>
              </a:spcAft>
            </a:pPr>
            <a:r>
              <a:rPr lang="en-US" dirty="0">
                <a:effectLst/>
                <a:latin typeface="Arial" panose="020B0604020202020204" pitchFamily="34" charset="0"/>
                <a:ea typeface="Arial" panose="020B0604020202020204" pitchFamily="34" charset="0"/>
                <a:cs typeface="Times New Roman" panose="02020603050405020304" pitchFamily="18" charset="0"/>
              </a:rPr>
              <a:t>– Tumpa, a nursing student and trainer in the Health Seminars</a:t>
            </a:r>
          </a:p>
          <a:p>
            <a:pPr marL="0" marR="0">
              <a:lnSpc>
                <a:spcPct val="107000"/>
              </a:lnSpc>
              <a:spcBef>
                <a:spcPts val="0"/>
              </a:spcBef>
              <a:spcAft>
                <a:spcPts val="800"/>
              </a:spcAft>
            </a:pPr>
            <a:r>
              <a:rPr lang="en-US" dirty="0">
                <a:effectLst/>
                <a:latin typeface="Arial" panose="020B0604020202020204" pitchFamily="34" charset="0"/>
                <a:ea typeface="Arial" panose="020B0604020202020204" pitchFamily="34" charset="0"/>
                <a:cs typeface="Times New Roman" panose="02020603050405020304" pitchFamily="18" charset="0"/>
              </a:rPr>
              <a:t>“In the medical seminar I explained the importance of the nursing profession, and now many more girls are willing to study nursing. After participating in the medical seminar, many girls are also now able to take primary treatment at home. During their menstrual period they are now able to stay clean with the use of sanitary napkins.” </a:t>
            </a:r>
          </a:p>
          <a:p>
            <a:pPr marL="0" marR="0">
              <a:lnSpc>
                <a:spcPct val="107000"/>
              </a:lnSpc>
              <a:spcBef>
                <a:spcPts val="0"/>
              </a:spcBef>
              <a:spcAft>
                <a:spcPts val="800"/>
              </a:spcAft>
            </a:pPr>
            <a:r>
              <a:rPr lang="en-US" dirty="0">
                <a:effectLst/>
                <a:latin typeface="Arial" panose="020B0604020202020204" pitchFamily="34" charset="0"/>
                <a:ea typeface="Arial" panose="020B0604020202020204" pitchFamily="34" charset="0"/>
                <a:cs typeface="Times New Roman" panose="02020603050405020304" pitchFamily="18" charset="0"/>
              </a:rPr>
              <a:t>– Supriya, a nursing student and trainer in the Health Seminars</a:t>
            </a:r>
          </a:p>
          <a:p>
            <a:pPr marL="0" marR="0">
              <a:lnSpc>
                <a:spcPct val="107000"/>
              </a:lnSpc>
              <a:spcBef>
                <a:spcPts val="0"/>
              </a:spcBef>
              <a:spcAft>
                <a:spcPts val="800"/>
              </a:spcAft>
            </a:pPr>
            <a:r>
              <a:rPr lang="en-US" dirty="0">
                <a:effectLst/>
                <a:latin typeface="Arial" panose="020B0604020202020204" pitchFamily="34" charset="0"/>
                <a:ea typeface="Arial" panose="020B0604020202020204" pitchFamily="34" charset="0"/>
                <a:cs typeface="Times New Roman" panose="02020603050405020304" pitchFamily="18" charset="0"/>
              </a:rPr>
              <a:t>“The girls listened to me with a lot of enthusiasm, and they were very interested. The girls have been informed about many health issues which they were not aware of before. I like it that now many girls want to be a nurse.” </a:t>
            </a:r>
          </a:p>
          <a:p>
            <a:pPr marL="0" marR="0">
              <a:lnSpc>
                <a:spcPct val="107000"/>
              </a:lnSpc>
              <a:spcBef>
                <a:spcPts val="0"/>
              </a:spcBef>
              <a:spcAft>
                <a:spcPts val="800"/>
              </a:spcAft>
            </a:pPr>
            <a:r>
              <a:rPr lang="en-US" dirty="0">
                <a:effectLst/>
                <a:latin typeface="Arial" panose="020B0604020202020204" pitchFamily="34" charset="0"/>
                <a:ea typeface="Arial" panose="020B0604020202020204" pitchFamily="34" charset="0"/>
                <a:cs typeface="Times New Roman" panose="02020603050405020304" pitchFamily="18" charset="0"/>
              </a:rPr>
              <a:t>– Dipti, a nursing student and trainer in the Health Seminars</a:t>
            </a:r>
          </a:p>
          <a:p>
            <a:pPr marL="0" marR="0">
              <a:lnSpc>
                <a:spcPct val="107000"/>
              </a:lnSpc>
              <a:spcBef>
                <a:spcPts val="0"/>
              </a:spcBef>
              <a:spcAft>
                <a:spcPts val="800"/>
              </a:spcAft>
            </a:pPr>
            <a:endParaRPr lang="en-US" sz="1600" dirty="0">
              <a:solidFill>
                <a:srgbClr val="022077"/>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E864A7D-4F89-4359-B4A7-FEF9AC2B62D6}" type="slidenum">
              <a:rPr lang="en-US" smtClean="0"/>
              <a:t>11</a:t>
            </a:fld>
            <a:endParaRPr lang="en-US" dirty="0"/>
          </a:p>
        </p:txBody>
      </p:sp>
    </p:spTree>
    <p:extLst>
      <p:ext uri="{BB962C8B-B14F-4D97-AF65-F5344CB8AC3E}">
        <p14:creationId xmlns:p14="http://schemas.microsoft.com/office/powerpoint/2010/main" val="118690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dirty="0">
                <a:effectLst/>
                <a:latin typeface="Arial" panose="020B0604020202020204" pitchFamily="34" charset="0"/>
                <a:ea typeface="Arial" panose="020B0604020202020204" pitchFamily="34" charset="0"/>
                <a:cs typeface="Times New Roman" panose="02020603050405020304" pitchFamily="18" charset="0"/>
              </a:rPr>
              <a:t>Speak Up for the Poor exists to transform the world on behalf of the poor and create a new reality for girls in poverty. </a:t>
            </a:r>
          </a:p>
        </p:txBody>
      </p:sp>
      <p:sp>
        <p:nvSpPr>
          <p:cNvPr id="4" name="Slide Number Placeholder 3"/>
          <p:cNvSpPr>
            <a:spLocks noGrp="1"/>
          </p:cNvSpPr>
          <p:nvPr>
            <p:ph type="sldNum" sz="quarter" idx="5"/>
          </p:nvPr>
        </p:nvSpPr>
        <p:spPr/>
        <p:txBody>
          <a:bodyPr/>
          <a:lstStyle/>
          <a:p>
            <a:fld id="{DE864A7D-4F89-4359-B4A7-FEF9AC2B62D6}" type="slidenum">
              <a:rPr lang="en-US" smtClean="0"/>
              <a:t>2</a:t>
            </a:fld>
            <a:endParaRPr lang="en-US" dirty="0"/>
          </a:p>
        </p:txBody>
      </p:sp>
    </p:spTree>
    <p:extLst>
      <p:ext uri="{BB962C8B-B14F-4D97-AF65-F5344CB8AC3E}">
        <p14:creationId xmlns:p14="http://schemas.microsoft.com/office/powerpoint/2010/main" val="345009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5638" y="1165225"/>
            <a:ext cx="5486400" cy="3086100"/>
          </a:xfrm>
        </p:spPr>
      </p:sp>
      <p:sp>
        <p:nvSpPr>
          <p:cNvPr id="3" name="Notes Placeholder 2"/>
          <p:cNvSpPr>
            <a:spLocks noGrp="1"/>
          </p:cNvSpPr>
          <p:nvPr>
            <p:ph type="body" idx="1"/>
          </p:nvPr>
        </p:nvSpPr>
        <p:spPr>
          <a:xfrm>
            <a:off x="506775" y="4400550"/>
            <a:ext cx="5960699" cy="3783330"/>
          </a:xfrm>
        </p:spPr>
        <p:txBody>
          <a:bodyPr/>
          <a:lstStyle/>
          <a:p>
            <a:pPr>
              <a:lnSpc>
                <a:spcPct val="107000"/>
              </a:lnSpc>
              <a:spcAft>
                <a:spcPts val="800"/>
              </a:spcAft>
            </a:pPr>
            <a:r>
              <a:rPr lang="en-US" dirty="0">
                <a:latin typeface="Arial" panose="020B0604020202020204" pitchFamily="34" charset="0"/>
                <a:ea typeface="Times New Roman" panose="02020603050405020304" pitchFamily="18" charset="0"/>
                <a:cs typeface="Times New Roman" panose="02020603050405020304" pitchFamily="18" charset="0"/>
              </a:rPr>
              <a:t>Bangladesh is located in Southern Asia, bordering the Bay of Bengal. Its climate is tropical, with monsoons from June to October. It is the eighth largest country in the world, with a population of 173 million people in 2023. But it is smaller in size than the U.S. state of Georgia, making Bangladesh one of the most densely populated countries on earth. </a:t>
            </a:r>
          </a:p>
          <a:p>
            <a:pPr>
              <a:lnSpc>
                <a:spcPct val="107000"/>
              </a:lnSpc>
              <a:spcAft>
                <a:spcPts val="800"/>
              </a:spcAft>
            </a:pPr>
            <a:r>
              <a:rPr lang="en-US" dirty="0">
                <a:latin typeface="Arial" panose="020B0604020202020204" pitchFamily="34" charset="0"/>
                <a:ea typeface="Times New Roman" panose="02020603050405020304" pitchFamily="18" charset="0"/>
                <a:cs typeface="Times New Roman" panose="02020603050405020304" pitchFamily="18" charset="0"/>
              </a:rPr>
              <a:t>In 1971, Bangladesh gained independence from Pakistan and became a sovereign nation. It is one of the most ethnically homogenous countries on earth, with 98 percent of the population being ethnic Bengalis.</a:t>
            </a:r>
          </a:p>
          <a:p>
            <a:pPr>
              <a:lnSpc>
                <a:spcPct val="107000"/>
              </a:lnSpc>
              <a:spcAft>
                <a:spcPts val="800"/>
              </a:spcAft>
            </a:pPr>
            <a:r>
              <a:rPr lang="en-US" dirty="0">
                <a:latin typeface="Arial" panose="020B0604020202020204" pitchFamily="34" charset="0"/>
                <a:ea typeface="Times New Roman" panose="02020603050405020304" pitchFamily="18" charset="0"/>
                <a:cs typeface="Times New Roman" panose="02020603050405020304" pitchFamily="18" charset="0"/>
              </a:rPr>
              <a:t>Seventy percent of the land is agricultural. Many people are landless and forced to live on and cultivate flood-prone land. Waterborne diseases are prevalent in surface water. Water pollution, especially of fishing areas, results from the use of commercial pesticides, and ground water is contaminated by naturally occurring arsenic. </a:t>
            </a:r>
          </a:p>
          <a:p>
            <a:pPr>
              <a:lnSpc>
                <a:spcPct val="107000"/>
              </a:lnSpc>
              <a:spcAft>
                <a:spcPts val="800"/>
              </a:spcAft>
            </a:pPr>
            <a:r>
              <a:rPr lang="en-US" dirty="0">
                <a:latin typeface="Arial" panose="020B0604020202020204" pitchFamily="34" charset="0"/>
                <a:ea typeface="Times New Roman" panose="02020603050405020304" pitchFamily="18" charset="0"/>
                <a:cs typeface="Times New Roman" panose="02020603050405020304" pitchFamily="18" charset="0"/>
              </a:rPr>
              <a:t>The risk of major infectious diseases is high. Most prevalent are food or waterborne diseases. Dengue fever and malaria are high risks in some locations, as is rabies.</a:t>
            </a:r>
          </a:p>
          <a:p>
            <a:pPr>
              <a:lnSpc>
                <a:spcPct val="107000"/>
              </a:lnSpc>
              <a:spcAft>
                <a:spcPts val="800"/>
              </a:spcAft>
            </a:pP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64A7D-4F89-4359-B4A7-FEF9AC2B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7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latin typeface="Arial" panose="020B0604020202020204" pitchFamily="34" charset="0"/>
                <a:ea typeface="Arial" panose="020B0604020202020204" pitchFamily="34" charset="0"/>
                <a:cs typeface="Times New Roman" panose="02020603050405020304" pitchFamily="18" charset="0"/>
              </a:rPr>
              <a:t>In February 2021, Together Women Rise supported Speak Up for the Poor’s Girls Education Program (GEP) with a grant of just over $26,000, during a time when maximum grants were reduced due to Covid. That grant had a profound impact and was particularly critical during the height of Covid. A look back at the results of that effort reinforces the need to continue the work. </a:t>
            </a:r>
          </a:p>
          <a:p>
            <a:pPr marL="0" marR="0">
              <a:lnSpc>
                <a:spcPct val="107000"/>
              </a:lnSpc>
              <a:spcBef>
                <a:spcPts val="0"/>
              </a:spcBef>
              <a:spcAft>
                <a:spcPts val="0"/>
              </a:spcAft>
            </a:pPr>
            <a:endParaRPr lang="en-US" sz="1100" dirty="0">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sz="1100" dirty="0">
                <a:latin typeface="Arial" panose="020B0604020202020204" pitchFamily="34" charset="0"/>
                <a:ea typeface="Arial" panose="020B0604020202020204" pitchFamily="34" charset="0"/>
                <a:cs typeface="Times New Roman" panose="02020603050405020304" pitchFamily="18" charset="0"/>
              </a:rPr>
              <a:t>In Bangladesh, girls in poverty are considered second-class citizens, destined only for child marriage and domestic servitude. This means hundreds of thousands of girls across Bangladesh drop out of school early and are forced into illegal child marriages, some as early as age 13. These girls are often uneducated about sanitation and hygiene issues. They tend not to have positive teaching about their body and feminine health issues, and they tend not to have an adequate sense of safe behaviors to avoid exploitation and abuse. </a:t>
            </a:r>
          </a:p>
          <a:p>
            <a:pPr marL="0" marR="0">
              <a:lnSpc>
                <a:spcPct val="107000"/>
              </a:lnSpc>
              <a:spcBef>
                <a:spcPts val="0"/>
              </a:spcBef>
              <a:spcAft>
                <a:spcPts val="0"/>
              </a:spcAft>
            </a:pPr>
            <a:endParaRPr lang="en-US" sz="1100" dirty="0">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sz="1100" dirty="0">
                <a:latin typeface="Arial" panose="020B0604020202020204" pitchFamily="34" charset="0"/>
                <a:ea typeface="Arial" panose="020B0604020202020204" pitchFamily="34" charset="0"/>
                <a:cs typeface="Times New Roman" panose="02020603050405020304" pitchFamily="18" charset="0"/>
              </a:rPr>
              <a:t>According to UNICEF, 51 percent of girls in Bangladesh are forced into illegal child marriages under the age of 18. Bangladesh is home to 38 million child brides, including currently married girls and women who were first married in childhood. Of these, 13 million married before age 15. </a:t>
            </a:r>
            <a:r>
              <a:rPr lang="en-US" sz="1100">
                <a:latin typeface="Arial" panose="020B0604020202020204" pitchFamily="34" charset="0"/>
                <a:ea typeface="Arial" panose="020B0604020202020204" pitchFamily="34" charset="0"/>
                <a:cs typeface="Times New Roman" panose="02020603050405020304" pitchFamily="18" charset="0"/>
              </a:rPr>
              <a:t>It is </a:t>
            </a:r>
            <a:r>
              <a:rPr lang="en-US" sz="1100" dirty="0">
                <a:latin typeface="Arial" panose="020B0604020202020204" pitchFamily="34" charset="0"/>
                <a:ea typeface="Arial" panose="020B0604020202020204" pitchFamily="34" charset="0"/>
                <a:cs typeface="Times New Roman" panose="02020603050405020304" pitchFamily="18" charset="0"/>
              </a:rPr>
              <a:t>among the top 10 countries in the world with the highest levels of child marriage. </a:t>
            </a:r>
          </a:p>
          <a:p>
            <a:pPr marL="0" marR="0">
              <a:lnSpc>
                <a:spcPct val="107000"/>
              </a:lnSpc>
              <a:spcBef>
                <a:spcPts val="0"/>
              </a:spcBef>
              <a:spcAft>
                <a:spcPts val="0"/>
              </a:spcAft>
            </a:pPr>
            <a:r>
              <a:rPr lang="en-US" sz="1100" dirty="0">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64A7D-4F89-4359-B4A7-FEF9AC2B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97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864A7D-4F89-4359-B4A7-FEF9AC2B62D6}" type="slidenum">
              <a:rPr lang="en-US" smtClean="0"/>
              <a:t>5</a:t>
            </a:fld>
            <a:endParaRPr lang="en-US" dirty="0"/>
          </a:p>
        </p:txBody>
      </p:sp>
      <p:sp>
        <p:nvSpPr>
          <p:cNvPr id="8" name="TextBox 7">
            <a:extLst>
              <a:ext uri="{FF2B5EF4-FFF2-40B4-BE49-F238E27FC236}">
                <a16:creationId xmlns:a16="http://schemas.microsoft.com/office/drawing/2014/main" id="{7077B69E-2334-9180-37DD-597AF439AA0F}"/>
              </a:ext>
            </a:extLst>
          </p:cNvPr>
          <p:cNvSpPr txBox="1"/>
          <p:nvPr/>
        </p:nvSpPr>
        <p:spPr>
          <a:xfrm>
            <a:off x="600075" y="4386910"/>
            <a:ext cx="5657850" cy="3123612"/>
          </a:xfrm>
          <a:prstGeom prst="rect">
            <a:avLst/>
          </a:prstGeom>
          <a:noFill/>
        </p:spPr>
        <p:txBody>
          <a:bodyPr wrap="square">
            <a:spAutoFit/>
          </a:bodyPr>
          <a:lstStyle/>
          <a:p>
            <a:pPr lvl="0">
              <a:lnSpc>
                <a:spcPct val="110000"/>
              </a:lnSpc>
            </a:pPr>
            <a:r>
              <a:rPr lang="en-US" sz="1200" dirty="0">
                <a:effectLst/>
                <a:latin typeface="Arial" panose="020B0604020202020204" pitchFamily="34" charset="0"/>
                <a:ea typeface="Arial" panose="020B0604020202020204" pitchFamily="34" charset="0"/>
                <a:cs typeface="Times New Roman" panose="02020603050405020304" pitchFamily="18" charset="0"/>
              </a:rPr>
              <a:t>Being able to educate girls and young women regarding these health and safety topics and practices made a substantial difference at a crucial time. Because schools were closed for almost a year and a half in Bangladesh due to Covid, the socially distanced trainings and materials were one of the few sources of formal education about matters of health and safety that many girls and their families in the working area received during that time period – the only source in many cases.</a:t>
            </a:r>
          </a:p>
          <a:p>
            <a:pPr lvl="0">
              <a:lnSpc>
                <a:spcPct val="110000"/>
              </a:lnSpc>
            </a:pPr>
            <a:endParaRPr lang="en-US" sz="1200" dirty="0">
              <a:latin typeface="Arial" panose="020B0604020202020204" pitchFamily="34" charset="0"/>
              <a:ea typeface="Arial" panose="020B0604020202020204" pitchFamily="34" charset="0"/>
              <a:cs typeface="Times New Roman" panose="02020603050405020304" pitchFamily="18" charset="0"/>
            </a:endParaRPr>
          </a:p>
          <a:p>
            <a:pPr lvl="0">
              <a:lnSpc>
                <a:spcPct val="110000"/>
              </a:lnSpc>
            </a:pPr>
            <a:r>
              <a:rPr lang="en-US" sz="1200" dirty="0">
                <a:effectLst/>
                <a:latin typeface="Arial" panose="020B0604020202020204" pitchFamily="34" charset="0"/>
                <a:ea typeface="Arial" panose="020B0604020202020204" pitchFamily="34" charset="0"/>
                <a:cs typeface="Times New Roman" panose="02020603050405020304" pitchFamily="18" charset="0"/>
              </a:rPr>
              <a:t>The fact that Speak Up for the Poor continued to provide socially-distanced learning opportunities (health and safety seminars, other life skills training, and academic tutoring and mentoring in small groups) throughout the time of formal school closures in Bangladesh encouraged many parents of girls to keep their daughters in school, rather than using the pretext of long school closures to rationalize giving their daughters in early marriage, as frequently happened in Bangladesh during the height of the pandemic. </a:t>
            </a:r>
          </a:p>
        </p:txBody>
      </p:sp>
    </p:spTree>
    <p:extLst>
      <p:ext uri="{BB962C8B-B14F-4D97-AF65-F5344CB8AC3E}">
        <p14:creationId xmlns:p14="http://schemas.microsoft.com/office/powerpoint/2010/main" val="330999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864A7D-4F89-4359-B4A7-FEF9AC2B62D6}" type="slidenum">
              <a:rPr lang="en-US" smtClean="0"/>
              <a:t>6</a:t>
            </a:fld>
            <a:endParaRPr lang="en-US" dirty="0"/>
          </a:p>
        </p:txBody>
      </p:sp>
      <p:sp>
        <p:nvSpPr>
          <p:cNvPr id="8" name="TextBox 7">
            <a:extLst>
              <a:ext uri="{FF2B5EF4-FFF2-40B4-BE49-F238E27FC236}">
                <a16:creationId xmlns:a16="http://schemas.microsoft.com/office/drawing/2014/main" id="{7077B69E-2334-9180-37DD-597AF439AA0F}"/>
              </a:ext>
            </a:extLst>
          </p:cNvPr>
          <p:cNvSpPr txBox="1"/>
          <p:nvPr/>
        </p:nvSpPr>
        <p:spPr>
          <a:xfrm>
            <a:off x="600075" y="4386910"/>
            <a:ext cx="5657850" cy="3123612"/>
          </a:xfrm>
          <a:prstGeom prst="rect">
            <a:avLst/>
          </a:prstGeom>
          <a:noFill/>
        </p:spPr>
        <p:txBody>
          <a:bodyPr wrap="square">
            <a:spAutoFit/>
          </a:bodyPr>
          <a:lstStyle/>
          <a:p>
            <a:pPr lvl="0">
              <a:lnSpc>
                <a:spcPct val="110000"/>
              </a:lnSpc>
            </a:pPr>
            <a:r>
              <a:rPr lang="en-US" sz="1200" dirty="0">
                <a:effectLst/>
                <a:latin typeface="Arial" panose="020B0604020202020204" pitchFamily="34" charset="0"/>
                <a:ea typeface="Arial" panose="020B0604020202020204" pitchFamily="34" charset="0"/>
                <a:cs typeface="Times New Roman" panose="02020603050405020304" pitchFamily="18" charset="0"/>
              </a:rPr>
              <a:t>Being able to educate girls and young women regarding these health and safety topics and practices made a substantial difference at a crucial time. Because schools were closed for almost a year and a half in Bangladesh due to Covid, the socially distanced trainings and materials were one of the few sources of formal education about matters of health and safety that many girls and their families in the working area received during that time period – the only source in many cases.</a:t>
            </a:r>
          </a:p>
          <a:p>
            <a:pPr lvl="0">
              <a:lnSpc>
                <a:spcPct val="110000"/>
              </a:lnSpc>
            </a:pPr>
            <a:endParaRPr lang="en-US" sz="1200" dirty="0">
              <a:latin typeface="Arial" panose="020B0604020202020204" pitchFamily="34" charset="0"/>
              <a:ea typeface="Arial" panose="020B0604020202020204" pitchFamily="34" charset="0"/>
              <a:cs typeface="Times New Roman" panose="02020603050405020304" pitchFamily="18" charset="0"/>
            </a:endParaRPr>
          </a:p>
          <a:p>
            <a:pPr lvl="0">
              <a:lnSpc>
                <a:spcPct val="110000"/>
              </a:lnSpc>
            </a:pPr>
            <a:r>
              <a:rPr lang="en-US" sz="1200" dirty="0">
                <a:effectLst/>
                <a:latin typeface="Arial" panose="020B0604020202020204" pitchFamily="34" charset="0"/>
                <a:ea typeface="Arial" panose="020B0604020202020204" pitchFamily="34" charset="0"/>
                <a:cs typeface="Times New Roman" panose="02020603050405020304" pitchFamily="18" charset="0"/>
              </a:rPr>
              <a:t>The fact that Speak Up for the Poor continued to provide socially-distanced learning opportunities (health and safety seminars, other life skills training, and academic tutoring and mentoring in small groups) throughout the time of formal school closures in Bangladesh encouraged many parents of girls to keep their daughters in school, rather than using the pretext of long school closures to rationalize giving their daughters in early marriage, as frequently happened in Bangladesh during the height of the pandemic. </a:t>
            </a:r>
          </a:p>
        </p:txBody>
      </p:sp>
    </p:spTree>
    <p:extLst>
      <p:ext uri="{BB962C8B-B14F-4D97-AF65-F5344CB8AC3E}">
        <p14:creationId xmlns:p14="http://schemas.microsoft.com/office/powerpoint/2010/main" val="178308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1523" y="4400550"/>
            <a:ext cx="6002833" cy="4491202"/>
          </a:xfrm>
        </p:spPr>
        <p:txBody>
          <a:bodyPr/>
          <a:lstStyle/>
          <a:p>
            <a:pPr marL="0" marR="0">
              <a:lnSpc>
                <a:spcPct val="107000"/>
              </a:lnSpc>
              <a:spcBef>
                <a:spcPts val="0"/>
              </a:spcBef>
              <a:spcAft>
                <a:spcPts val="0"/>
              </a:spcAft>
            </a:pPr>
            <a:r>
              <a:rPr lang="en-US" dirty="0">
                <a:effectLst/>
                <a:latin typeface="Arial" panose="020B0604020202020204" pitchFamily="34" charset="0"/>
                <a:ea typeface="Arial" panose="020B0604020202020204" pitchFamily="34" charset="0"/>
                <a:cs typeface="Times New Roman" panose="02020603050405020304" pitchFamily="18" charset="0"/>
              </a:rPr>
              <a:t>The main goal of Speak Up for the Poor’s Girls Health and Safety Training Project is to provide girls and women in the Girls Education Program (GEP) with the information and resources they need for optimal health, safety, and well-being in their context. </a:t>
            </a:r>
          </a:p>
          <a:p>
            <a:pPr marL="0" marR="0">
              <a:lnSpc>
                <a:spcPct val="107000"/>
              </a:lnSpc>
              <a:spcBef>
                <a:spcPts val="0"/>
              </a:spcBef>
              <a:spcAft>
                <a:spcPts val="0"/>
              </a:spcAft>
            </a:pPr>
            <a:endParaRPr lang="en-US" dirty="0">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panose="020B0604020202020204" pitchFamily="34" charset="0"/>
                <a:ea typeface="Arial" panose="020B0604020202020204" pitchFamily="34" charset="0"/>
                <a:cs typeface="Times New Roman" panose="02020603050405020304" pitchFamily="18" charset="0"/>
              </a:rPr>
              <a:t>It includes basic hygiene, feminine hygiene, understanding and avoiding infections and skin diseases, water hygiene, a youth club to understand local health and safety problems, understanding the right to bodily autonomy and laws surrounding it. </a:t>
            </a:r>
          </a:p>
          <a:p>
            <a:pPr marL="0" marR="0">
              <a:lnSpc>
                <a:spcPct val="107000"/>
              </a:lnSpc>
              <a:spcBef>
                <a:spcPts val="0"/>
              </a:spcBef>
              <a:spcAft>
                <a:spcPts val="0"/>
              </a:spcAft>
            </a:pPr>
            <a:endParaRPr lang="en-US"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Arial" panose="020B0604020202020204" pitchFamily="34" charset="0"/>
                <a:ea typeface="Arial" panose="020B0604020202020204" pitchFamily="34" charset="0"/>
                <a:cs typeface="Times New Roman" panose="02020603050405020304" pitchFamily="18" charset="0"/>
              </a:rPr>
              <a:t>At least 150 new girls join the GEP from a waiting list each year in January, so there are many younger girls who are new to the program since the 2021 grant. Ongoing health and safety trainings expose these new girls to these critically important concepts. This new grant from Together Women Rise will facilitate health seminars and continued health and safety trainings in the year ahead.</a:t>
            </a:r>
          </a:p>
        </p:txBody>
      </p:sp>
      <p:sp>
        <p:nvSpPr>
          <p:cNvPr id="4" name="Slide Number Placeholder 3"/>
          <p:cNvSpPr>
            <a:spLocks noGrp="1"/>
          </p:cNvSpPr>
          <p:nvPr>
            <p:ph type="sldNum" sz="quarter" idx="5"/>
          </p:nvPr>
        </p:nvSpPr>
        <p:spPr/>
        <p:txBody>
          <a:bodyPr/>
          <a:lstStyle/>
          <a:p>
            <a:fld id="{DE864A7D-4F89-4359-B4A7-FEF9AC2B62D6}" type="slidenum">
              <a:rPr lang="en-US" smtClean="0"/>
              <a:t>7</a:t>
            </a:fld>
            <a:endParaRPr lang="en-US" dirty="0"/>
          </a:p>
        </p:txBody>
      </p:sp>
    </p:spTree>
    <p:extLst>
      <p:ext uri="{BB962C8B-B14F-4D97-AF65-F5344CB8AC3E}">
        <p14:creationId xmlns:p14="http://schemas.microsoft.com/office/powerpoint/2010/main" val="2924447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53100" cy="3600450"/>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64A7D-4F89-4359-B4A7-FEF9AC2B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23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4825" y="4400550"/>
            <a:ext cx="5886450" cy="4034790"/>
          </a:xfrm>
        </p:spPr>
        <p:txBody>
          <a:bodyPr/>
          <a:lstStyle/>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Speak Up for the Poor was established in February 2004 by Troy Anderson. Since 2013, he has lived and worked in Thailand and Bangladesh. The organization officially began operations in Bangkok, Thailand in 2008. In 2012, Speak Up for the Poor initiated the Girls Education Program in Khulna Division, Bangladesh. GEP grew from 20 girls in three villages in 2012 to 1,440 girls in 30 villages by 2020.</a:t>
            </a:r>
          </a:p>
          <a:p>
            <a:pPr marL="0" marR="0">
              <a:spcBef>
                <a:spcPts val="0"/>
              </a:spcBef>
              <a:spcAft>
                <a:spcPts val="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Speak Up for the Poor’s primary service is the Girls Education Program in Khulna Division, Bangladesh. It provides after-school tutoring, school uniforms, books and materials, and school and exam fees to 1,440 girls from impoverished backgrounds who otherwise would be hindered from staying in school because of poverty and the high prevalence of child marriage, which almost always ends a girl’s education. The organization provides monthly community meetings in the 30 villages in which they work to educate thousands of adults and children regarding the importance of education for girls and the detrimental consequences of child marriage. Speak Up for the Poor also provides regular grade-level meetings for GEP girls to provide inspiration to continue in school, training in life skills and professional skills, and it operates a girls’ dormitory for 90 girls and young women who need a safe living environment to attend school or college in Khulna city.</a:t>
            </a:r>
          </a:p>
          <a:p>
            <a:pPr marL="0" marR="0">
              <a:spcBef>
                <a:spcPts val="0"/>
              </a:spcBef>
              <a:spcAft>
                <a:spcPts val="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 </a:t>
            </a:r>
          </a:p>
          <a:p>
            <a:pPr marL="0" marR="0">
              <a:spcBef>
                <a:spcPts val="0"/>
              </a:spcBef>
              <a:spcAft>
                <a:spcPts val="0"/>
              </a:spcAft>
            </a:pP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64A7D-4F89-4359-B4A7-FEF9AC2B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8600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0B6D1C3-F725-6948-9BDF-50E66B069391}"/>
              </a:ext>
            </a:extLst>
          </p:cNvPr>
          <p:cNvSpPr/>
          <p:nvPr userDrawn="1"/>
        </p:nvSpPr>
        <p:spPr>
          <a:xfrm>
            <a:off x="-3429000" y="0"/>
            <a:ext cx="6858000" cy="685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10;&#10;Description automatically generated with medium confidence">
            <a:extLst>
              <a:ext uri="{FF2B5EF4-FFF2-40B4-BE49-F238E27FC236}">
                <a16:creationId xmlns:a16="http://schemas.microsoft.com/office/drawing/2014/main" id="{767861D9-66D6-FB4A-B622-7918DB032014}"/>
              </a:ext>
            </a:extLst>
          </p:cNvPr>
          <p:cNvPicPr>
            <a:picLocks noChangeAspect="1"/>
          </p:cNvPicPr>
          <p:nvPr userDrawn="1"/>
        </p:nvPicPr>
        <p:blipFill rotWithShape="1">
          <a:blip r:embed="rId2" cstate="email">
            <a:alphaModFix amt="5000"/>
            <a:lum bright="70000" contrast="-70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r="-1260" b="-842"/>
          <a:stretch/>
        </p:blipFill>
        <p:spPr>
          <a:xfrm>
            <a:off x="0" y="219202"/>
            <a:ext cx="3345160" cy="6570921"/>
          </a:xfrm>
          <a:prstGeom prst="rect">
            <a:avLst/>
          </a:prstGeom>
          <a:noFill/>
        </p:spPr>
      </p:pic>
      <p:sp>
        <p:nvSpPr>
          <p:cNvPr id="14" name="Title 1">
            <a:extLst>
              <a:ext uri="{FF2B5EF4-FFF2-40B4-BE49-F238E27FC236}">
                <a16:creationId xmlns:a16="http://schemas.microsoft.com/office/drawing/2014/main" id="{14FFD73A-A22C-B849-92F1-CE00477A70F9}"/>
              </a:ext>
            </a:extLst>
          </p:cNvPr>
          <p:cNvSpPr>
            <a:spLocks noGrp="1"/>
          </p:cNvSpPr>
          <p:nvPr>
            <p:ph type="ctrTitle"/>
          </p:nvPr>
        </p:nvSpPr>
        <p:spPr>
          <a:xfrm>
            <a:off x="3949256" y="3908695"/>
            <a:ext cx="7492672" cy="793920"/>
          </a:xfrm>
          <a:prstGeom prst="rect">
            <a:avLst/>
          </a:prstGeom>
        </p:spPr>
        <p:txBody>
          <a:bodyPr anchor="t">
            <a:normAutofit/>
          </a:bodyPr>
          <a:lstStyle>
            <a:lvl1pPr algn="l">
              <a:defRPr sz="4000" b="0" i="0">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35FD3991-DF44-1445-A473-9CBF805A6B99}"/>
              </a:ext>
            </a:extLst>
          </p:cNvPr>
          <p:cNvSpPr>
            <a:spLocks noGrp="1"/>
          </p:cNvSpPr>
          <p:nvPr>
            <p:ph type="subTitle" idx="1"/>
          </p:nvPr>
        </p:nvSpPr>
        <p:spPr>
          <a:xfrm>
            <a:off x="3949256" y="4745169"/>
            <a:ext cx="7987476" cy="672247"/>
          </a:xfrm>
          <a:prstGeom prst="rect">
            <a:avLst/>
          </a:prstGeom>
        </p:spPr>
        <p:txBody>
          <a:bodyPr>
            <a:normAutofit/>
          </a:bodyPr>
          <a:lstStyle>
            <a:lvl1pPr marL="0" indent="0" algn="l">
              <a:buNone/>
              <a:defRPr sz="28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descr="Logo&#10;&#10;Description automatically generated">
            <a:extLst>
              <a:ext uri="{FF2B5EF4-FFF2-40B4-BE49-F238E27FC236}">
                <a16:creationId xmlns:a16="http://schemas.microsoft.com/office/drawing/2014/main" id="{92B96C5A-3317-704D-B85A-DFDD17F59B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48733" y="1665466"/>
            <a:ext cx="6571955" cy="1914439"/>
          </a:xfrm>
          <a:prstGeom prst="rect">
            <a:avLst/>
          </a:prstGeom>
        </p:spPr>
      </p:pic>
    </p:spTree>
    <p:extLst>
      <p:ext uri="{BB962C8B-B14F-4D97-AF65-F5344CB8AC3E}">
        <p14:creationId xmlns:p14="http://schemas.microsoft.com/office/powerpoint/2010/main" val="329464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Orange + Image">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3">
                <a:shade val="45000"/>
                <a:satMod val="135000"/>
              </a:schemeClr>
              <a:prstClr val="white"/>
            </a:duotone>
            <a:alphaModFix amt="6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9" name="Title 1">
            <a:extLst>
              <a:ext uri="{FF2B5EF4-FFF2-40B4-BE49-F238E27FC236}">
                <a16:creationId xmlns:a16="http://schemas.microsoft.com/office/drawing/2014/main" id="{8E547958-6AF6-5841-9423-874E22BFD0E3}"/>
              </a:ext>
            </a:extLst>
          </p:cNvPr>
          <p:cNvSpPr>
            <a:spLocks noGrp="1"/>
          </p:cNvSpPr>
          <p:nvPr>
            <p:ph type="title"/>
          </p:nvPr>
        </p:nvSpPr>
        <p:spPr>
          <a:xfrm>
            <a:off x="765543" y="365126"/>
            <a:ext cx="6709145" cy="762310"/>
          </a:xfrm>
          <a:prstGeom prst="rect">
            <a:avLst/>
          </a:prstGeom>
        </p:spPr>
        <p:txBody>
          <a:bodyPr/>
          <a:lstStyle>
            <a:lvl1pPr>
              <a:defRPr sz="3800" b="0" i="0">
                <a:solidFill>
                  <a:srgbClr val="FF4A00"/>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AC75D794-A8F5-9B41-B297-17CD839DC81A}"/>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F8A160E0-302D-6142-866B-EFF101F36A16}"/>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0" name="Content Placeholder 2">
            <a:extLst>
              <a:ext uri="{FF2B5EF4-FFF2-40B4-BE49-F238E27FC236}">
                <a16:creationId xmlns:a16="http://schemas.microsoft.com/office/drawing/2014/main" id="{1D578A12-FC74-B449-9D42-F78D270D4363}"/>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65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Gree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4">
                <a:shade val="45000"/>
                <a:satMod val="135000"/>
              </a:schemeClr>
              <a:prstClr val="white"/>
            </a:duotone>
            <a:alphaModFix amt="8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8" name="Title 1">
            <a:extLst>
              <a:ext uri="{FF2B5EF4-FFF2-40B4-BE49-F238E27FC236}">
                <a16:creationId xmlns:a16="http://schemas.microsoft.com/office/drawing/2014/main" id="{2D398C7F-646F-F642-ADDC-9CF94395EBEC}"/>
              </a:ext>
            </a:extLst>
          </p:cNvPr>
          <p:cNvSpPr>
            <a:spLocks noGrp="1"/>
          </p:cNvSpPr>
          <p:nvPr>
            <p:ph type="title"/>
          </p:nvPr>
        </p:nvSpPr>
        <p:spPr>
          <a:xfrm>
            <a:off x="765544" y="365126"/>
            <a:ext cx="10679062" cy="762310"/>
          </a:xfrm>
          <a:prstGeom prst="rect">
            <a:avLst/>
          </a:prstGeom>
        </p:spPr>
        <p:txBody>
          <a:bodyPr/>
          <a:lstStyle>
            <a:lvl1pPr>
              <a:defRPr sz="3800" b="0" i="0">
                <a:solidFill>
                  <a:schemeClr val="accent4">
                    <a:lumMod val="75000"/>
                  </a:schemeClr>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A21B7830-6EF9-6142-B8A0-2C632D9C69FC}"/>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851EE712-E9EA-6140-BA9F-0B210C67D125}"/>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2" name="Content Placeholder 2">
            <a:extLst>
              <a:ext uri="{FF2B5EF4-FFF2-40B4-BE49-F238E27FC236}">
                <a16:creationId xmlns:a16="http://schemas.microsoft.com/office/drawing/2014/main" id="{82A1EC73-6B4D-2949-A7DB-FB18B1346E0E}"/>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999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Green + Image">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4">
                <a:shade val="45000"/>
                <a:satMod val="135000"/>
              </a:schemeClr>
              <a:prstClr val="white"/>
            </a:duotone>
            <a:alphaModFix amt="8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8" name="Title 1">
            <a:extLst>
              <a:ext uri="{FF2B5EF4-FFF2-40B4-BE49-F238E27FC236}">
                <a16:creationId xmlns:a16="http://schemas.microsoft.com/office/drawing/2014/main" id="{2D398C7F-646F-F642-ADDC-9CF94395EBEC}"/>
              </a:ext>
            </a:extLst>
          </p:cNvPr>
          <p:cNvSpPr>
            <a:spLocks noGrp="1"/>
          </p:cNvSpPr>
          <p:nvPr>
            <p:ph type="title"/>
          </p:nvPr>
        </p:nvSpPr>
        <p:spPr>
          <a:xfrm>
            <a:off x="765544" y="365126"/>
            <a:ext cx="6964326" cy="762310"/>
          </a:xfrm>
          <a:prstGeom prst="rect">
            <a:avLst/>
          </a:prstGeom>
        </p:spPr>
        <p:txBody>
          <a:bodyPr/>
          <a:lstStyle>
            <a:lvl1pPr>
              <a:defRPr sz="3800" b="0" i="0">
                <a:solidFill>
                  <a:schemeClr val="accent4">
                    <a:lumMod val="75000"/>
                  </a:schemeClr>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D0F16D5E-1958-3D43-9A94-0961BBA8B880}"/>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F1F74D71-55C1-A74A-901B-0E87B51C4891}"/>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2" name="Content Placeholder 2">
            <a:extLst>
              <a:ext uri="{FF2B5EF4-FFF2-40B4-BE49-F238E27FC236}">
                <a16:creationId xmlns:a16="http://schemas.microsoft.com/office/drawing/2014/main" id="{26C0026A-0A87-3346-9159-E79FAABB93A3}"/>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723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Dark">
    <p:bg>
      <p:bgPr>
        <a:solidFill>
          <a:srgbClr val="020F3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D3A902-08E6-4940-8AB6-BBBA10A4C2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ED4791B-E88B-EC40-A89A-A7B2AFE41FD4}"/>
              </a:ext>
            </a:extLst>
          </p:cNvPr>
          <p:cNvPicPr>
            <a:picLocks noChangeAspect="1"/>
          </p:cNvPicPr>
          <p:nvPr userDrawn="1"/>
        </p:nvPicPr>
        <p:blipFill rotWithShape="1">
          <a:blip r:embed="rId3" cstate="email">
            <a:alphaModFix amt="5000"/>
            <a:lum bright="70000" contrast="-70000"/>
            <a:extLst>
              <a:ext uri="{BEBA8EAE-BF5A-486C-A8C5-ECC9F3942E4B}">
                <a14:imgProps xmlns:a14="http://schemas.microsoft.com/office/drawing/2010/main">
                  <a14:imgLayer r:embed="rId4">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8" name="Title 1">
            <a:extLst>
              <a:ext uri="{FF2B5EF4-FFF2-40B4-BE49-F238E27FC236}">
                <a16:creationId xmlns:a16="http://schemas.microsoft.com/office/drawing/2014/main" id="{39D101DC-63B4-3F48-BE78-C27B22BFECDC}"/>
              </a:ext>
            </a:extLst>
          </p:cNvPr>
          <p:cNvSpPr>
            <a:spLocks noGrp="1"/>
          </p:cNvSpPr>
          <p:nvPr>
            <p:ph type="title"/>
          </p:nvPr>
        </p:nvSpPr>
        <p:spPr>
          <a:xfrm>
            <a:off x="765545" y="365126"/>
            <a:ext cx="10679062" cy="762310"/>
          </a:xfrm>
          <a:prstGeom prst="rect">
            <a:avLst/>
          </a:prstGeom>
        </p:spPr>
        <p:txBody>
          <a:bodyPr/>
          <a:lstStyle>
            <a:lvl1pPr>
              <a:defRPr sz="38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3" name="Oval 12">
            <a:extLst>
              <a:ext uri="{FF2B5EF4-FFF2-40B4-BE49-F238E27FC236}">
                <a16:creationId xmlns:a16="http://schemas.microsoft.com/office/drawing/2014/main" id="{1094124E-041B-484D-839A-5EE93347F6B3}"/>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58A274B5-3EF2-5F47-A5C2-8A4F31EB5443}"/>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5" name="Content Placeholder 2">
            <a:extLst>
              <a:ext uri="{FF2B5EF4-FFF2-40B4-BE49-F238E27FC236}">
                <a16:creationId xmlns:a16="http://schemas.microsoft.com/office/drawing/2014/main" id="{3C1096C4-4437-0640-83EE-F06910424361}"/>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chemeClr val="bg1"/>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192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Dark + Image">
    <p:bg>
      <p:bgPr>
        <a:solidFill>
          <a:srgbClr val="020F3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D3A902-08E6-4940-8AB6-BBBA10A4C2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ED4791B-E88B-EC40-A89A-A7B2AFE41FD4}"/>
              </a:ext>
            </a:extLst>
          </p:cNvPr>
          <p:cNvPicPr>
            <a:picLocks noChangeAspect="1"/>
          </p:cNvPicPr>
          <p:nvPr userDrawn="1"/>
        </p:nvPicPr>
        <p:blipFill rotWithShape="1">
          <a:blip r:embed="rId3" cstate="email">
            <a:alphaModFix amt="5000"/>
            <a:lum bright="70000" contrast="-70000"/>
            <a:extLst>
              <a:ext uri="{BEBA8EAE-BF5A-486C-A8C5-ECC9F3942E4B}">
                <a14:imgProps xmlns:a14="http://schemas.microsoft.com/office/drawing/2010/main">
                  <a14:imgLayer r:embed="rId4">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8" name="Title 1">
            <a:extLst>
              <a:ext uri="{FF2B5EF4-FFF2-40B4-BE49-F238E27FC236}">
                <a16:creationId xmlns:a16="http://schemas.microsoft.com/office/drawing/2014/main" id="{39D101DC-63B4-3F48-BE78-C27B22BFECDC}"/>
              </a:ext>
            </a:extLst>
          </p:cNvPr>
          <p:cNvSpPr>
            <a:spLocks noGrp="1"/>
          </p:cNvSpPr>
          <p:nvPr>
            <p:ph type="title"/>
          </p:nvPr>
        </p:nvSpPr>
        <p:spPr>
          <a:xfrm>
            <a:off x="765543" y="365126"/>
            <a:ext cx="6687879" cy="762310"/>
          </a:xfrm>
          <a:prstGeom prst="rect">
            <a:avLst/>
          </a:prstGeom>
        </p:spPr>
        <p:txBody>
          <a:bodyPr/>
          <a:lstStyle>
            <a:lvl1pPr>
              <a:defRPr sz="38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4" name="Oval 13">
            <a:extLst>
              <a:ext uri="{FF2B5EF4-FFF2-40B4-BE49-F238E27FC236}">
                <a16:creationId xmlns:a16="http://schemas.microsoft.com/office/drawing/2014/main" id="{A1C87B22-4130-EC46-926B-A150664A2C1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3158CD07-EEA8-E640-B1E1-32A847039177}"/>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6" name="Content Placeholder 2">
            <a:extLst>
              <a:ext uri="{FF2B5EF4-FFF2-40B4-BE49-F238E27FC236}">
                <a16:creationId xmlns:a16="http://schemas.microsoft.com/office/drawing/2014/main" id="{35AB2612-CE67-884D-94AD-9B5D905A7F69}"/>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chemeClr val="bg1"/>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636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Dark + Background">
    <p:bg>
      <p:bgPr>
        <a:solidFill>
          <a:srgbClr val="020F39"/>
        </a:solid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BEBC3B94-EA80-AB47-A2CD-3AABE62F183C}"/>
              </a:ext>
            </a:extLst>
          </p:cNvPr>
          <p:cNvPicPr>
            <a:picLocks noChangeAspect="1"/>
          </p:cNvPicPr>
          <p:nvPr userDrawn="1"/>
        </p:nvPicPr>
        <p:blipFill rotWithShape="1">
          <a:blip r:embed="rId2" cstate="email">
            <a:alphaModFix amt="5000"/>
            <a:lum bright="70000" contrast="-70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12" name="Title 1">
            <a:extLst>
              <a:ext uri="{FF2B5EF4-FFF2-40B4-BE49-F238E27FC236}">
                <a16:creationId xmlns:a16="http://schemas.microsoft.com/office/drawing/2014/main" id="{2183E695-72EC-2C4B-A951-6A10894158C6}"/>
              </a:ext>
            </a:extLst>
          </p:cNvPr>
          <p:cNvSpPr>
            <a:spLocks noGrp="1"/>
          </p:cNvSpPr>
          <p:nvPr>
            <p:ph type="title"/>
          </p:nvPr>
        </p:nvSpPr>
        <p:spPr>
          <a:xfrm>
            <a:off x="765543" y="365126"/>
            <a:ext cx="6645349" cy="762310"/>
          </a:xfrm>
          <a:prstGeom prst="rect">
            <a:avLst/>
          </a:prstGeom>
        </p:spPr>
        <p:txBody>
          <a:bodyPr/>
          <a:lstStyle>
            <a:lvl1pPr>
              <a:defRPr sz="38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pic>
        <p:nvPicPr>
          <p:cNvPr id="15" name="Picture 14">
            <a:extLst>
              <a:ext uri="{FF2B5EF4-FFF2-40B4-BE49-F238E27FC236}">
                <a16:creationId xmlns:a16="http://schemas.microsoft.com/office/drawing/2014/main" id="{37DF2BD0-20FD-6342-96EC-BBABE9322E5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7" name="Oval 16">
            <a:extLst>
              <a:ext uri="{FF2B5EF4-FFF2-40B4-BE49-F238E27FC236}">
                <a16:creationId xmlns:a16="http://schemas.microsoft.com/office/drawing/2014/main" id="{4B979B37-6C74-914B-8B8E-D8241FB8DC9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6B26A89-1385-6946-A398-E62459056390}"/>
              </a:ext>
            </a:extLst>
          </p:cNvPr>
          <p:cNvSpPr>
            <a:spLocks noGrp="1"/>
          </p:cNvSpPr>
          <p:nvPr>
            <p:ph type="sldNum" sz="quarter" idx="12"/>
          </p:nvPr>
        </p:nvSpPr>
        <p:spPr>
          <a:xfrm>
            <a:off x="11444606" y="6376399"/>
            <a:ext cx="492125" cy="274324"/>
          </a:xfrm>
        </p:spPr>
        <p:txBody>
          <a:bodyPr/>
          <a:lstStyle>
            <a:lvl1pPr>
              <a:defRPr>
                <a:solidFill>
                  <a:schemeClr val="bg1"/>
                </a:solidFill>
                <a:latin typeface="Roboto" panose="02000000000000000000" pitchFamily="2" charset="0"/>
                <a:ea typeface="Roboto" panose="02000000000000000000" pitchFamily="2" charset="0"/>
              </a:defRPr>
            </a:lvl1pPr>
          </a:lstStyle>
          <a:p>
            <a:fld id="{CDCB46B4-79E8-1449-8D45-8ACF439F73AA}" type="slidenum">
              <a:rPr lang="en-US" smtClean="0"/>
              <a:pPr/>
              <a:t>‹#›</a:t>
            </a:fld>
            <a:endParaRPr lang="en-US" dirty="0"/>
          </a:p>
        </p:txBody>
      </p:sp>
      <p:sp>
        <p:nvSpPr>
          <p:cNvPr id="21" name="Oval 20">
            <a:extLst>
              <a:ext uri="{FF2B5EF4-FFF2-40B4-BE49-F238E27FC236}">
                <a16:creationId xmlns:a16="http://schemas.microsoft.com/office/drawing/2014/main" id="{E108B4A9-09EF-8945-A6AA-7F0450EF816F}"/>
              </a:ext>
            </a:extLst>
          </p:cNvPr>
          <p:cNvSpPr/>
          <p:nvPr userDrawn="1"/>
        </p:nvSpPr>
        <p:spPr>
          <a:xfrm>
            <a:off x="6687879" y="-722477"/>
            <a:ext cx="8803758" cy="8803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
            <a:extLst>
              <a:ext uri="{FF2B5EF4-FFF2-40B4-BE49-F238E27FC236}">
                <a16:creationId xmlns:a16="http://schemas.microsoft.com/office/drawing/2014/main" id="{03AD38AB-7F74-B14C-983E-A48C142BBEAC}"/>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chemeClr val="bg1"/>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75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ivider Slide 1 (Pattern)">
    <p:bg>
      <p:bgPr>
        <a:solidFill>
          <a:srgbClr val="022077"/>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3085F7-10FB-514C-9E1C-83BC79E2FF6F}"/>
              </a:ext>
            </a:extLst>
          </p:cNvPr>
          <p:cNvGrpSpPr/>
          <p:nvPr userDrawn="1"/>
        </p:nvGrpSpPr>
        <p:grpSpPr>
          <a:xfrm>
            <a:off x="0" y="-9657"/>
            <a:ext cx="12192000" cy="6867657"/>
            <a:chOff x="0" y="-9657"/>
            <a:chExt cx="12192000" cy="6867657"/>
          </a:xfrm>
        </p:grpSpPr>
        <p:pic>
          <p:nvPicPr>
            <p:cNvPr id="9" name="Picture 8">
              <a:extLst>
                <a:ext uri="{FF2B5EF4-FFF2-40B4-BE49-F238E27FC236}">
                  <a16:creationId xmlns:a16="http://schemas.microsoft.com/office/drawing/2014/main" id="{C22F153C-EDF2-D845-A7D9-B1FEC3961A97}"/>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3429000"/>
              <a:ext cx="6096000" cy="3429000"/>
            </a:xfrm>
            <a:prstGeom prst="rect">
              <a:avLst/>
            </a:prstGeom>
          </p:spPr>
        </p:pic>
        <p:pic>
          <p:nvPicPr>
            <p:cNvPr id="10" name="Picture 9">
              <a:extLst>
                <a:ext uri="{FF2B5EF4-FFF2-40B4-BE49-F238E27FC236}">
                  <a16:creationId xmlns:a16="http://schemas.microsoft.com/office/drawing/2014/main" id="{B8921B9C-A5E0-4A42-BD2B-6821A9B05A3A}"/>
                </a:ext>
              </a:extLst>
            </p:cNvPr>
            <p:cNvPicPr>
              <a:picLocks noChangeAspect="1"/>
            </p:cNvPicPr>
            <p:nvPr userDrawn="1"/>
          </p:nvPicPr>
          <p:blipFill rotWithShape="1">
            <a:blip r:embed="rId3" cstate="email">
              <a:alphaModFix amt="5000"/>
              <a:extLst>
                <a:ext uri="{28A0092B-C50C-407E-A947-70E740481C1C}">
                  <a14:useLocalDpi xmlns:a14="http://schemas.microsoft.com/office/drawing/2010/main"/>
                </a:ext>
              </a:extLst>
            </a:blip>
            <a:srcRect/>
            <a:stretch/>
          </p:blipFill>
          <p:spPr>
            <a:xfrm>
              <a:off x="6244856" y="3419342"/>
              <a:ext cx="5947144" cy="3429000"/>
            </a:xfrm>
            <a:prstGeom prst="rect">
              <a:avLst/>
            </a:prstGeom>
          </p:spPr>
        </p:pic>
        <p:pic>
          <p:nvPicPr>
            <p:cNvPr id="11" name="Picture 10">
              <a:extLst>
                <a:ext uri="{FF2B5EF4-FFF2-40B4-BE49-F238E27FC236}">
                  <a16:creationId xmlns:a16="http://schemas.microsoft.com/office/drawing/2014/main" id="{8A3BCA0C-61F1-C14A-BAEE-ECF313BCBAEC}"/>
                </a:ext>
              </a:extLst>
            </p:cNvPr>
            <p:cNvPicPr>
              <a:picLocks noChangeAspect="1"/>
            </p:cNvPicPr>
            <p:nvPr userDrawn="1"/>
          </p:nvPicPr>
          <p:blipFill rotWithShape="1">
            <a:blip r:embed="rId4" cstate="email">
              <a:alphaModFix amt="5000"/>
              <a:extLst>
                <a:ext uri="{28A0092B-C50C-407E-A947-70E740481C1C}">
                  <a14:useLocalDpi xmlns:a14="http://schemas.microsoft.com/office/drawing/2010/main"/>
                </a:ext>
              </a:extLst>
            </a:blip>
            <a:srcRect/>
            <a:stretch/>
          </p:blipFill>
          <p:spPr>
            <a:xfrm>
              <a:off x="0" y="0"/>
              <a:ext cx="6096000" cy="3338623"/>
            </a:xfrm>
            <a:prstGeom prst="rect">
              <a:avLst/>
            </a:prstGeom>
          </p:spPr>
        </p:pic>
        <p:pic>
          <p:nvPicPr>
            <p:cNvPr id="12" name="Picture 11">
              <a:extLst>
                <a:ext uri="{FF2B5EF4-FFF2-40B4-BE49-F238E27FC236}">
                  <a16:creationId xmlns:a16="http://schemas.microsoft.com/office/drawing/2014/main" id="{81819E28-8D4D-C246-B366-E1E8B11C487C}"/>
                </a:ext>
              </a:extLst>
            </p:cNvPr>
            <p:cNvPicPr>
              <a:picLocks noChangeAspect="1"/>
            </p:cNvPicPr>
            <p:nvPr userDrawn="1"/>
          </p:nvPicPr>
          <p:blipFill rotWithShape="1">
            <a:blip r:embed="rId5" cstate="email">
              <a:alphaModFix amt="5000"/>
              <a:extLst>
                <a:ext uri="{28A0092B-C50C-407E-A947-70E740481C1C}">
                  <a14:useLocalDpi xmlns:a14="http://schemas.microsoft.com/office/drawing/2010/main"/>
                </a:ext>
              </a:extLst>
            </a:blip>
            <a:srcRect/>
            <a:stretch/>
          </p:blipFill>
          <p:spPr>
            <a:xfrm>
              <a:off x="6244856" y="-9657"/>
              <a:ext cx="5947144" cy="3429000"/>
            </a:xfrm>
            <a:prstGeom prst="rect">
              <a:avLst/>
            </a:prstGeom>
          </p:spPr>
        </p:pic>
      </p:grpSp>
      <p:sp>
        <p:nvSpPr>
          <p:cNvPr id="2" name="Title 1">
            <a:extLst>
              <a:ext uri="{FF2B5EF4-FFF2-40B4-BE49-F238E27FC236}">
                <a16:creationId xmlns:a16="http://schemas.microsoft.com/office/drawing/2014/main" id="{986CDE48-630F-9C46-BB6A-D7CDC02EAEB6}"/>
              </a:ext>
            </a:extLst>
          </p:cNvPr>
          <p:cNvSpPr>
            <a:spLocks noGrp="1"/>
          </p:cNvSpPr>
          <p:nvPr>
            <p:ph type="title"/>
          </p:nvPr>
        </p:nvSpPr>
        <p:spPr>
          <a:xfrm>
            <a:off x="831850" y="3857634"/>
            <a:ext cx="9724390" cy="756903"/>
          </a:xfrm>
          <a:prstGeom prst="rect">
            <a:avLst/>
          </a:prstGeom>
        </p:spPr>
        <p:txBody>
          <a:bodyPr anchor="t"/>
          <a:lstStyle>
            <a:lvl1pP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5A7A785-1110-2D41-89A3-7E4C2F78657D}"/>
              </a:ext>
            </a:extLst>
          </p:cNvPr>
          <p:cNvSpPr>
            <a:spLocks noGrp="1"/>
          </p:cNvSpPr>
          <p:nvPr>
            <p:ph type="body" idx="1"/>
          </p:nvPr>
        </p:nvSpPr>
        <p:spPr>
          <a:xfrm>
            <a:off x="831850" y="4619830"/>
            <a:ext cx="6879276" cy="643291"/>
          </a:xfrm>
          <a:prstGeom prst="rect">
            <a:avLst/>
          </a:prstGeom>
        </p:spPr>
        <p:txBody>
          <a:bodyPr/>
          <a:lstStyle>
            <a:lvl1pPr marL="0" indent="0">
              <a:buNone/>
              <a:defRPr sz="2400" b="0" i="0">
                <a:solidFill>
                  <a:srgbClr val="FF4A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4" name="Oval 13">
            <a:extLst>
              <a:ext uri="{FF2B5EF4-FFF2-40B4-BE49-F238E27FC236}">
                <a16:creationId xmlns:a16="http://schemas.microsoft.com/office/drawing/2014/main" id="{20087949-D01F-654A-9EE4-34CDD8C54204}"/>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5F358B00-4EF3-3F4E-BC4D-3255D5C145B5}"/>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578867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2 (Full Image)">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12192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9" name="Oval 8">
            <a:extLst>
              <a:ext uri="{FF2B5EF4-FFF2-40B4-BE49-F238E27FC236}">
                <a16:creationId xmlns:a16="http://schemas.microsoft.com/office/drawing/2014/main" id="{D8FD39DF-AC70-0146-A75A-E87B60DE5E0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2739860E-D67D-7847-9AA2-83389BD12B20}"/>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807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2 (Two Images)">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6096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9" name="Oval 8">
            <a:extLst>
              <a:ext uri="{FF2B5EF4-FFF2-40B4-BE49-F238E27FC236}">
                <a16:creationId xmlns:a16="http://schemas.microsoft.com/office/drawing/2014/main" id="{D8FD39DF-AC70-0146-A75A-E87B60DE5E0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2739860E-D67D-7847-9AA2-83389BD12B20}"/>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6" name="Picture Placeholder 6">
            <a:extLst>
              <a:ext uri="{FF2B5EF4-FFF2-40B4-BE49-F238E27FC236}">
                <a16:creationId xmlns:a16="http://schemas.microsoft.com/office/drawing/2014/main" id="{5098763C-E40D-BD4C-93FC-6D8B6B410DE1}"/>
              </a:ext>
            </a:extLst>
          </p:cNvPr>
          <p:cNvSpPr>
            <a:spLocks noGrp="1"/>
          </p:cNvSpPr>
          <p:nvPr>
            <p:ph type="pic" sz="quarter" idx="14"/>
          </p:nvPr>
        </p:nvSpPr>
        <p:spPr>
          <a:xfrm>
            <a:off x="6096000" y="0"/>
            <a:ext cx="6096000" cy="6858000"/>
          </a:xfrm>
          <a:prstGeom prst="rect">
            <a:avLst/>
          </a:prstGeom>
        </p:spPr>
        <p:txBody>
          <a:bodyPr/>
          <a:lstStyle/>
          <a:p>
            <a:endParaRPr lang="en-US" dirty="0"/>
          </a:p>
        </p:txBody>
      </p:sp>
    </p:spTree>
    <p:extLst>
      <p:ext uri="{BB962C8B-B14F-4D97-AF65-F5344CB8AC3E}">
        <p14:creationId xmlns:p14="http://schemas.microsoft.com/office/powerpoint/2010/main" val="4272961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Three Images)">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6096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9" name="Oval 8">
            <a:extLst>
              <a:ext uri="{FF2B5EF4-FFF2-40B4-BE49-F238E27FC236}">
                <a16:creationId xmlns:a16="http://schemas.microsoft.com/office/drawing/2014/main" id="{D8FD39DF-AC70-0146-A75A-E87B60DE5E05}"/>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2739860E-D67D-7847-9AA2-83389BD12B20}"/>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6" name="Picture Placeholder 6">
            <a:extLst>
              <a:ext uri="{FF2B5EF4-FFF2-40B4-BE49-F238E27FC236}">
                <a16:creationId xmlns:a16="http://schemas.microsoft.com/office/drawing/2014/main" id="{5098763C-E40D-BD4C-93FC-6D8B6B410DE1}"/>
              </a:ext>
            </a:extLst>
          </p:cNvPr>
          <p:cNvSpPr>
            <a:spLocks noGrp="1"/>
          </p:cNvSpPr>
          <p:nvPr>
            <p:ph type="pic" sz="quarter" idx="14"/>
          </p:nvPr>
        </p:nvSpPr>
        <p:spPr>
          <a:xfrm>
            <a:off x="6096000" y="0"/>
            <a:ext cx="6096000" cy="3429000"/>
          </a:xfrm>
          <a:prstGeom prst="rect">
            <a:avLst/>
          </a:prstGeom>
        </p:spPr>
        <p:txBody>
          <a:bodyPr/>
          <a:lstStyle/>
          <a:p>
            <a:endParaRPr lang="en-US" dirty="0"/>
          </a:p>
        </p:txBody>
      </p:sp>
      <p:sp>
        <p:nvSpPr>
          <p:cNvPr id="11" name="Picture Placeholder 6">
            <a:extLst>
              <a:ext uri="{FF2B5EF4-FFF2-40B4-BE49-F238E27FC236}">
                <a16:creationId xmlns:a16="http://schemas.microsoft.com/office/drawing/2014/main" id="{F892EE63-1133-5049-9C14-4088F4554357}"/>
              </a:ext>
            </a:extLst>
          </p:cNvPr>
          <p:cNvSpPr>
            <a:spLocks noGrp="1"/>
          </p:cNvSpPr>
          <p:nvPr>
            <p:ph type="pic" sz="quarter" idx="15"/>
          </p:nvPr>
        </p:nvSpPr>
        <p:spPr>
          <a:xfrm>
            <a:off x="6096000" y="3429000"/>
            <a:ext cx="6096000" cy="3429000"/>
          </a:xfrm>
          <a:prstGeom prst="rect">
            <a:avLst/>
          </a:prstGeom>
        </p:spPr>
        <p:txBody>
          <a:bodyPr/>
          <a:lstStyle/>
          <a:p>
            <a:endParaRPr lang="en-US" dirty="0"/>
          </a:p>
        </p:txBody>
      </p:sp>
    </p:spTree>
    <p:extLst>
      <p:ext uri="{BB962C8B-B14F-4D97-AF65-F5344CB8AC3E}">
        <p14:creationId xmlns:p14="http://schemas.microsoft.com/office/powerpoint/2010/main" val="299970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2">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9FC1DA-A0B8-614C-9382-C9860E32EF0C}"/>
              </a:ext>
            </a:extLst>
          </p:cNvPr>
          <p:cNvSpPr>
            <a:spLocks noGrp="1"/>
          </p:cNvSpPr>
          <p:nvPr>
            <p:ph type="ctrTitle"/>
          </p:nvPr>
        </p:nvSpPr>
        <p:spPr>
          <a:xfrm>
            <a:off x="3949256" y="3908695"/>
            <a:ext cx="7492672" cy="793920"/>
          </a:xfrm>
          <a:prstGeom prst="rect">
            <a:avLst/>
          </a:prstGeom>
        </p:spPr>
        <p:txBody>
          <a:bodyPr anchor="t">
            <a:normAutofit/>
          </a:bodyPr>
          <a:lstStyle>
            <a:lvl1pPr algn="l">
              <a:defRPr sz="4000" b="0" i="0">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AF9CE36C-49E7-C74B-93A8-2C3A8E71D03B}"/>
              </a:ext>
            </a:extLst>
          </p:cNvPr>
          <p:cNvSpPr>
            <a:spLocks noGrp="1"/>
          </p:cNvSpPr>
          <p:nvPr>
            <p:ph type="subTitle" idx="1"/>
          </p:nvPr>
        </p:nvSpPr>
        <p:spPr>
          <a:xfrm>
            <a:off x="3949256" y="4745169"/>
            <a:ext cx="7987476" cy="672247"/>
          </a:xfrm>
          <a:prstGeom prst="rect">
            <a:avLst/>
          </a:prstGeom>
        </p:spPr>
        <p:txBody>
          <a:bodyPr>
            <a:normAutofit/>
          </a:bodyPr>
          <a:lstStyle>
            <a:lvl1pPr marL="0" indent="0" algn="l">
              <a:buNone/>
              <a:defRPr sz="28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Logo&#10;&#10;Description automatically generated">
            <a:extLst>
              <a:ext uri="{FF2B5EF4-FFF2-40B4-BE49-F238E27FC236}">
                <a16:creationId xmlns:a16="http://schemas.microsoft.com/office/drawing/2014/main" id="{DA59D751-B3B7-0F40-86D4-55BAECEF3A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48733" y="1665466"/>
            <a:ext cx="6571955" cy="1914439"/>
          </a:xfrm>
          <a:prstGeom prst="rect">
            <a:avLst/>
          </a:prstGeom>
        </p:spPr>
      </p:pic>
    </p:spTree>
    <p:extLst>
      <p:ext uri="{BB962C8B-B14F-4D97-AF65-F5344CB8AC3E}">
        <p14:creationId xmlns:p14="http://schemas.microsoft.com/office/powerpoint/2010/main" val="11724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3 (Full Image + Header)">
    <p:bg>
      <p:bgPr>
        <a:solidFill>
          <a:srgbClr val="022077"/>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12192000" cy="68580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1" name="Title 1">
            <a:extLst>
              <a:ext uri="{FF2B5EF4-FFF2-40B4-BE49-F238E27FC236}">
                <a16:creationId xmlns:a16="http://schemas.microsoft.com/office/drawing/2014/main" id="{626BC2E5-D127-554F-B608-1D2F1D194914}"/>
              </a:ext>
            </a:extLst>
          </p:cNvPr>
          <p:cNvSpPr>
            <a:spLocks noGrp="1"/>
          </p:cNvSpPr>
          <p:nvPr>
            <p:ph type="title"/>
          </p:nvPr>
        </p:nvSpPr>
        <p:spPr>
          <a:xfrm>
            <a:off x="831850" y="3857634"/>
            <a:ext cx="9724390" cy="756903"/>
          </a:xfrm>
          <a:prstGeom prst="rect">
            <a:avLst/>
          </a:prstGeom>
        </p:spPr>
        <p:txBody>
          <a:bodyPr anchor="t"/>
          <a:lstStyle>
            <a:lvl1pP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2">
            <a:extLst>
              <a:ext uri="{FF2B5EF4-FFF2-40B4-BE49-F238E27FC236}">
                <a16:creationId xmlns:a16="http://schemas.microsoft.com/office/drawing/2014/main" id="{4EDDDE11-8B0C-EC48-8954-D955CFA5C911}"/>
              </a:ext>
            </a:extLst>
          </p:cNvPr>
          <p:cNvSpPr>
            <a:spLocks noGrp="1"/>
          </p:cNvSpPr>
          <p:nvPr>
            <p:ph type="body" idx="1"/>
          </p:nvPr>
        </p:nvSpPr>
        <p:spPr>
          <a:xfrm>
            <a:off x="831850" y="4619830"/>
            <a:ext cx="6879276" cy="643291"/>
          </a:xfrm>
          <a:prstGeom prst="rect">
            <a:avLst/>
          </a:prstGeom>
        </p:spPr>
        <p:txBody>
          <a:bodyPr/>
          <a:lstStyle>
            <a:lvl1pPr marL="0" indent="0">
              <a:buNone/>
              <a:defRPr sz="2400" b="0" i="0">
                <a:solidFill>
                  <a:srgbClr val="FF4A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Oval 13">
            <a:extLst>
              <a:ext uri="{FF2B5EF4-FFF2-40B4-BE49-F238E27FC236}">
                <a16:creationId xmlns:a16="http://schemas.microsoft.com/office/drawing/2014/main" id="{9A1CE03B-2FA9-A44B-BDCB-AE7EB47BB0E8}"/>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D9C01B88-E7D9-5443-A833-03C337410468}"/>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44044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4 (Half Image + Header)">
    <p:bg>
      <p:bgPr>
        <a:solidFill>
          <a:srgbClr val="022077"/>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F842B67-50ED-DB4C-9647-FB279CA90D3C}"/>
              </a:ext>
            </a:extLst>
          </p:cNvPr>
          <p:cNvGrpSpPr/>
          <p:nvPr userDrawn="1"/>
        </p:nvGrpSpPr>
        <p:grpSpPr>
          <a:xfrm>
            <a:off x="0" y="-9657"/>
            <a:ext cx="12192000" cy="6867657"/>
            <a:chOff x="0" y="-9657"/>
            <a:chExt cx="12192000" cy="6867657"/>
          </a:xfrm>
        </p:grpSpPr>
        <p:pic>
          <p:nvPicPr>
            <p:cNvPr id="15" name="Picture 14">
              <a:extLst>
                <a:ext uri="{FF2B5EF4-FFF2-40B4-BE49-F238E27FC236}">
                  <a16:creationId xmlns:a16="http://schemas.microsoft.com/office/drawing/2014/main" id="{2182C685-FEBF-1647-AD54-566CE3AA7B3C}"/>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3429000"/>
              <a:ext cx="6096000" cy="3429000"/>
            </a:xfrm>
            <a:prstGeom prst="rect">
              <a:avLst/>
            </a:prstGeom>
          </p:spPr>
        </p:pic>
        <p:pic>
          <p:nvPicPr>
            <p:cNvPr id="16" name="Picture 15">
              <a:extLst>
                <a:ext uri="{FF2B5EF4-FFF2-40B4-BE49-F238E27FC236}">
                  <a16:creationId xmlns:a16="http://schemas.microsoft.com/office/drawing/2014/main" id="{6C1ECD93-9D32-8C45-8FE8-4E7A4AEEAB86}"/>
                </a:ext>
              </a:extLst>
            </p:cNvPr>
            <p:cNvPicPr>
              <a:picLocks noChangeAspect="1"/>
            </p:cNvPicPr>
            <p:nvPr userDrawn="1"/>
          </p:nvPicPr>
          <p:blipFill rotWithShape="1">
            <a:blip r:embed="rId3" cstate="email">
              <a:alphaModFix amt="5000"/>
              <a:extLst>
                <a:ext uri="{28A0092B-C50C-407E-A947-70E740481C1C}">
                  <a14:useLocalDpi xmlns:a14="http://schemas.microsoft.com/office/drawing/2010/main"/>
                </a:ext>
              </a:extLst>
            </a:blip>
            <a:srcRect/>
            <a:stretch/>
          </p:blipFill>
          <p:spPr>
            <a:xfrm>
              <a:off x="6244856" y="3419342"/>
              <a:ext cx="5947144" cy="3429000"/>
            </a:xfrm>
            <a:prstGeom prst="rect">
              <a:avLst/>
            </a:prstGeom>
          </p:spPr>
        </p:pic>
        <p:pic>
          <p:nvPicPr>
            <p:cNvPr id="17" name="Picture 16">
              <a:extLst>
                <a:ext uri="{FF2B5EF4-FFF2-40B4-BE49-F238E27FC236}">
                  <a16:creationId xmlns:a16="http://schemas.microsoft.com/office/drawing/2014/main" id="{45B6E2C7-BC34-C54A-AA36-EC2DA7D6C0BE}"/>
                </a:ext>
              </a:extLst>
            </p:cNvPr>
            <p:cNvPicPr>
              <a:picLocks noChangeAspect="1"/>
            </p:cNvPicPr>
            <p:nvPr userDrawn="1"/>
          </p:nvPicPr>
          <p:blipFill rotWithShape="1">
            <a:blip r:embed="rId4" cstate="email">
              <a:alphaModFix amt="5000"/>
              <a:extLst>
                <a:ext uri="{28A0092B-C50C-407E-A947-70E740481C1C}">
                  <a14:useLocalDpi xmlns:a14="http://schemas.microsoft.com/office/drawing/2010/main"/>
                </a:ext>
              </a:extLst>
            </a:blip>
            <a:srcRect/>
            <a:stretch/>
          </p:blipFill>
          <p:spPr>
            <a:xfrm>
              <a:off x="0" y="0"/>
              <a:ext cx="6096000" cy="3338623"/>
            </a:xfrm>
            <a:prstGeom prst="rect">
              <a:avLst/>
            </a:prstGeom>
          </p:spPr>
        </p:pic>
        <p:pic>
          <p:nvPicPr>
            <p:cNvPr id="18" name="Picture 17">
              <a:extLst>
                <a:ext uri="{FF2B5EF4-FFF2-40B4-BE49-F238E27FC236}">
                  <a16:creationId xmlns:a16="http://schemas.microsoft.com/office/drawing/2014/main" id="{6777A11A-7F56-3549-A15B-87AC6999EA81}"/>
                </a:ext>
              </a:extLst>
            </p:cNvPr>
            <p:cNvPicPr>
              <a:picLocks noChangeAspect="1"/>
            </p:cNvPicPr>
            <p:nvPr userDrawn="1"/>
          </p:nvPicPr>
          <p:blipFill rotWithShape="1">
            <a:blip r:embed="rId5" cstate="email">
              <a:alphaModFix amt="5000"/>
              <a:extLst>
                <a:ext uri="{28A0092B-C50C-407E-A947-70E740481C1C}">
                  <a14:useLocalDpi xmlns:a14="http://schemas.microsoft.com/office/drawing/2010/main"/>
                </a:ext>
              </a:extLst>
            </a:blip>
            <a:srcRect/>
            <a:stretch/>
          </p:blipFill>
          <p:spPr>
            <a:xfrm>
              <a:off x="6244856" y="-9657"/>
              <a:ext cx="5947144" cy="3429000"/>
            </a:xfrm>
            <a:prstGeom prst="rect">
              <a:avLst/>
            </a:prstGeom>
          </p:spPr>
        </p:pic>
      </p:grpSp>
      <p:sp>
        <p:nvSpPr>
          <p:cNvPr id="7" name="Picture Placeholder 6">
            <a:extLst>
              <a:ext uri="{FF2B5EF4-FFF2-40B4-BE49-F238E27FC236}">
                <a16:creationId xmlns:a16="http://schemas.microsoft.com/office/drawing/2014/main" id="{3AD68172-726C-9D4D-AFB6-B6D5081E2D13}"/>
              </a:ext>
            </a:extLst>
          </p:cNvPr>
          <p:cNvSpPr>
            <a:spLocks noGrp="1"/>
          </p:cNvSpPr>
          <p:nvPr>
            <p:ph type="pic" sz="quarter" idx="13"/>
          </p:nvPr>
        </p:nvSpPr>
        <p:spPr>
          <a:xfrm>
            <a:off x="0" y="0"/>
            <a:ext cx="12192000" cy="3722914"/>
          </a:xfrm>
          <a:prstGeom prst="rect">
            <a:avLst/>
          </a:prstGeom>
        </p:spPr>
        <p:txBody>
          <a:bodyPr/>
          <a:lstStyle/>
          <a:p>
            <a:endParaRPr lang="en-US" dirty="0"/>
          </a:p>
        </p:txBody>
      </p:sp>
      <p:pic>
        <p:nvPicPr>
          <p:cNvPr id="8" name="Picture 7">
            <a:extLst>
              <a:ext uri="{FF2B5EF4-FFF2-40B4-BE49-F238E27FC236}">
                <a16:creationId xmlns:a16="http://schemas.microsoft.com/office/drawing/2014/main" id="{88C3531A-447B-CC40-A5CB-EBEA7C81359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9" name="Title 1">
            <a:extLst>
              <a:ext uri="{FF2B5EF4-FFF2-40B4-BE49-F238E27FC236}">
                <a16:creationId xmlns:a16="http://schemas.microsoft.com/office/drawing/2014/main" id="{E0E7B2FD-F6A6-CC45-9651-D95241234DE0}"/>
              </a:ext>
            </a:extLst>
          </p:cNvPr>
          <p:cNvSpPr>
            <a:spLocks noGrp="1"/>
          </p:cNvSpPr>
          <p:nvPr>
            <p:ph type="title"/>
          </p:nvPr>
        </p:nvSpPr>
        <p:spPr>
          <a:xfrm>
            <a:off x="831850" y="4484957"/>
            <a:ext cx="9724390" cy="756903"/>
          </a:xfrm>
          <a:prstGeom prst="rect">
            <a:avLst/>
          </a:prstGeom>
        </p:spPr>
        <p:txBody>
          <a:bodyPr anchor="t"/>
          <a:lstStyle>
            <a:lvl1pP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2">
            <a:extLst>
              <a:ext uri="{FF2B5EF4-FFF2-40B4-BE49-F238E27FC236}">
                <a16:creationId xmlns:a16="http://schemas.microsoft.com/office/drawing/2014/main" id="{9DA20464-4FF8-3A44-84FF-8815ED5273DF}"/>
              </a:ext>
            </a:extLst>
          </p:cNvPr>
          <p:cNvSpPr>
            <a:spLocks noGrp="1"/>
          </p:cNvSpPr>
          <p:nvPr>
            <p:ph type="body" idx="1"/>
          </p:nvPr>
        </p:nvSpPr>
        <p:spPr>
          <a:xfrm>
            <a:off x="831850" y="5247153"/>
            <a:ext cx="6879276" cy="643291"/>
          </a:xfrm>
          <a:prstGeom prst="rect">
            <a:avLst/>
          </a:prstGeom>
        </p:spPr>
        <p:txBody>
          <a:bodyPr/>
          <a:lstStyle>
            <a:lvl1pPr marL="0" indent="0">
              <a:buNone/>
              <a:defRPr sz="2400" b="0" i="0">
                <a:solidFill>
                  <a:srgbClr val="FF4A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1" name="Oval 20">
            <a:extLst>
              <a:ext uri="{FF2B5EF4-FFF2-40B4-BE49-F238E27FC236}">
                <a16:creationId xmlns:a16="http://schemas.microsoft.com/office/drawing/2014/main" id="{6D09D017-7F9B-7F40-902B-E9C60337FE5E}"/>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lide Number Placeholder 5">
            <a:extLst>
              <a:ext uri="{FF2B5EF4-FFF2-40B4-BE49-F238E27FC236}">
                <a16:creationId xmlns:a16="http://schemas.microsoft.com/office/drawing/2014/main" id="{CB9A959E-3FE5-6245-B1FE-C8564C1C0B91}"/>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752434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Two Colum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D929C9-3D7C-5E47-AD44-FFB78D77B15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sp>
        <p:nvSpPr>
          <p:cNvPr id="2" name="Title 1">
            <a:extLst>
              <a:ext uri="{FF2B5EF4-FFF2-40B4-BE49-F238E27FC236}">
                <a16:creationId xmlns:a16="http://schemas.microsoft.com/office/drawing/2014/main" id="{54E4CAC7-BF03-504E-89DC-A7FFB96C3972}"/>
              </a:ext>
            </a:extLst>
          </p:cNvPr>
          <p:cNvSpPr>
            <a:spLocks noGrp="1"/>
          </p:cNvSpPr>
          <p:nvPr>
            <p:ph type="title"/>
          </p:nvPr>
        </p:nvSpPr>
        <p:spPr>
          <a:xfrm>
            <a:off x="747392" y="382332"/>
            <a:ext cx="10697214" cy="531854"/>
          </a:xfrm>
          <a:prstGeom prst="rect">
            <a:avLst/>
          </a:prstGeom>
        </p:spPr>
        <p:txBody>
          <a:bodyPr/>
          <a:lstStyle>
            <a:lvl1pPr>
              <a:defRPr sz="38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7D9D711-DE73-3744-88A9-8DBD6E01B676}"/>
              </a:ext>
            </a:extLst>
          </p:cNvPr>
          <p:cNvSpPr>
            <a:spLocks noGrp="1"/>
          </p:cNvSpPr>
          <p:nvPr>
            <p:ph type="body" idx="1"/>
          </p:nvPr>
        </p:nvSpPr>
        <p:spPr>
          <a:xfrm>
            <a:off x="747392" y="1530336"/>
            <a:ext cx="5174927" cy="571841"/>
          </a:xfrm>
          <a:prstGeom prst="rect">
            <a:avLst/>
          </a:prstGeom>
        </p:spPr>
        <p:txBody>
          <a:bodyPr anchor="t">
            <a:normAutofit/>
          </a:bodyPr>
          <a:lstStyle>
            <a:lvl1pPr marL="0" indent="0">
              <a:buNone/>
              <a:defRPr sz="2400" b="0" i="0">
                <a:solidFill>
                  <a:srgbClr val="FF4A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302811-0929-C945-AB7E-0FAD806644AB}"/>
              </a:ext>
            </a:extLst>
          </p:cNvPr>
          <p:cNvSpPr>
            <a:spLocks noGrp="1"/>
          </p:cNvSpPr>
          <p:nvPr>
            <p:ph sz="half" idx="2"/>
          </p:nvPr>
        </p:nvSpPr>
        <p:spPr>
          <a:xfrm>
            <a:off x="747394" y="2143876"/>
            <a:ext cx="5174926" cy="3684588"/>
          </a:xfrm>
          <a:prstGeom prst="rect">
            <a:avLst/>
          </a:prstGeom>
        </p:spPr>
        <p:txBody>
          <a:bodyPr/>
          <a:lstStyle>
            <a:lvl1pPr marL="0" indent="0">
              <a:lnSpc>
                <a:spcPts val="2400"/>
              </a:lnSpc>
              <a:buNone/>
              <a:defRPr sz="2000" b="0" i="0">
                <a:solidFill>
                  <a:srgbClr val="022077"/>
                </a:solidFill>
                <a:latin typeface="Arial" panose="020B0604020202020204" pitchFamily="34" charset="0"/>
                <a:cs typeface="Arial" panose="020B0604020202020204" pitchFamily="34" charset="0"/>
              </a:defRPr>
            </a:lvl1pPr>
            <a:lvl2pPr marL="457200" indent="0">
              <a:lnSpc>
                <a:spcPts val="2400"/>
              </a:lnSpc>
              <a:buNone/>
              <a:defRPr sz="1800" b="0" i="0">
                <a:solidFill>
                  <a:srgbClr val="022077"/>
                </a:solidFill>
                <a:latin typeface="Arial" panose="020B0604020202020204" pitchFamily="34" charset="0"/>
                <a:cs typeface="Arial" panose="020B0604020202020204" pitchFamily="34" charset="0"/>
              </a:defRPr>
            </a:lvl2pPr>
            <a:lvl3pPr>
              <a:lnSpc>
                <a:spcPts val="2400"/>
              </a:lnSpc>
              <a:defRPr b="0" i="0">
                <a:solidFill>
                  <a:srgbClr val="022077"/>
                </a:solidFill>
                <a:latin typeface="Arial" panose="020B0604020202020204" pitchFamily="34" charset="0"/>
                <a:cs typeface="Arial" panose="020B0604020202020204" pitchFamily="34" charset="0"/>
              </a:defRPr>
            </a:lvl3pPr>
            <a:lvl4pPr>
              <a:lnSpc>
                <a:spcPts val="2400"/>
              </a:lnSpc>
              <a:defRPr b="0" i="0">
                <a:solidFill>
                  <a:srgbClr val="022077"/>
                </a:solidFill>
                <a:latin typeface="Arial" panose="020B0604020202020204" pitchFamily="34" charset="0"/>
                <a:cs typeface="Arial" panose="020B0604020202020204" pitchFamily="34" charset="0"/>
              </a:defRPr>
            </a:lvl4pPr>
            <a:lvl5pPr>
              <a:lnSpc>
                <a:spcPts val="2400"/>
              </a:lnSpc>
              <a:defRPr b="0" i="0">
                <a:solidFill>
                  <a:srgbClr val="022077"/>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AD37A9-C8C7-8C49-ABE8-90AFB2695E12}"/>
              </a:ext>
            </a:extLst>
          </p:cNvPr>
          <p:cNvSpPr>
            <a:spLocks noGrp="1"/>
          </p:cNvSpPr>
          <p:nvPr>
            <p:ph type="body" sz="quarter" idx="3"/>
          </p:nvPr>
        </p:nvSpPr>
        <p:spPr>
          <a:xfrm>
            <a:off x="6095999" y="1530336"/>
            <a:ext cx="5348607" cy="571841"/>
          </a:xfrm>
          <a:prstGeom prst="rect">
            <a:avLst/>
          </a:prstGeom>
        </p:spPr>
        <p:txBody>
          <a:bodyPr anchor="t">
            <a:normAutofit/>
          </a:bodyPr>
          <a:lstStyle>
            <a:lvl1pPr marL="0" indent="0">
              <a:buNone/>
              <a:defRPr sz="2400" b="0" i="0">
                <a:solidFill>
                  <a:srgbClr val="FF4A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B99638-1551-1E4F-B6BC-F89C75329323}"/>
              </a:ext>
            </a:extLst>
          </p:cNvPr>
          <p:cNvSpPr>
            <a:spLocks noGrp="1"/>
          </p:cNvSpPr>
          <p:nvPr>
            <p:ph sz="quarter" idx="4"/>
          </p:nvPr>
        </p:nvSpPr>
        <p:spPr>
          <a:xfrm>
            <a:off x="6095999" y="2143876"/>
            <a:ext cx="5348608" cy="3684588"/>
          </a:xfrm>
          <a:prstGeom prst="rect">
            <a:avLst/>
          </a:prstGeom>
        </p:spPr>
        <p:txBody>
          <a:bodyPr/>
          <a:lstStyle>
            <a:lvl1pPr marL="0" indent="0">
              <a:lnSpc>
                <a:spcPts val="2400"/>
              </a:lnSpc>
              <a:buNone/>
              <a:defRPr sz="2000" b="0" i="0">
                <a:solidFill>
                  <a:srgbClr val="022077"/>
                </a:solidFill>
                <a:latin typeface="Arial" panose="020B0604020202020204" pitchFamily="34" charset="0"/>
                <a:cs typeface="Arial" panose="020B0604020202020204" pitchFamily="34" charset="0"/>
              </a:defRPr>
            </a:lvl1pPr>
            <a:lvl2pPr marL="457200" indent="0">
              <a:lnSpc>
                <a:spcPts val="2400"/>
              </a:lnSpc>
              <a:buNone/>
              <a:defRPr sz="1800" b="0" i="0">
                <a:solidFill>
                  <a:srgbClr val="022077"/>
                </a:solidFill>
                <a:latin typeface="Arial" panose="020B0604020202020204" pitchFamily="34" charset="0"/>
                <a:cs typeface="Arial" panose="020B0604020202020204" pitchFamily="34" charset="0"/>
              </a:defRPr>
            </a:lvl2pPr>
            <a:lvl3pPr>
              <a:lnSpc>
                <a:spcPts val="2400"/>
              </a:lnSpc>
              <a:defRPr b="0" i="0">
                <a:solidFill>
                  <a:srgbClr val="022077"/>
                </a:solidFill>
                <a:latin typeface="Arial" panose="020B0604020202020204" pitchFamily="34" charset="0"/>
                <a:cs typeface="Arial" panose="020B0604020202020204" pitchFamily="34" charset="0"/>
              </a:defRPr>
            </a:lvl3pPr>
            <a:lvl4pPr>
              <a:lnSpc>
                <a:spcPts val="2400"/>
              </a:lnSpc>
              <a:defRPr b="0" i="0">
                <a:solidFill>
                  <a:srgbClr val="022077"/>
                </a:solidFill>
                <a:latin typeface="Arial" panose="020B0604020202020204" pitchFamily="34" charset="0"/>
                <a:cs typeface="Arial" panose="020B0604020202020204" pitchFamily="34" charset="0"/>
              </a:defRPr>
            </a:lvl4pPr>
            <a:lvl5pPr>
              <a:lnSpc>
                <a:spcPts val="2400"/>
              </a:lnSpc>
              <a:defRPr b="0" i="0">
                <a:solidFill>
                  <a:srgbClr val="022077"/>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Text, logo&#10;&#10;Description automatically generated">
            <a:extLst>
              <a:ext uri="{FF2B5EF4-FFF2-40B4-BE49-F238E27FC236}">
                <a16:creationId xmlns:a16="http://schemas.microsoft.com/office/drawing/2014/main" id="{3E164582-C5D2-A442-97E3-F25DCFA45C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2" name="Oval 11">
            <a:extLst>
              <a:ext uri="{FF2B5EF4-FFF2-40B4-BE49-F238E27FC236}">
                <a16:creationId xmlns:a16="http://schemas.microsoft.com/office/drawing/2014/main" id="{60AA2AF9-D797-6C4D-8142-2A5B3523C75B}"/>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Slide Number Placeholder 5">
            <a:extLst>
              <a:ext uri="{FF2B5EF4-FFF2-40B4-BE49-F238E27FC236}">
                <a16:creationId xmlns:a16="http://schemas.microsoft.com/office/drawing/2014/main" id="{A3A8314D-FEF3-1847-A1C7-4BF6CBB70B93}"/>
              </a:ext>
            </a:extLst>
          </p:cNvPr>
          <p:cNvSpPr>
            <a:spLocks noGrp="1"/>
          </p:cNvSpPr>
          <p:nvPr>
            <p:ph type="sldNum" sz="quarter" idx="12"/>
          </p:nvPr>
        </p:nvSpPr>
        <p:spPr>
          <a:xfrm>
            <a:off x="11444606" y="6376399"/>
            <a:ext cx="492125" cy="274324"/>
          </a:xfrm>
        </p:spPr>
        <p:txBody>
          <a:bodyPr/>
          <a:lstStyle>
            <a:lvl1pPr>
              <a:defRPr>
                <a:solidFill>
                  <a:schemeClr val="bg1"/>
                </a:solidFill>
                <a:latin typeface="Roboto" panose="02000000000000000000" pitchFamily="2" charset="0"/>
                <a:ea typeface="Roboto" panose="02000000000000000000" pitchFamily="2"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417911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Two Column DARK">
    <p:bg>
      <p:bgPr>
        <a:solidFill>
          <a:srgbClr val="020F39"/>
        </a:solid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BEBC3B94-EA80-AB47-A2CD-3AABE62F183C}"/>
              </a:ext>
            </a:extLst>
          </p:cNvPr>
          <p:cNvPicPr>
            <a:picLocks noChangeAspect="1"/>
          </p:cNvPicPr>
          <p:nvPr userDrawn="1"/>
        </p:nvPicPr>
        <p:blipFill rotWithShape="1">
          <a:blip r:embed="rId2" cstate="email">
            <a:alphaModFix amt="5000"/>
            <a:lum bright="70000" contrast="-70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4" name="Picture 13">
            <a:extLst>
              <a:ext uri="{FF2B5EF4-FFF2-40B4-BE49-F238E27FC236}">
                <a16:creationId xmlns:a16="http://schemas.microsoft.com/office/drawing/2014/main" id="{6D67A07F-9E0F-D848-8B6F-28004847872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sp>
        <p:nvSpPr>
          <p:cNvPr id="12" name="Title 1">
            <a:extLst>
              <a:ext uri="{FF2B5EF4-FFF2-40B4-BE49-F238E27FC236}">
                <a16:creationId xmlns:a16="http://schemas.microsoft.com/office/drawing/2014/main" id="{BE58CAE4-A02D-A34D-A0FD-4817143B57FC}"/>
              </a:ext>
            </a:extLst>
          </p:cNvPr>
          <p:cNvSpPr>
            <a:spLocks noGrp="1"/>
          </p:cNvSpPr>
          <p:nvPr>
            <p:ph type="title"/>
          </p:nvPr>
        </p:nvSpPr>
        <p:spPr>
          <a:xfrm>
            <a:off x="765545" y="382332"/>
            <a:ext cx="10679061" cy="531854"/>
          </a:xfrm>
          <a:prstGeom prst="rect">
            <a:avLst/>
          </a:prstGeom>
        </p:spPr>
        <p:txBody>
          <a:bodyPr/>
          <a:lstStyle>
            <a:lvl1pPr>
              <a:defRPr sz="3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Text Placeholder 2">
            <a:extLst>
              <a:ext uri="{FF2B5EF4-FFF2-40B4-BE49-F238E27FC236}">
                <a16:creationId xmlns:a16="http://schemas.microsoft.com/office/drawing/2014/main" id="{01A025B9-8A3F-9F40-92FE-D263443060DF}"/>
              </a:ext>
            </a:extLst>
          </p:cNvPr>
          <p:cNvSpPr>
            <a:spLocks noGrp="1"/>
          </p:cNvSpPr>
          <p:nvPr>
            <p:ph type="body" idx="1"/>
          </p:nvPr>
        </p:nvSpPr>
        <p:spPr>
          <a:xfrm>
            <a:off x="747394" y="1530336"/>
            <a:ext cx="5174925" cy="571841"/>
          </a:xfrm>
          <a:prstGeom prst="rect">
            <a:avLst/>
          </a:prstGeom>
        </p:spPr>
        <p:txBody>
          <a:bodyPr anchor="t">
            <a:normAutofit/>
          </a:bodyPr>
          <a:lstStyle>
            <a:lvl1pPr marL="0" indent="0">
              <a:buNone/>
              <a:defRPr sz="2400" b="0" i="0">
                <a:solidFill>
                  <a:srgbClr val="C5F4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3BFC4F9C-2D1F-734B-836F-256F00A77986}"/>
              </a:ext>
            </a:extLst>
          </p:cNvPr>
          <p:cNvSpPr>
            <a:spLocks noGrp="1"/>
          </p:cNvSpPr>
          <p:nvPr>
            <p:ph sz="half" idx="2"/>
          </p:nvPr>
        </p:nvSpPr>
        <p:spPr>
          <a:xfrm>
            <a:off x="747394" y="2143876"/>
            <a:ext cx="5174926" cy="3684588"/>
          </a:xfrm>
          <a:prstGeom prst="rect">
            <a:avLst/>
          </a:prstGeom>
        </p:spPr>
        <p:txBody>
          <a:bodyPr/>
          <a:lstStyle>
            <a:lvl1pPr marL="0" indent="0">
              <a:lnSpc>
                <a:spcPts val="2400"/>
              </a:lnSpc>
              <a:buNone/>
              <a:defRPr sz="2000" b="0" i="0">
                <a:solidFill>
                  <a:schemeClr val="bg1"/>
                </a:solidFill>
                <a:latin typeface="Arial" panose="020B0604020202020204" pitchFamily="34" charset="0"/>
                <a:cs typeface="Arial" panose="020B0604020202020204" pitchFamily="34" charset="0"/>
              </a:defRPr>
            </a:lvl1pPr>
            <a:lvl2pPr marL="457200" indent="0">
              <a:lnSpc>
                <a:spcPts val="2400"/>
              </a:lnSpc>
              <a:buNone/>
              <a:defRPr sz="1800" b="0" i="0">
                <a:solidFill>
                  <a:schemeClr val="bg1"/>
                </a:solidFill>
                <a:latin typeface="Arial" panose="020B0604020202020204" pitchFamily="34" charset="0"/>
                <a:cs typeface="Arial" panose="020B0604020202020204" pitchFamily="34" charset="0"/>
              </a:defRPr>
            </a:lvl2pPr>
            <a:lvl3pPr>
              <a:lnSpc>
                <a:spcPts val="2400"/>
              </a:lnSpc>
              <a:defRPr b="0" i="0">
                <a:solidFill>
                  <a:schemeClr val="bg1"/>
                </a:solidFill>
                <a:latin typeface="Arial" panose="020B0604020202020204" pitchFamily="34" charset="0"/>
                <a:cs typeface="Arial" panose="020B0604020202020204" pitchFamily="34" charset="0"/>
              </a:defRPr>
            </a:lvl3pPr>
            <a:lvl4pPr>
              <a:lnSpc>
                <a:spcPts val="2400"/>
              </a:lnSpc>
              <a:defRPr b="0" i="0">
                <a:solidFill>
                  <a:schemeClr val="bg1"/>
                </a:solidFill>
                <a:latin typeface="Arial" panose="020B0604020202020204" pitchFamily="34" charset="0"/>
                <a:cs typeface="Arial" panose="020B0604020202020204" pitchFamily="34" charset="0"/>
              </a:defRPr>
            </a:lvl4pPr>
            <a:lvl5pPr>
              <a:lnSpc>
                <a:spcPts val="2400"/>
              </a:lnSpc>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24D883DE-D65D-F94D-B654-41443A19BDE7}"/>
              </a:ext>
            </a:extLst>
          </p:cNvPr>
          <p:cNvSpPr>
            <a:spLocks noGrp="1"/>
          </p:cNvSpPr>
          <p:nvPr>
            <p:ph type="body" sz="quarter" idx="3"/>
          </p:nvPr>
        </p:nvSpPr>
        <p:spPr>
          <a:xfrm>
            <a:off x="6095999" y="1530336"/>
            <a:ext cx="5348607" cy="571841"/>
          </a:xfrm>
          <a:prstGeom prst="rect">
            <a:avLst/>
          </a:prstGeom>
        </p:spPr>
        <p:txBody>
          <a:bodyPr anchor="t">
            <a:normAutofit/>
          </a:bodyPr>
          <a:lstStyle>
            <a:lvl1pPr marL="0" indent="0">
              <a:buNone/>
              <a:defRPr sz="2400" b="0" i="0">
                <a:solidFill>
                  <a:srgbClr val="C5F400"/>
                </a:solidFill>
                <a:latin typeface="Arial" panose="020B0604020202020204" pitchFamily="34" charset="0"/>
                <a:ea typeface="Roboto Slab" pitchFamily="2"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5FBBAED3-460D-EB48-8097-B905B4865A1D}"/>
              </a:ext>
            </a:extLst>
          </p:cNvPr>
          <p:cNvSpPr>
            <a:spLocks noGrp="1"/>
          </p:cNvSpPr>
          <p:nvPr>
            <p:ph sz="quarter" idx="4"/>
          </p:nvPr>
        </p:nvSpPr>
        <p:spPr>
          <a:xfrm>
            <a:off x="6095999" y="2143876"/>
            <a:ext cx="5348608" cy="3684588"/>
          </a:xfrm>
          <a:prstGeom prst="rect">
            <a:avLst/>
          </a:prstGeom>
        </p:spPr>
        <p:txBody>
          <a:bodyPr/>
          <a:lstStyle>
            <a:lvl1pPr marL="0" indent="0">
              <a:lnSpc>
                <a:spcPts val="2400"/>
              </a:lnSpc>
              <a:buNone/>
              <a:defRPr sz="2000" b="0" i="0">
                <a:solidFill>
                  <a:schemeClr val="bg1"/>
                </a:solidFill>
                <a:latin typeface="Arial" panose="020B0604020202020204" pitchFamily="34" charset="0"/>
                <a:cs typeface="Arial" panose="020B0604020202020204" pitchFamily="34" charset="0"/>
              </a:defRPr>
            </a:lvl1pPr>
            <a:lvl2pPr marL="457200" indent="0">
              <a:lnSpc>
                <a:spcPts val="2400"/>
              </a:lnSpc>
              <a:buNone/>
              <a:defRPr sz="1800" b="0" i="0">
                <a:solidFill>
                  <a:schemeClr val="bg1"/>
                </a:solidFill>
                <a:latin typeface="Arial" panose="020B0604020202020204" pitchFamily="34" charset="0"/>
                <a:cs typeface="Arial" panose="020B0604020202020204" pitchFamily="34" charset="0"/>
              </a:defRPr>
            </a:lvl2pPr>
            <a:lvl3pPr>
              <a:lnSpc>
                <a:spcPts val="2400"/>
              </a:lnSpc>
              <a:defRPr b="0" i="0">
                <a:solidFill>
                  <a:schemeClr val="bg1"/>
                </a:solidFill>
                <a:latin typeface="Arial" panose="020B0604020202020204" pitchFamily="34" charset="0"/>
                <a:cs typeface="Arial" panose="020B0604020202020204" pitchFamily="34" charset="0"/>
              </a:defRPr>
            </a:lvl3pPr>
            <a:lvl4pPr>
              <a:lnSpc>
                <a:spcPts val="2400"/>
              </a:lnSpc>
              <a:defRPr b="0" i="0">
                <a:solidFill>
                  <a:schemeClr val="bg1"/>
                </a:solidFill>
                <a:latin typeface="Arial" panose="020B0604020202020204" pitchFamily="34" charset="0"/>
                <a:cs typeface="Arial" panose="020B0604020202020204" pitchFamily="34" charset="0"/>
              </a:defRPr>
            </a:lvl4pPr>
            <a:lvl5pPr>
              <a:lnSpc>
                <a:spcPts val="2400"/>
              </a:lnSpc>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Oval 18">
            <a:extLst>
              <a:ext uri="{FF2B5EF4-FFF2-40B4-BE49-F238E27FC236}">
                <a16:creationId xmlns:a16="http://schemas.microsoft.com/office/drawing/2014/main" id="{49152187-D46B-F24D-A1BF-4B40C2F3976B}"/>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5">
            <a:extLst>
              <a:ext uri="{FF2B5EF4-FFF2-40B4-BE49-F238E27FC236}">
                <a16:creationId xmlns:a16="http://schemas.microsoft.com/office/drawing/2014/main" id="{A0EAA128-386C-3D4D-AF7A-239BAC1EAFFF}"/>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871907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0F3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D3A902-08E6-4940-8AB6-BBBA10A4C2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74000" y="6253211"/>
            <a:ext cx="3479800" cy="5207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ED4791B-E88B-EC40-A89A-A7B2AFE41FD4}"/>
              </a:ext>
            </a:extLst>
          </p:cNvPr>
          <p:cNvPicPr>
            <a:picLocks noChangeAspect="1"/>
          </p:cNvPicPr>
          <p:nvPr userDrawn="1"/>
        </p:nvPicPr>
        <p:blipFill rotWithShape="1">
          <a:blip r:embed="rId3" cstate="email">
            <a:alphaModFix amt="5000"/>
            <a:lum bright="70000" contrast="-70000"/>
            <a:extLst>
              <a:ext uri="{BEBA8EAE-BF5A-486C-A8C5-ECC9F3942E4B}">
                <a14:imgProps xmlns:a14="http://schemas.microsoft.com/office/drawing/2010/main">
                  <a14:imgLayer r:embed="rId4">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sp>
        <p:nvSpPr>
          <p:cNvPr id="8" name="Title 1">
            <a:extLst>
              <a:ext uri="{FF2B5EF4-FFF2-40B4-BE49-F238E27FC236}">
                <a16:creationId xmlns:a16="http://schemas.microsoft.com/office/drawing/2014/main" id="{39D101DC-63B4-3F48-BE78-C27B22BFECDC}"/>
              </a:ext>
            </a:extLst>
          </p:cNvPr>
          <p:cNvSpPr>
            <a:spLocks noGrp="1"/>
          </p:cNvSpPr>
          <p:nvPr>
            <p:ph type="title"/>
          </p:nvPr>
        </p:nvSpPr>
        <p:spPr>
          <a:xfrm>
            <a:off x="585488" y="5394326"/>
            <a:ext cx="6687879" cy="762310"/>
          </a:xfrm>
          <a:prstGeom prst="rect">
            <a:avLst/>
          </a:prstGeom>
        </p:spPr>
        <p:txBody>
          <a:bodyPr/>
          <a:lstStyle>
            <a:lvl1pPr>
              <a:defRPr sz="3500" b="0" i="0">
                <a:solidFill>
                  <a:schemeClr val="bg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4" name="Oval 13">
            <a:extLst>
              <a:ext uri="{FF2B5EF4-FFF2-40B4-BE49-F238E27FC236}">
                <a16:creationId xmlns:a16="http://schemas.microsoft.com/office/drawing/2014/main" id="{A1C87B22-4130-EC46-926B-A150664A2C1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3158CD07-EEA8-E640-B1E1-32A847039177}"/>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3564650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Slide 3">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73C6CCDC-1D55-004A-9842-F6862B46E58E}"/>
              </a:ext>
            </a:extLst>
          </p:cNvPr>
          <p:cNvPicPr>
            <a:picLocks noChangeAspect="1"/>
          </p:cNvPicPr>
          <p:nvPr userDrawn="1"/>
        </p:nvPicPr>
        <p:blipFill rotWithShape="1">
          <a:blip r:embed="rId2" cstate="email">
            <a:alphaModFix amt="5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6657"/>
                    </a14:imgEffect>
                    <a14:imgEffect>
                      <a14:saturation sat="0"/>
                    </a14:imgEffect>
                  </a14:imgLayer>
                </a14:imgProps>
              </a:ext>
              <a:ext uri="{28A0092B-C50C-407E-A947-70E740481C1C}">
                <a14:useLocalDpi xmlns:a14="http://schemas.microsoft.com/office/drawing/2010/main"/>
              </a:ext>
            </a:extLst>
          </a:blip>
          <a:srcRect t="-2"/>
          <a:stretch/>
        </p:blipFill>
        <p:spPr>
          <a:xfrm rot="10800000">
            <a:off x="7273365" y="0"/>
            <a:ext cx="4918635" cy="5174005"/>
          </a:xfrm>
          <a:prstGeom prst="rect">
            <a:avLst/>
          </a:prstGeom>
          <a:noFill/>
        </p:spPr>
      </p:pic>
      <p:sp>
        <p:nvSpPr>
          <p:cNvPr id="11" name="Title 1">
            <a:extLst>
              <a:ext uri="{FF2B5EF4-FFF2-40B4-BE49-F238E27FC236}">
                <a16:creationId xmlns:a16="http://schemas.microsoft.com/office/drawing/2014/main" id="{5F9FC1DA-A0B8-614C-9382-C9860E32EF0C}"/>
              </a:ext>
            </a:extLst>
          </p:cNvPr>
          <p:cNvSpPr>
            <a:spLocks noGrp="1"/>
          </p:cNvSpPr>
          <p:nvPr>
            <p:ph type="ctrTitle"/>
          </p:nvPr>
        </p:nvSpPr>
        <p:spPr>
          <a:xfrm>
            <a:off x="3949256" y="4153249"/>
            <a:ext cx="7492672" cy="793920"/>
          </a:xfrm>
          <a:prstGeom prst="rect">
            <a:avLst/>
          </a:prstGeom>
        </p:spPr>
        <p:txBody>
          <a:bodyPr anchor="t">
            <a:normAutofit/>
          </a:bodyPr>
          <a:lstStyle>
            <a:lvl1pPr algn="l">
              <a:defRPr sz="4000" b="0" i="0">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AF9CE36C-49E7-C74B-93A8-2C3A8E71D03B}"/>
              </a:ext>
            </a:extLst>
          </p:cNvPr>
          <p:cNvSpPr>
            <a:spLocks noGrp="1"/>
          </p:cNvSpPr>
          <p:nvPr>
            <p:ph type="subTitle" idx="1"/>
          </p:nvPr>
        </p:nvSpPr>
        <p:spPr>
          <a:xfrm>
            <a:off x="3949256" y="4979086"/>
            <a:ext cx="7987476" cy="672247"/>
          </a:xfrm>
          <a:prstGeom prst="rect">
            <a:avLst/>
          </a:prstGeom>
        </p:spPr>
        <p:txBody>
          <a:bodyPr>
            <a:normAutofit/>
          </a:bodyPr>
          <a:lstStyle>
            <a:lvl1pPr marL="0" indent="0" algn="l">
              <a:buNone/>
              <a:defRPr sz="28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Logo&#10;&#10;Description automatically generated">
            <a:extLst>
              <a:ext uri="{FF2B5EF4-FFF2-40B4-BE49-F238E27FC236}">
                <a16:creationId xmlns:a16="http://schemas.microsoft.com/office/drawing/2014/main" id="{DA59D751-B3B7-0F40-86D4-55BAECEF3A3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48733" y="1867488"/>
            <a:ext cx="6571955" cy="1914439"/>
          </a:xfrm>
          <a:prstGeom prst="rect">
            <a:avLst/>
          </a:prstGeom>
        </p:spPr>
      </p:pic>
    </p:spTree>
    <p:extLst>
      <p:ext uri="{BB962C8B-B14F-4D97-AF65-F5344CB8AC3E}">
        <p14:creationId xmlns:p14="http://schemas.microsoft.com/office/powerpoint/2010/main" val="278873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sp>
        <p:nvSpPr>
          <p:cNvPr id="9" name="Oval 8">
            <a:extLst>
              <a:ext uri="{FF2B5EF4-FFF2-40B4-BE49-F238E27FC236}">
                <a16:creationId xmlns:a16="http://schemas.microsoft.com/office/drawing/2014/main" id="{718CED8E-B2EC-5645-977B-B28048157369}"/>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4" name="Title 1">
            <a:extLst>
              <a:ext uri="{FF2B5EF4-FFF2-40B4-BE49-F238E27FC236}">
                <a16:creationId xmlns:a16="http://schemas.microsoft.com/office/drawing/2014/main" id="{5BAA5261-7A1A-2C44-B096-94A5837E4AB9}"/>
              </a:ext>
            </a:extLst>
          </p:cNvPr>
          <p:cNvSpPr>
            <a:spLocks noGrp="1"/>
          </p:cNvSpPr>
          <p:nvPr>
            <p:ph type="title"/>
          </p:nvPr>
        </p:nvSpPr>
        <p:spPr>
          <a:xfrm>
            <a:off x="765544" y="365126"/>
            <a:ext cx="10679062" cy="762310"/>
          </a:xfrm>
          <a:prstGeom prst="rect">
            <a:avLst/>
          </a:prstGeom>
        </p:spPr>
        <p:txBody>
          <a:bodyPr/>
          <a:lstStyle>
            <a:lvl1pPr>
              <a:defRPr sz="3800" b="0" i="0">
                <a:solidFill>
                  <a:schemeClr val="tx2"/>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CCAF0111-DE26-914F-B19C-B5F0063DBD4B}"/>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2E79535-EB88-604E-B3C1-9A71B536E4A7}"/>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2580523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Blue +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4" name="Title 1">
            <a:extLst>
              <a:ext uri="{FF2B5EF4-FFF2-40B4-BE49-F238E27FC236}">
                <a16:creationId xmlns:a16="http://schemas.microsoft.com/office/drawing/2014/main" id="{5BAA5261-7A1A-2C44-B096-94A5837E4AB9}"/>
              </a:ext>
            </a:extLst>
          </p:cNvPr>
          <p:cNvSpPr>
            <a:spLocks noGrp="1"/>
          </p:cNvSpPr>
          <p:nvPr>
            <p:ph type="title"/>
          </p:nvPr>
        </p:nvSpPr>
        <p:spPr>
          <a:xfrm>
            <a:off x="765543" y="365126"/>
            <a:ext cx="6570921" cy="762310"/>
          </a:xfrm>
          <a:prstGeom prst="rect">
            <a:avLst/>
          </a:prstGeom>
        </p:spPr>
        <p:txBody>
          <a:bodyPr/>
          <a:lstStyle>
            <a:lvl1pPr>
              <a:defRPr sz="3800" b="0" i="0">
                <a:solidFill>
                  <a:schemeClr val="tx2"/>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29AF6EDE-ED4D-DE4C-9C9F-B477778F6CF3}"/>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B826BF21-DAAF-1547-A0EC-6C578E992FAC}"/>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6" name="Content Placeholder 2">
            <a:extLst>
              <a:ext uri="{FF2B5EF4-FFF2-40B4-BE49-F238E27FC236}">
                <a16:creationId xmlns:a16="http://schemas.microsoft.com/office/drawing/2014/main" id="{670B7A42-804D-4247-8E02-4A0B0D9A0282}"/>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45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Blue + Backgroun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4" name="Title 1">
            <a:extLst>
              <a:ext uri="{FF2B5EF4-FFF2-40B4-BE49-F238E27FC236}">
                <a16:creationId xmlns:a16="http://schemas.microsoft.com/office/drawing/2014/main" id="{5BAA5261-7A1A-2C44-B096-94A5837E4AB9}"/>
              </a:ext>
            </a:extLst>
          </p:cNvPr>
          <p:cNvSpPr>
            <a:spLocks noGrp="1"/>
          </p:cNvSpPr>
          <p:nvPr>
            <p:ph type="title"/>
          </p:nvPr>
        </p:nvSpPr>
        <p:spPr>
          <a:xfrm>
            <a:off x="765544" y="365126"/>
            <a:ext cx="6624084" cy="762310"/>
          </a:xfrm>
          <a:prstGeom prst="rect">
            <a:avLst/>
          </a:prstGeom>
        </p:spPr>
        <p:txBody>
          <a:bodyPr/>
          <a:lstStyle>
            <a:lvl1pPr>
              <a:defRPr sz="3800" b="0" i="0">
                <a:solidFill>
                  <a:schemeClr val="tx2"/>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10" name="Oval 9">
            <a:extLst>
              <a:ext uri="{FF2B5EF4-FFF2-40B4-BE49-F238E27FC236}">
                <a16:creationId xmlns:a16="http://schemas.microsoft.com/office/drawing/2014/main" id="{29AF6EDE-ED4D-DE4C-9C9F-B477778F6CF3}"/>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id="{B826BF21-DAAF-1547-A0EC-6C578E992FAC}"/>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9" name="Content Placeholder 2">
            <a:extLst>
              <a:ext uri="{FF2B5EF4-FFF2-40B4-BE49-F238E27FC236}">
                <a16:creationId xmlns:a16="http://schemas.microsoft.com/office/drawing/2014/main" id="{681C3E73-869E-7941-91C9-411FBB562137}"/>
              </a:ext>
            </a:extLst>
          </p:cNvPr>
          <p:cNvSpPr>
            <a:spLocks noGrp="1"/>
          </p:cNvSpPr>
          <p:nvPr>
            <p:ph idx="1" hasCustomPrompt="1"/>
          </p:nvPr>
        </p:nvSpPr>
        <p:spPr>
          <a:xfrm>
            <a:off x="765544" y="1368735"/>
            <a:ext cx="561054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Oval 14">
            <a:extLst>
              <a:ext uri="{FF2B5EF4-FFF2-40B4-BE49-F238E27FC236}">
                <a16:creationId xmlns:a16="http://schemas.microsoft.com/office/drawing/2014/main" id="{7C151FBD-AC78-D141-A06C-DDA0547B14FF}"/>
              </a:ext>
            </a:extLst>
          </p:cNvPr>
          <p:cNvSpPr/>
          <p:nvPr userDrawn="1"/>
        </p:nvSpPr>
        <p:spPr>
          <a:xfrm>
            <a:off x="6687879" y="-722477"/>
            <a:ext cx="8803758" cy="8803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95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Te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5" name="Title 1">
            <a:extLst>
              <a:ext uri="{FF2B5EF4-FFF2-40B4-BE49-F238E27FC236}">
                <a16:creationId xmlns:a16="http://schemas.microsoft.com/office/drawing/2014/main" id="{5224C225-D204-D844-B8C3-D5DF66D949AF}"/>
              </a:ext>
            </a:extLst>
          </p:cNvPr>
          <p:cNvSpPr>
            <a:spLocks noGrp="1"/>
          </p:cNvSpPr>
          <p:nvPr>
            <p:ph type="title"/>
          </p:nvPr>
        </p:nvSpPr>
        <p:spPr>
          <a:xfrm>
            <a:off x="765544" y="365126"/>
            <a:ext cx="10679062" cy="762310"/>
          </a:xfrm>
          <a:prstGeom prst="rect">
            <a:avLst/>
          </a:prstGeom>
        </p:spPr>
        <p:txBody>
          <a:bodyPr/>
          <a:lstStyle>
            <a:lvl1pPr>
              <a:defRPr sz="3800" b="0" i="0">
                <a:solidFill>
                  <a:schemeClr val="accent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B0B16ABD-AE6B-D54D-946A-616A92E42B7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F5BA6D8C-A454-444E-B240-F2A5E6A7B914}"/>
              </a:ext>
            </a:extLst>
          </p:cNvPr>
          <p:cNvSpPr>
            <a:spLocks noGrp="1"/>
          </p:cNvSpPr>
          <p:nvPr>
            <p:ph type="sldNum" sz="quarter" idx="12"/>
          </p:nvPr>
        </p:nvSpPr>
        <p:spPr>
          <a:xfrm>
            <a:off x="11444606" y="6376399"/>
            <a:ext cx="492125" cy="274324"/>
          </a:xfrm>
        </p:spPr>
        <p:txBody>
          <a:bodyPr/>
          <a:lstStyle>
            <a:lvl1pPr>
              <a:defRPr>
                <a:solidFill>
                  <a:schemeClr val="bg1"/>
                </a:solidFill>
                <a:latin typeface="Roboto" panose="02000000000000000000" pitchFamily="2" charset="0"/>
                <a:ea typeface="Roboto" panose="02000000000000000000" pitchFamily="2" charset="0"/>
              </a:defRPr>
            </a:lvl1pPr>
          </a:lstStyle>
          <a:p>
            <a:fld id="{CDCB46B4-79E8-1449-8D45-8ACF439F73AA}" type="slidenum">
              <a:rPr lang="en-US" smtClean="0"/>
              <a:pPr/>
              <a:t>‹#›</a:t>
            </a:fld>
            <a:endParaRPr lang="en-US" dirty="0"/>
          </a:p>
        </p:txBody>
      </p:sp>
      <p:sp>
        <p:nvSpPr>
          <p:cNvPr id="11" name="Content Placeholder 2">
            <a:extLst>
              <a:ext uri="{FF2B5EF4-FFF2-40B4-BE49-F238E27FC236}">
                <a16:creationId xmlns:a16="http://schemas.microsoft.com/office/drawing/2014/main" id="{D2106608-286B-CE45-9F0A-689F994B06A8}"/>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83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Teal +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5689B2-9F1D-214B-8D2B-6FC0EF7A28D6}"/>
              </a:ext>
            </a:extLst>
          </p:cNvPr>
          <p:cNvPicPr>
            <a:picLocks noChangeAspect="1"/>
          </p:cNvPicPr>
          <p:nvPr userDrawn="1"/>
        </p:nvPicPr>
        <p:blipFill rotWithShape="1">
          <a:blip r:embed="rId2" cstate="email">
            <a:alphaModFix amt="1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730857"/>
            <a:ext cx="5135528" cy="5127143"/>
          </a:xfrm>
          <a:prstGeom prst="rect">
            <a:avLst/>
          </a:prstGeom>
        </p:spPr>
      </p:pic>
      <p:pic>
        <p:nvPicPr>
          <p:cNvPr id="13" name="Picture 12" descr="Text, logo&#10;&#10;Description automatically generated">
            <a:extLst>
              <a:ext uri="{FF2B5EF4-FFF2-40B4-BE49-F238E27FC236}">
                <a16:creationId xmlns:a16="http://schemas.microsoft.com/office/drawing/2014/main" id="{4717A1EA-FF38-7B40-9FC9-A221D8DC6A9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5" name="Title 1">
            <a:extLst>
              <a:ext uri="{FF2B5EF4-FFF2-40B4-BE49-F238E27FC236}">
                <a16:creationId xmlns:a16="http://schemas.microsoft.com/office/drawing/2014/main" id="{06132635-48EC-5F42-94D5-9F656E297C9D}"/>
              </a:ext>
            </a:extLst>
          </p:cNvPr>
          <p:cNvSpPr>
            <a:spLocks noGrp="1"/>
          </p:cNvSpPr>
          <p:nvPr>
            <p:ph type="title"/>
          </p:nvPr>
        </p:nvSpPr>
        <p:spPr>
          <a:xfrm>
            <a:off x="765543" y="365126"/>
            <a:ext cx="6453963" cy="762310"/>
          </a:xfrm>
          <a:prstGeom prst="rect">
            <a:avLst/>
          </a:prstGeom>
        </p:spPr>
        <p:txBody>
          <a:bodyPr/>
          <a:lstStyle>
            <a:lvl1pPr>
              <a:defRPr sz="3800" b="0" i="0">
                <a:solidFill>
                  <a:schemeClr val="accent1"/>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91CD2878-125B-E043-A94C-AB70870A7CB8}"/>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1E809F75-662A-3B4C-9E95-2CE849847199}"/>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1" name="Content Placeholder 2">
            <a:extLst>
              <a:ext uri="{FF2B5EF4-FFF2-40B4-BE49-F238E27FC236}">
                <a16:creationId xmlns:a16="http://schemas.microsoft.com/office/drawing/2014/main" id="{5C5EE776-6067-C949-969F-F7B1B9D670CC}"/>
              </a:ext>
            </a:extLst>
          </p:cNvPr>
          <p:cNvSpPr>
            <a:spLocks noGrp="1"/>
          </p:cNvSpPr>
          <p:nvPr>
            <p:ph idx="1" hasCustomPrompt="1"/>
          </p:nvPr>
        </p:nvSpPr>
        <p:spPr>
          <a:xfrm>
            <a:off x="765544" y="1368735"/>
            <a:ext cx="5007935"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16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Orange">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D0561D6B-CFE6-C94D-84BB-BCB12230FC89}"/>
              </a:ext>
            </a:extLst>
          </p:cNvPr>
          <p:cNvPicPr>
            <a:picLocks noChangeAspect="1"/>
          </p:cNvPicPr>
          <p:nvPr userDrawn="1"/>
        </p:nvPicPr>
        <p:blipFill rotWithShape="1">
          <a:blip r:embed="rId2" cstate="email">
            <a:duotone>
              <a:schemeClr val="accent3">
                <a:shade val="45000"/>
                <a:satMod val="135000"/>
              </a:schemeClr>
              <a:prstClr val="white"/>
            </a:duotone>
            <a:alphaModFix amt="6000"/>
            <a:extLst>
              <a:ext uri="{BEBA8EAE-BF5A-486C-A8C5-ECC9F3942E4B}">
                <a14:imgProps xmlns:a14="http://schemas.microsoft.com/office/drawing/2010/main">
                  <a14:imgLayer r:embed="rId3">
                    <a14:imgEffect>
                      <a14:colorTemperature colorTemp="6657"/>
                    </a14:imgEffect>
                    <a14:imgEffect>
                      <a14:saturation sat="111000"/>
                    </a14:imgEffect>
                  </a14:imgLayer>
                </a14:imgProps>
              </a:ext>
              <a:ext uri="{28A0092B-C50C-407E-A947-70E740481C1C}">
                <a14:useLocalDpi xmlns:a14="http://schemas.microsoft.com/office/drawing/2010/main"/>
              </a:ext>
            </a:extLst>
          </a:blip>
          <a:srcRect t="-2"/>
          <a:stretch/>
        </p:blipFill>
        <p:spPr>
          <a:xfrm>
            <a:off x="0" y="1683994"/>
            <a:ext cx="4918635" cy="5174005"/>
          </a:xfrm>
          <a:prstGeom prst="rect">
            <a:avLst/>
          </a:prstGeom>
          <a:noFill/>
        </p:spPr>
      </p:pic>
      <p:pic>
        <p:nvPicPr>
          <p:cNvPr id="18" name="Picture 17" descr="Text, logo&#10;&#10;Description automatically generated">
            <a:extLst>
              <a:ext uri="{FF2B5EF4-FFF2-40B4-BE49-F238E27FC236}">
                <a16:creationId xmlns:a16="http://schemas.microsoft.com/office/drawing/2014/main" id="{858B11CB-7E43-A847-8E20-16BCE9D09F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74000" y="6253211"/>
            <a:ext cx="3479800" cy="520700"/>
          </a:xfrm>
          <a:prstGeom prst="rect">
            <a:avLst/>
          </a:prstGeom>
        </p:spPr>
      </p:pic>
      <p:sp>
        <p:nvSpPr>
          <p:cNvPr id="19" name="Title 1">
            <a:extLst>
              <a:ext uri="{FF2B5EF4-FFF2-40B4-BE49-F238E27FC236}">
                <a16:creationId xmlns:a16="http://schemas.microsoft.com/office/drawing/2014/main" id="{8E547958-6AF6-5841-9423-874E22BFD0E3}"/>
              </a:ext>
            </a:extLst>
          </p:cNvPr>
          <p:cNvSpPr>
            <a:spLocks noGrp="1"/>
          </p:cNvSpPr>
          <p:nvPr>
            <p:ph type="title"/>
          </p:nvPr>
        </p:nvSpPr>
        <p:spPr>
          <a:xfrm>
            <a:off x="765544" y="365126"/>
            <a:ext cx="10679062" cy="762310"/>
          </a:xfrm>
          <a:prstGeom prst="rect">
            <a:avLst/>
          </a:prstGeom>
        </p:spPr>
        <p:txBody>
          <a:bodyPr/>
          <a:lstStyle>
            <a:lvl1pPr>
              <a:defRPr sz="3800" b="0" i="0">
                <a:solidFill>
                  <a:srgbClr val="FF4A00"/>
                </a:solidFill>
                <a:latin typeface="Arial" panose="020B0604020202020204" pitchFamily="34" charset="0"/>
                <a:ea typeface="Roboto Slab" pitchFamily="2" charset="0"/>
                <a:cs typeface="Arial" panose="020B0604020202020204" pitchFamily="34" charset="0"/>
              </a:defRPr>
            </a:lvl1pPr>
          </a:lstStyle>
          <a:p>
            <a:r>
              <a:rPr lang="en-US"/>
              <a:t>Click to edit Master title style</a:t>
            </a:r>
          </a:p>
        </p:txBody>
      </p:sp>
      <p:sp>
        <p:nvSpPr>
          <p:cNvPr id="8" name="Oval 7">
            <a:extLst>
              <a:ext uri="{FF2B5EF4-FFF2-40B4-BE49-F238E27FC236}">
                <a16:creationId xmlns:a16="http://schemas.microsoft.com/office/drawing/2014/main" id="{829A7B9F-88AB-9E4D-BCD1-7EB802811B77}"/>
              </a:ext>
            </a:extLst>
          </p:cNvPr>
          <p:cNvSpPr/>
          <p:nvPr userDrawn="1"/>
        </p:nvSpPr>
        <p:spPr>
          <a:xfrm>
            <a:off x="11505479" y="6331770"/>
            <a:ext cx="369741" cy="369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895AF550-1832-FD4B-8272-BB8DD7E89AB8}"/>
              </a:ext>
            </a:extLst>
          </p:cNvPr>
          <p:cNvSpPr>
            <a:spLocks noGrp="1"/>
          </p:cNvSpPr>
          <p:nvPr>
            <p:ph type="sldNum" sz="quarter" idx="12"/>
          </p:nvPr>
        </p:nvSpPr>
        <p:spPr>
          <a:xfrm>
            <a:off x="11444606" y="6376399"/>
            <a:ext cx="492125" cy="274324"/>
          </a:xfr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fld id="{CDCB46B4-79E8-1449-8D45-8ACF439F73AA}" type="slidenum">
              <a:rPr lang="en-US" smtClean="0"/>
              <a:pPr/>
              <a:t>‹#›</a:t>
            </a:fld>
            <a:endParaRPr lang="en-US" dirty="0"/>
          </a:p>
        </p:txBody>
      </p:sp>
      <p:sp>
        <p:nvSpPr>
          <p:cNvPr id="10" name="Content Placeholder 2">
            <a:extLst>
              <a:ext uri="{FF2B5EF4-FFF2-40B4-BE49-F238E27FC236}">
                <a16:creationId xmlns:a16="http://schemas.microsoft.com/office/drawing/2014/main" id="{FEC62F57-15EC-2947-AD88-112593BB036F}"/>
              </a:ext>
            </a:extLst>
          </p:cNvPr>
          <p:cNvSpPr>
            <a:spLocks noGrp="1"/>
          </p:cNvSpPr>
          <p:nvPr>
            <p:ph idx="1" hasCustomPrompt="1"/>
          </p:nvPr>
        </p:nvSpPr>
        <p:spPr>
          <a:xfrm>
            <a:off x="765544" y="1368735"/>
            <a:ext cx="10679062" cy="4746315"/>
          </a:xfrm>
          <a:prstGeom prst="rect">
            <a:avLst/>
          </a:prstGeom>
        </p:spPr>
        <p:txBody>
          <a:bodyPr/>
          <a:lstStyle>
            <a:lvl1pPr marL="0" indent="0">
              <a:lnSpc>
                <a:spcPts val="2400"/>
              </a:lnSpc>
              <a:buNone/>
              <a:defRPr sz="2400" b="0" i="0">
                <a:solidFill>
                  <a:srgbClr val="022077"/>
                </a:solidFill>
                <a:latin typeface="Arial" panose="020B0604020202020204" pitchFamily="34" charset="0"/>
                <a:ea typeface="Roboto" panose="02000000000000000000" pitchFamily="2" charset="0"/>
                <a:cs typeface="Arial" panose="020B0604020202020204" pitchFamily="34" charset="0"/>
              </a:defRPr>
            </a:lvl1pPr>
            <a:lvl2pPr marL="457200" indent="0">
              <a:lnSpc>
                <a:spcPts val="2400"/>
              </a:lnSpc>
              <a:buNone/>
              <a:defRPr b="0" i="0">
                <a:solidFill>
                  <a:srgbClr val="022077"/>
                </a:solidFill>
                <a:latin typeface="Arial" panose="020B0604020202020204" pitchFamily="34" charset="0"/>
                <a:ea typeface="Roboto" panose="02000000000000000000" pitchFamily="2" charset="0"/>
                <a:cs typeface="Arial" panose="020B0604020202020204" pitchFamily="34" charset="0"/>
              </a:defRPr>
            </a:lvl2pPr>
            <a:lvl3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3pPr>
            <a:lvl4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4pPr>
            <a:lvl5pPr>
              <a:lnSpc>
                <a:spcPts val="2400"/>
              </a:lnSpc>
              <a:defRPr b="0" i="0">
                <a:solidFill>
                  <a:srgbClr val="022077"/>
                </a:solidFill>
                <a:latin typeface="Arial" panose="020B0604020202020204" pitchFamily="34" charset="0"/>
                <a:ea typeface="Roboto"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33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2F41639-85BF-A349-A9F5-C8D4A6338916}"/>
              </a:ext>
            </a:extLst>
          </p:cNvPr>
          <p:cNvSpPr>
            <a:spLocks noGrp="1"/>
          </p:cNvSpPr>
          <p:nvPr>
            <p:ph type="sldNum" sz="quarter" idx="4"/>
          </p:nvPr>
        </p:nvSpPr>
        <p:spPr>
          <a:xfrm>
            <a:off x="11444606" y="6447611"/>
            <a:ext cx="492125" cy="274324"/>
          </a:xfrm>
          <a:prstGeom prst="rect">
            <a:avLst/>
          </a:prstGeom>
        </p:spPr>
        <p:txBody>
          <a:bodyPr vert="horz" lIns="91440" tIns="45720" rIns="91440" bIns="45720" rtlCol="0" anchor="ctr"/>
          <a:lstStyle>
            <a:lvl1pPr algn="ctr">
              <a:defRPr sz="1100">
                <a:solidFill>
                  <a:schemeClr val="tx1"/>
                </a:solidFill>
                <a:latin typeface="Helvetica" pitchFamily="2" charset="0"/>
                <a:ea typeface="Roboto" panose="02000000000000000000" pitchFamily="2" charset="0"/>
              </a:defRPr>
            </a:lvl1pPr>
          </a:lstStyle>
          <a:p>
            <a:fld id="{CDCB46B4-79E8-1449-8D45-8ACF439F73AA}" type="slidenum">
              <a:rPr lang="en-US" smtClean="0"/>
              <a:pPr/>
              <a:t>‹#›</a:t>
            </a:fld>
            <a:endParaRPr lang="en-US" dirty="0"/>
          </a:p>
        </p:txBody>
      </p:sp>
    </p:spTree>
    <p:extLst>
      <p:ext uri="{BB962C8B-B14F-4D97-AF65-F5344CB8AC3E}">
        <p14:creationId xmlns:p14="http://schemas.microsoft.com/office/powerpoint/2010/main" val="1099573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lvl1pPr algn="l" defTabSz="914400" rtl="0" eaLnBrk="1" latinLnBrk="0" hangingPunct="1">
        <a:lnSpc>
          <a:spcPct val="100000"/>
        </a:lnSpc>
        <a:spcBef>
          <a:spcPct val="0"/>
        </a:spcBef>
        <a:buNone/>
        <a:defRPr sz="3500" b="0" i="0" kern="1200">
          <a:solidFill>
            <a:srgbClr val="022077"/>
          </a:solidFill>
          <a:latin typeface="Acumin Pro Light" panose="020B0404020202020204" pitchFamily="34" charset="77"/>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cumin Pro Light" panose="020B0404020202020204" pitchFamily="34" charset="77"/>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cumin Pro Light" panose="020B0404020202020204" pitchFamily="34" charset="77"/>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umin Pro Light" panose="020B0404020202020204" pitchFamily="34" charset="77"/>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umin Pro Light" panose="020B0404020202020204" pitchFamily="34" charset="77"/>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cumin Pro Light" panose="020B0404020202020204" pitchFamily="34" charset="77"/>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634F0-3747-4F5B-83A3-28C6C18FBC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446" b="35808"/>
          <a:stretch/>
        </p:blipFill>
        <p:spPr>
          <a:xfrm>
            <a:off x="20" y="10"/>
            <a:ext cx="12191980" cy="3722904"/>
          </a:xfrm>
          <a:prstGeom prst="rect">
            <a:avLst/>
          </a:prstGeom>
          <a:noFill/>
        </p:spPr>
      </p:pic>
      <p:sp>
        <p:nvSpPr>
          <p:cNvPr id="3" name="Title 2">
            <a:extLst>
              <a:ext uri="{FF2B5EF4-FFF2-40B4-BE49-F238E27FC236}">
                <a16:creationId xmlns:a16="http://schemas.microsoft.com/office/drawing/2014/main" id="{BBD450AC-481C-BB49-8EFB-D32C040E893D}"/>
              </a:ext>
            </a:extLst>
          </p:cNvPr>
          <p:cNvSpPr>
            <a:spLocks noGrp="1"/>
          </p:cNvSpPr>
          <p:nvPr>
            <p:ph type="title"/>
          </p:nvPr>
        </p:nvSpPr>
        <p:spPr>
          <a:xfrm>
            <a:off x="831850" y="4484957"/>
            <a:ext cx="9724390" cy="756903"/>
          </a:xfrm>
        </p:spPr>
        <p:txBody>
          <a:bodyPr anchor="t">
            <a:normAutofit/>
          </a:bodyPr>
          <a:lstStyle/>
          <a:p>
            <a:r>
              <a:rPr lang="en-US" dirty="0"/>
              <a:t>December 2023 Featured Project</a:t>
            </a:r>
          </a:p>
        </p:txBody>
      </p:sp>
      <p:sp>
        <p:nvSpPr>
          <p:cNvPr id="4" name="Subtitle 3">
            <a:extLst>
              <a:ext uri="{FF2B5EF4-FFF2-40B4-BE49-F238E27FC236}">
                <a16:creationId xmlns:a16="http://schemas.microsoft.com/office/drawing/2014/main" id="{23AFE6E0-2BD0-674F-8BB3-28A894D2A2A1}"/>
              </a:ext>
            </a:extLst>
          </p:cNvPr>
          <p:cNvSpPr>
            <a:spLocks noGrp="1"/>
          </p:cNvSpPr>
          <p:nvPr>
            <p:ph type="body" idx="1"/>
          </p:nvPr>
        </p:nvSpPr>
        <p:spPr>
          <a:xfrm>
            <a:off x="831850" y="5247153"/>
            <a:ext cx="6879276" cy="643291"/>
          </a:xfrm>
        </p:spPr>
        <p:txBody>
          <a:bodyPr lIns="91440" tIns="45720" rIns="91440" bIns="45720">
            <a:normAutofit/>
          </a:bodyPr>
          <a:lstStyle/>
          <a:p>
            <a:pPr>
              <a:spcBef>
                <a:spcPts val="0"/>
              </a:spcBef>
              <a:spcAft>
                <a:spcPts val="600"/>
              </a:spcAft>
            </a:pPr>
            <a:r>
              <a:rPr lang="en-US" sz="2000" dirty="0"/>
              <a:t>Information, resources, and training girls need for health, safety, and well-being in Bangladesh</a:t>
            </a:r>
            <a:endParaRPr lang="en-US" sz="2000" dirty="0">
              <a:effectLst/>
            </a:endParaRPr>
          </a:p>
        </p:txBody>
      </p:sp>
      <p:sp>
        <p:nvSpPr>
          <p:cNvPr id="10" name="Slide Number Placeholder 4">
            <a:extLst>
              <a:ext uri="{FF2B5EF4-FFF2-40B4-BE49-F238E27FC236}">
                <a16:creationId xmlns:a16="http://schemas.microsoft.com/office/drawing/2014/main" id="{DF981CFA-6CCC-495A-BFE8-2B114A00DD90}"/>
              </a:ext>
            </a:extLst>
          </p:cNvPr>
          <p:cNvSpPr>
            <a:spLocks noGrp="1"/>
          </p:cNvSpPr>
          <p:nvPr>
            <p:ph type="sldNum" sz="quarter" idx="12"/>
          </p:nvPr>
        </p:nvSpPr>
        <p:spPr>
          <a:xfrm>
            <a:off x="11444606" y="6376399"/>
            <a:ext cx="492125" cy="274324"/>
          </a:xfrm>
        </p:spPr>
        <p:txBody>
          <a:bodyPr anchor="ctr">
            <a:normAutofit/>
          </a:bodyPr>
          <a:lstStyle/>
          <a:p>
            <a:pPr>
              <a:spcAft>
                <a:spcPts val="600"/>
              </a:spcAft>
            </a:pPr>
            <a:fld id="{CDCB46B4-79E8-1449-8D45-8ACF439F73AA}" type="slidenum">
              <a:rPr lang="en-US" smtClean="0"/>
              <a:pPr>
                <a:spcAft>
                  <a:spcPts val="600"/>
                </a:spcAft>
              </a:pPr>
              <a:t>1</a:t>
            </a:fld>
            <a:endParaRPr lang="en-US" dirty="0"/>
          </a:p>
        </p:txBody>
      </p:sp>
    </p:spTree>
    <p:extLst>
      <p:ext uri="{BB962C8B-B14F-4D97-AF65-F5344CB8AC3E}">
        <p14:creationId xmlns:p14="http://schemas.microsoft.com/office/powerpoint/2010/main" val="1418139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412A-8E08-EE43-988A-31DBBD63BD95}"/>
              </a:ext>
            </a:extLst>
          </p:cNvPr>
          <p:cNvSpPr>
            <a:spLocks noGrp="1"/>
          </p:cNvSpPr>
          <p:nvPr>
            <p:ph type="title"/>
          </p:nvPr>
        </p:nvSpPr>
        <p:spPr>
          <a:xfrm>
            <a:off x="446762" y="206013"/>
            <a:ext cx="9717146" cy="762310"/>
          </a:xfrm>
        </p:spPr>
        <p:txBody>
          <a:bodyPr/>
          <a:lstStyle/>
          <a:p>
            <a:r>
              <a:rPr lang="en-US" sz="4400" b="1" dirty="0"/>
              <a:t>Discussion: Share </a:t>
            </a:r>
            <a:r>
              <a:rPr lang="en-US" sz="4400" b="1" dirty="0" smtClean="0"/>
              <a:t>Your</a:t>
            </a:r>
            <a:br>
              <a:rPr lang="en-US" sz="4400" b="1" dirty="0" smtClean="0"/>
            </a:br>
            <a:r>
              <a:rPr lang="en-US" sz="4400" b="1" dirty="0" smtClean="0"/>
              <a:t> </a:t>
            </a:r>
            <a:r>
              <a:rPr lang="en-US" sz="4400" b="1" dirty="0"/>
              <a:t>Thoughts</a:t>
            </a:r>
          </a:p>
        </p:txBody>
      </p:sp>
      <p:sp>
        <p:nvSpPr>
          <p:cNvPr id="3" name="Slide Number Placeholder 2">
            <a:extLst>
              <a:ext uri="{FF2B5EF4-FFF2-40B4-BE49-F238E27FC236}">
                <a16:creationId xmlns:a16="http://schemas.microsoft.com/office/drawing/2014/main" id="{47556920-80A9-4A43-A77E-D0E43649B9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FC7A3FEC-A90C-1543-AB78-311343E7ACB4}"/>
              </a:ext>
            </a:extLst>
          </p:cNvPr>
          <p:cNvSpPr>
            <a:spLocks noGrp="1"/>
          </p:cNvSpPr>
          <p:nvPr>
            <p:ph idx="1"/>
          </p:nvPr>
        </p:nvSpPr>
        <p:spPr>
          <a:xfrm>
            <a:off x="446762" y="1488713"/>
            <a:ext cx="6361154" cy="4337131"/>
          </a:xfrm>
        </p:spPr>
        <p:txBody>
          <a:bodyPr lIns="91440" tIns="45720" rIns="91440" bIns="45720" anchor="t"/>
          <a:lstStyle/>
          <a:p>
            <a:pPr marR="0" lvl="0">
              <a:lnSpc>
                <a:spcPct val="110000"/>
              </a:lnSpc>
              <a:spcBef>
                <a:spcPts val="0"/>
              </a:spcBef>
              <a:spcAft>
                <a:spcPts val="1800"/>
              </a:spcAft>
            </a:pPr>
            <a:r>
              <a:rPr lang="en-US" dirty="0">
                <a:effectLst/>
                <a:latin typeface="Arial" panose="020B0604020202020204" pitchFamily="34" charset="0"/>
                <a:ea typeface="Arial" panose="020B0604020202020204" pitchFamily="34" charset="0"/>
                <a:cs typeface="Arial" panose="020B0604020202020204" pitchFamily="34" charset="0"/>
              </a:rPr>
              <a:t>1. Why do you think the participation of nursing students in local seminars has been so impactful?</a:t>
            </a:r>
          </a:p>
          <a:p>
            <a:pPr marR="0" lvl="0">
              <a:lnSpc>
                <a:spcPct val="110000"/>
              </a:lnSpc>
              <a:spcBef>
                <a:spcPts val="0"/>
              </a:spcBef>
              <a:spcAft>
                <a:spcPts val="1800"/>
              </a:spcAft>
            </a:pPr>
            <a:r>
              <a:rPr lang="en-US" dirty="0">
                <a:effectLst/>
                <a:latin typeface="Arial" panose="020B0604020202020204" pitchFamily="34" charset="0"/>
                <a:ea typeface="Arial" panose="020B0604020202020204" pitchFamily="34" charset="0"/>
                <a:cs typeface="Arial" panose="020B0604020202020204" pitchFamily="34" charset="0"/>
              </a:rPr>
              <a:t>2. The impact of continuing socially distanced programs during Covid reached far beyond the knowledge imparted during the trainings. Why do you think it was so important to those whose daughters participated?</a:t>
            </a:r>
          </a:p>
          <a:p>
            <a:pPr marR="0" lvl="0">
              <a:lnSpc>
                <a:spcPct val="110000"/>
              </a:lnSpc>
              <a:spcBef>
                <a:spcPts val="0"/>
              </a:spcBef>
              <a:spcAft>
                <a:spcPts val="1800"/>
              </a:spcAft>
            </a:pPr>
            <a:r>
              <a:rPr lang="en-US" dirty="0">
                <a:effectLst/>
                <a:latin typeface="Arial" panose="020B0604020202020204" pitchFamily="34" charset="0"/>
                <a:ea typeface="Arial" panose="020B0604020202020204" pitchFamily="34" charset="0"/>
                <a:cs typeface="Arial" panose="020B0604020202020204" pitchFamily="34" charset="0"/>
              </a:rPr>
              <a:t>3. How do you think removing the stigma around topics such as menstruation can change the life of a girl, her family, and her community?</a:t>
            </a:r>
          </a:p>
        </p:txBody>
      </p:sp>
      <p:sp>
        <p:nvSpPr>
          <p:cNvPr id="6" name="Rectangle 5">
            <a:extLst>
              <a:ext uri="{FF2B5EF4-FFF2-40B4-BE49-F238E27FC236}">
                <a16:creationId xmlns:a16="http://schemas.microsoft.com/office/drawing/2014/main" id="{0AD81A9D-2C42-476B-91C6-DC5DB280644C}"/>
              </a:ext>
            </a:extLst>
          </p:cNvPr>
          <p:cNvSpPr>
            <a:spLocks noChangeArrowheads="1"/>
          </p:cNvSpPr>
          <p:nvPr/>
        </p:nvSpPr>
        <p:spPr bwMode="auto">
          <a:xfrm>
            <a:off x="0" y="1123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B7479B3F-A5BB-4236-B88A-409E4C31B100}"/>
              </a:ext>
            </a:extLst>
          </p:cNvPr>
          <p:cNvSpPr>
            <a:spLocks noChangeArrowheads="1"/>
          </p:cNvSpPr>
          <p:nvPr/>
        </p:nvSpPr>
        <p:spPr bwMode="auto">
          <a:xfrm>
            <a:off x="0" y="1781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7">
            <a:extLst>
              <a:ext uri="{FF2B5EF4-FFF2-40B4-BE49-F238E27FC236}">
                <a16:creationId xmlns:a16="http://schemas.microsoft.com/office/drawing/2014/main" id="{CD8817DA-8A1F-4347-983B-056309572064}"/>
              </a:ext>
            </a:extLst>
          </p:cNvPr>
          <p:cNvSpPr>
            <a:spLocks noChangeArrowheads="1"/>
          </p:cNvSpPr>
          <p:nvPr/>
        </p:nvSpPr>
        <p:spPr bwMode="auto">
          <a:xfrm>
            <a:off x="0" y="243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6414DC6E-0426-C7A2-1F68-D5194EBAEF3A}"/>
              </a:ext>
            </a:extLst>
          </p:cNvPr>
          <p:cNvPicPr>
            <a:picLocks noChangeAspect="1"/>
          </p:cNvPicPr>
          <p:nvPr/>
        </p:nvPicPr>
        <p:blipFill rotWithShape="1">
          <a:blip r:embed="rId3">
            <a:extLst>
              <a:ext uri="{28A0092B-C50C-407E-A947-70E740481C1C}">
                <a14:useLocalDpi xmlns:a14="http://schemas.microsoft.com/office/drawing/2010/main" val="0"/>
              </a:ext>
            </a:extLst>
          </a:blip>
          <a:srcRect l="8837" t="5389" r="-30662" b="3242"/>
          <a:stretch/>
        </p:blipFill>
        <p:spPr>
          <a:xfrm>
            <a:off x="6807916" y="-251268"/>
            <a:ext cx="8229600" cy="8229600"/>
          </a:xfrm>
          <a:prstGeom prst="ellipse">
            <a:avLst/>
          </a:prstGeom>
        </p:spPr>
      </p:pic>
    </p:spTree>
    <p:extLst>
      <p:ext uri="{BB962C8B-B14F-4D97-AF65-F5344CB8AC3E}">
        <p14:creationId xmlns:p14="http://schemas.microsoft.com/office/powerpoint/2010/main" val="2967664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312AA6B-E6EE-4ED9-AC6D-C1CDFDD2867D}"/>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t="2798" b="22202"/>
          <a:stretch/>
        </p:blipFill>
        <p:spPr>
          <a:xfrm>
            <a:off x="20" y="10"/>
            <a:ext cx="12191980" cy="6857990"/>
          </a:xfrm>
          <a:prstGeom prst="rect">
            <a:avLst/>
          </a:prstGeom>
          <a:noFill/>
        </p:spPr>
      </p:pic>
      <p:sp>
        <p:nvSpPr>
          <p:cNvPr id="3" name="Slide Number Placeholder 2" hidden="1">
            <a:extLst>
              <a:ext uri="{FF2B5EF4-FFF2-40B4-BE49-F238E27FC236}">
                <a16:creationId xmlns:a16="http://schemas.microsoft.com/office/drawing/2014/main" id="{ED553998-5243-4AED-9C50-426D41D4982B}"/>
              </a:ext>
            </a:extLst>
          </p:cNvPr>
          <p:cNvSpPr>
            <a:spLocks noGrp="1"/>
          </p:cNvSpPr>
          <p:nvPr>
            <p:ph type="sldNum" sz="quarter" idx="12"/>
          </p:nvPr>
        </p:nvSpPr>
        <p:spPr>
          <a:xfrm>
            <a:off x="11444606" y="6376399"/>
            <a:ext cx="492125" cy="274324"/>
          </a:xfrm>
        </p:spPr>
        <p:txBody>
          <a:bodyPr anchor="ctr">
            <a:normAutofit/>
          </a:bodyPr>
          <a:lstStyle/>
          <a:p>
            <a:pPr>
              <a:spcAft>
                <a:spcPts val="600"/>
              </a:spcAft>
            </a:pPr>
            <a:fld id="{CDCB46B4-79E8-1449-8D45-8ACF439F73AA}" type="slidenum">
              <a:rPr lang="en-US" smtClean="0"/>
              <a:pPr>
                <a:spcAft>
                  <a:spcPts val="600"/>
                </a:spcAft>
              </a:pPr>
              <a:t>11</a:t>
            </a:fld>
            <a:endParaRPr lang="en-US" dirty="0"/>
          </a:p>
        </p:txBody>
      </p:sp>
      <p:sp>
        <p:nvSpPr>
          <p:cNvPr id="11" name="Slide Number Placeholder 2" hidden="1">
            <a:extLst>
              <a:ext uri="{FF2B5EF4-FFF2-40B4-BE49-F238E27FC236}">
                <a16:creationId xmlns:a16="http://schemas.microsoft.com/office/drawing/2014/main" id="{4015155E-E8B8-F60B-DB0A-A135676527E4}"/>
              </a:ext>
            </a:extLst>
          </p:cNvPr>
          <p:cNvSpPr>
            <a:spLocks noGrp="1"/>
          </p:cNvSpPr>
          <p:nvPr>
            <p:ph type="sldNum" sz="quarter" idx="12"/>
          </p:nvPr>
        </p:nvSpPr>
        <p:spPr>
          <a:xfrm>
            <a:off x="11444606" y="6376399"/>
            <a:ext cx="492125" cy="274324"/>
          </a:xfrm>
        </p:spPr>
        <p:txBody>
          <a:bodyPr anchor="ctr">
            <a:normAutofit/>
          </a:bodyPr>
          <a:lstStyle/>
          <a:p>
            <a:pPr>
              <a:spcAft>
                <a:spcPts val="600"/>
              </a:spcAft>
            </a:pPr>
            <a:fld id="{CDCB46B4-79E8-1449-8D45-8ACF439F73AA}" type="slidenum">
              <a:rPr lang="en-US" smtClean="0"/>
              <a:pPr>
                <a:spcAft>
                  <a:spcPts val="600"/>
                </a:spcAft>
              </a:pPr>
              <a:t>11</a:t>
            </a:fld>
            <a:endParaRPr lang="en-US" dirty="0"/>
          </a:p>
        </p:txBody>
      </p:sp>
      <p:sp>
        <p:nvSpPr>
          <p:cNvPr id="16" name="Slide Number Placeholder 2" hidden="1">
            <a:extLst>
              <a:ext uri="{FF2B5EF4-FFF2-40B4-BE49-F238E27FC236}">
                <a16:creationId xmlns:a16="http://schemas.microsoft.com/office/drawing/2014/main" id="{25D3FC7F-6C22-90A3-D321-B43F76C83D8F}"/>
              </a:ext>
            </a:extLst>
          </p:cNvPr>
          <p:cNvSpPr>
            <a:spLocks noGrp="1"/>
          </p:cNvSpPr>
          <p:nvPr>
            <p:ph type="sldNum" sz="quarter" idx="12"/>
          </p:nvPr>
        </p:nvSpPr>
        <p:spPr>
          <a:xfrm>
            <a:off x="11444606" y="6376399"/>
            <a:ext cx="492125" cy="274324"/>
          </a:xfrm>
        </p:spPr>
        <p:txBody>
          <a:bodyPr anchor="ctr">
            <a:normAutofit/>
          </a:bodyPr>
          <a:lstStyle/>
          <a:p>
            <a:pPr>
              <a:spcAft>
                <a:spcPts val="600"/>
              </a:spcAft>
            </a:pPr>
            <a:fld id="{CDCB46B4-79E8-1449-8D45-8ACF439F73AA}" type="slidenum">
              <a:rPr lang="en-US" smtClean="0"/>
              <a:pPr>
                <a:spcAft>
                  <a:spcPts val="600"/>
                </a:spcAft>
              </a:pPr>
              <a:t>11</a:t>
            </a:fld>
            <a:endParaRPr lang="en-US" dirty="0"/>
          </a:p>
        </p:txBody>
      </p:sp>
    </p:spTree>
    <p:extLst>
      <p:ext uri="{BB962C8B-B14F-4D97-AF65-F5344CB8AC3E}">
        <p14:creationId xmlns:p14="http://schemas.microsoft.com/office/powerpoint/2010/main" val="321897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E3596-618B-2A43-A0B2-D20F9F2932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230F534-48C5-0644-8D51-448DD5EBA73C}"/>
              </a:ext>
            </a:extLst>
          </p:cNvPr>
          <p:cNvSpPr>
            <a:spLocks noGrp="1"/>
          </p:cNvSpPr>
          <p:nvPr>
            <p:ph idx="1"/>
          </p:nvPr>
        </p:nvSpPr>
        <p:spPr>
          <a:xfrm>
            <a:off x="383285" y="1938528"/>
            <a:ext cx="4014979" cy="4405288"/>
          </a:xfrm>
        </p:spPr>
        <p:txBody>
          <a:bodyPr lIns="91440" tIns="45720" rIns="91440" bIns="45720" anchor="t"/>
          <a:lstStyle/>
          <a:p>
            <a:pPr>
              <a:lnSpc>
                <a:spcPct val="110000"/>
              </a:lnSpc>
              <a:spcBef>
                <a:spcPts val="0"/>
              </a:spcBef>
            </a:pPr>
            <a:r>
              <a:rPr lang="en-US" sz="3200" kern="0" dirty="0">
                <a:ea typeface="Arial" panose="020B0604020202020204" pitchFamily="34" charset="0"/>
                <a:cs typeface="Times New Roman" panose="02020603050405020304" pitchFamily="18" charset="0"/>
              </a:rPr>
              <a:t>Exists to transform the world on behalf of the poor and create a new reality for girls in poverty in Khulna Division, Bangladesh</a:t>
            </a:r>
          </a:p>
          <a:p>
            <a:pPr>
              <a:lnSpc>
                <a:spcPct val="110000"/>
              </a:lnSpc>
              <a:spcBef>
                <a:spcPts val="0"/>
              </a:spcBef>
            </a:pPr>
            <a:endParaRPr lang="en-US" sz="3200" dirty="0">
              <a:effectLst/>
              <a:latin typeface="Arial" panose="020B0604020202020204" pitchFamily="34" charset="0"/>
              <a:ea typeface="Arial" panose="020B0604020202020204" pitchFamily="34" charset="0"/>
            </a:endParaRPr>
          </a:p>
          <a:p>
            <a:pPr>
              <a:lnSpc>
                <a:spcPct val="110000"/>
              </a:lnSpc>
              <a:spcBef>
                <a:spcPts val="0"/>
              </a:spcBef>
            </a:pPr>
            <a:endParaRPr lang="en-US" sz="2800" kern="0" dirty="0">
              <a:solidFill>
                <a:srgbClr val="022077"/>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0000"/>
              </a:lnSpc>
              <a:spcBef>
                <a:spcPts val="0"/>
              </a:spcBef>
            </a:pPr>
            <a:endParaRPr lang="en-US" sz="2800" kern="0" dirty="0">
              <a:solidFill>
                <a:srgbClr val="022077"/>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255247F9-CE35-4DC6-AFAD-35D0C4778F40}"/>
              </a:ext>
            </a:extLst>
          </p:cNvPr>
          <p:cNvSpPr>
            <a:spLocks noGrp="1"/>
          </p:cNvSpPr>
          <p:nvPr>
            <p:ph type="title"/>
          </p:nvPr>
        </p:nvSpPr>
        <p:spPr>
          <a:xfrm>
            <a:off x="182880" y="514183"/>
            <a:ext cx="6894576" cy="738546"/>
          </a:xfrm>
        </p:spPr>
        <p:txBody>
          <a:bodyPr/>
          <a:lstStyle/>
          <a:p>
            <a:r>
              <a:rPr lang="en-US" sz="4000" b="1" dirty="0"/>
              <a:t>Introducing </a:t>
            </a:r>
            <a:r>
              <a:rPr lang="en-US" sz="4000" b="1" dirty="0">
                <a:effectLst/>
                <a:latin typeface="Arial" panose="020B0604020202020204" pitchFamily="34" charset="0"/>
                <a:ea typeface="Arial" panose="020B0604020202020204" pitchFamily="34" charset="0"/>
                <a:cs typeface="Times New Roman" panose="02020603050405020304" pitchFamily="18" charset="0"/>
              </a:rPr>
              <a:t>Speak Up for the Poor</a:t>
            </a:r>
            <a:endParaRPr lang="en-US" sz="4000" b="1" dirty="0"/>
          </a:p>
        </p:txBody>
      </p:sp>
      <p:pic>
        <p:nvPicPr>
          <p:cNvPr id="11" name="Picture 10">
            <a:extLst>
              <a:ext uri="{FF2B5EF4-FFF2-40B4-BE49-F238E27FC236}">
                <a16:creationId xmlns:a16="http://schemas.microsoft.com/office/drawing/2014/main" id="{6A46DBD6-3753-4AD6-BCEE-692930DA2D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323" t="-12412" r="-629" b="237"/>
          <a:stretch/>
        </p:blipFill>
        <p:spPr>
          <a:xfrm>
            <a:off x="5828334" y="-935927"/>
            <a:ext cx="8502865" cy="8229600"/>
          </a:xfrm>
          <a:prstGeom prst="ellipse">
            <a:avLst/>
          </a:prstGeom>
          <a:scene3d>
            <a:camera prst="orthographicFront">
              <a:rot lat="0" lon="0" rev="0"/>
            </a:camera>
            <a:lightRig rig="threePt" dir="t"/>
          </a:scene3d>
        </p:spPr>
      </p:pic>
    </p:spTree>
    <p:extLst>
      <p:ext uri="{BB962C8B-B14F-4D97-AF65-F5344CB8AC3E}">
        <p14:creationId xmlns:p14="http://schemas.microsoft.com/office/powerpoint/2010/main" val="3093843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649D17-B229-0049-94B5-6EEEF5C0396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itle 1">
            <a:extLst>
              <a:ext uri="{FF2B5EF4-FFF2-40B4-BE49-F238E27FC236}">
                <a16:creationId xmlns:a16="http://schemas.microsoft.com/office/drawing/2014/main" id="{53AA9E19-BFCF-6E4B-9670-79C286BD7A3F}"/>
              </a:ext>
            </a:extLst>
          </p:cNvPr>
          <p:cNvSpPr>
            <a:spLocks noGrp="1"/>
          </p:cNvSpPr>
          <p:nvPr>
            <p:ph type="title"/>
          </p:nvPr>
        </p:nvSpPr>
        <p:spPr>
          <a:xfrm>
            <a:off x="255269" y="236466"/>
            <a:ext cx="6946998" cy="762310"/>
          </a:xfrm>
        </p:spPr>
        <p:txBody>
          <a:bodyPr/>
          <a:lstStyle/>
          <a:p>
            <a:r>
              <a:rPr lang="en-US" sz="4000" b="1" dirty="0"/>
              <a:t>About Bangladesh</a:t>
            </a:r>
          </a:p>
        </p:txBody>
      </p:sp>
      <p:sp>
        <p:nvSpPr>
          <p:cNvPr id="7" name="Content Placeholder 3">
            <a:extLst>
              <a:ext uri="{FF2B5EF4-FFF2-40B4-BE49-F238E27FC236}">
                <a16:creationId xmlns:a16="http://schemas.microsoft.com/office/drawing/2014/main" id="{A2205593-1008-E146-9B32-019765398443}"/>
              </a:ext>
            </a:extLst>
          </p:cNvPr>
          <p:cNvSpPr>
            <a:spLocks noGrp="1"/>
          </p:cNvSpPr>
          <p:nvPr>
            <p:ph idx="1"/>
          </p:nvPr>
        </p:nvSpPr>
        <p:spPr>
          <a:xfrm>
            <a:off x="179528" y="1090488"/>
            <a:ext cx="5380933" cy="4736135"/>
          </a:xfrm>
        </p:spPr>
        <p:txBody>
          <a:bodyPr lIns="91440" tIns="45720" rIns="91440" bIns="45720" anchor="t"/>
          <a:lstStyle/>
          <a:p>
            <a:pPr marL="342900" marR="0" lvl="0" indent="-342900">
              <a:lnSpc>
                <a:spcPct val="110000"/>
              </a:lnSpc>
              <a:spcBef>
                <a:spcPts val="0"/>
              </a:spcBef>
              <a:spcAft>
                <a:spcPts val="1200"/>
              </a:spcAft>
              <a:buFont typeface="Symbol" panose="05050102010706020507" pitchFamily="18" charset="2"/>
              <a:buChar char=""/>
            </a:pPr>
            <a:r>
              <a:rPr lang="en-US" dirty="0">
                <a:ea typeface="Arial" panose="020B0604020202020204" pitchFamily="34" charset="0"/>
              </a:rPr>
              <a:t>P</a:t>
            </a:r>
            <a:r>
              <a:rPr lang="en-US" dirty="0">
                <a:effectLst/>
                <a:latin typeface="Arial" panose="020B0604020202020204" pitchFamily="34" charset="0"/>
                <a:ea typeface="Arial" panose="020B0604020202020204" pitchFamily="34" charset="0"/>
              </a:rPr>
              <a:t>opulation 173 million</a:t>
            </a:r>
          </a:p>
          <a:p>
            <a:pPr marL="342900" marR="0" lvl="0" indent="-342900">
              <a:lnSpc>
                <a:spcPct val="110000"/>
              </a:lnSpc>
              <a:spcBef>
                <a:spcPts val="0"/>
              </a:spcBef>
              <a:spcAft>
                <a:spcPts val="1200"/>
              </a:spcAft>
              <a:buFont typeface="Symbol" panose="05050102010706020507" pitchFamily="18" charset="2"/>
              <a:buChar char=""/>
            </a:pPr>
            <a:r>
              <a:rPr lang="en-US" dirty="0">
                <a:effectLst/>
                <a:latin typeface="Arial" panose="020B0604020202020204" pitchFamily="34" charset="0"/>
                <a:ea typeface="Arial" panose="020B0604020202020204" pitchFamily="34" charset="0"/>
              </a:rPr>
              <a:t>In Southern Asia, bordering Bay of Bengal</a:t>
            </a:r>
          </a:p>
          <a:p>
            <a:pPr marL="342900" marR="0" lvl="0" indent="-342900">
              <a:lnSpc>
                <a:spcPct val="110000"/>
              </a:lnSpc>
              <a:spcBef>
                <a:spcPts val="0"/>
              </a:spcBef>
              <a:spcAft>
                <a:spcPts val="1200"/>
              </a:spcAft>
              <a:buFont typeface="Symbol" panose="05050102010706020507" pitchFamily="18" charset="2"/>
              <a:buChar char=""/>
            </a:pPr>
            <a:r>
              <a:rPr lang="en-US" dirty="0">
                <a:effectLst/>
                <a:latin typeface="Arial" panose="020B0604020202020204" pitchFamily="34" charset="0"/>
                <a:ea typeface="Arial" panose="020B0604020202020204" pitchFamily="34" charset="0"/>
              </a:rPr>
              <a:t>98 percent ethnic Bengalis</a:t>
            </a:r>
          </a:p>
          <a:p>
            <a:pPr marL="342900" marR="0" lvl="0" indent="-342900">
              <a:lnSpc>
                <a:spcPct val="110000"/>
              </a:lnSpc>
              <a:spcBef>
                <a:spcPts val="0"/>
              </a:spcBef>
              <a:spcAft>
                <a:spcPts val="1200"/>
              </a:spcAft>
              <a:buFont typeface="Symbol" panose="05050102010706020507" pitchFamily="18" charset="2"/>
              <a:buChar char=""/>
            </a:pPr>
            <a:r>
              <a:rPr lang="en-US" dirty="0">
                <a:effectLst/>
                <a:latin typeface="Arial" panose="020B0604020202020204" pitchFamily="34" charset="0"/>
                <a:ea typeface="Arial" panose="020B0604020202020204" pitchFamily="34" charset="0"/>
              </a:rPr>
              <a:t>One of the most densely populated countries on earth</a:t>
            </a:r>
          </a:p>
          <a:p>
            <a:pPr marL="342900" marR="0" lvl="0" indent="-342900">
              <a:lnSpc>
                <a:spcPct val="110000"/>
              </a:lnSpc>
              <a:spcBef>
                <a:spcPts val="0"/>
              </a:spcBef>
              <a:spcAft>
                <a:spcPts val="1200"/>
              </a:spcAft>
              <a:buFont typeface="Symbol" panose="05050102010706020507" pitchFamily="18" charset="2"/>
              <a:buChar char=""/>
            </a:pPr>
            <a:r>
              <a:rPr lang="en-US" dirty="0">
                <a:ea typeface="Arial" panose="020B0604020202020204" pitchFamily="34" charset="0"/>
              </a:rPr>
              <a:t>High risk of infectious diseases</a:t>
            </a:r>
          </a:p>
          <a:p>
            <a:pPr marL="342900" marR="0" lvl="0" indent="-342900">
              <a:lnSpc>
                <a:spcPct val="110000"/>
              </a:lnSpc>
              <a:spcBef>
                <a:spcPts val="0"/>
              </a:spcBef>
              <a:spcAft>
                <a:spcPts val="1200"/>
              </a:spcAft>
              <a:buFont typeface="Symbol" panose="05050102010706020507" pitchFamily="18" charset="2"/>
              <a:buChar char=""/>
            </a:pPr>
            <a:r>
              <a:rPr lang="en-US" dirty="0">
                <a:effectLst/>
                <a:latin typeface="Arial" panose="020B0604020202020204" pitchFamily="34" charset="0"/>
                <a:ea typeface="Arial" panose="020B0604020202020204" pitchFamily="34" charset="0"/>
              </a:rPr>
              <a:t>High</a:t>
            </a:r>
            <a:r>
              <a:rPr lang="en-US" dirty="0">
                <a:ea typeface="Arial" panose="020B0604020202020204" pitchFamily="34" charset="0"/>
              </a:rPr>
              <a:t>ly agricultural = waterborne contamination and disease</a:t>
            </a:r>
          </a:p>
          <a:p>
            <a:pPr marL="342900" marR="0" lvl="0" indent="-342900">
              <a:lnSpc>
                <a:spcPct val="110000"/>
              </a:lnSpc>
              <a:spcBef>
                <a:spcPts val="0"/>
              </a:spcBef>
              <a:spcAft>
                <a:spcPts val="1200"/>
              </a:spcAft>
              <a:buFont typeface="Symbol" panose="05050102010706020507" pitchFamily="18" charset="2"/>
              <a:buChar char=""/>
            </a:pPr>
            <a:endParaRPr lang="en-US" dirty="0">
              <a:effectLst/>
              <a:latin typeface="Arial" panose="020B0604020202020204" pitchFamily="34" charset="0"/>
              <a:ea typeface="Arial" panose="020B0604020202020204" pitchFamily="34" charset="0"/>
            </a:endParaRPr>
          </a:p>
          <a:p>
            <a:pPr marL="342900" marR="0" lvl="0" indent="-342900">
              <a:lnSpc>
                <a:spcPct val="110000"/>
              </a:lnSpc>
              <a:spcBef>
                <a:spcPts val="0"/>
              </a:spcBef>
              <a:spcAft>
                <a:spcPts val="1200"/>
              </a:spcAft>
              <a:buFont typeface="Symbol" panose="05050102010706020507" pitchFamily="18" charset="2"/>
              <a:buChar char=""/>
            </a:pPr>
            <a:endParaRPr lang="en-US" dirty="0">
              <a:effectLst/>
              <a:latin typeface="Arial" panose="020B0604020202020204" pitchFamily="34" charset="0"/>
              <a:ea typeface="Arial" panose="020B0604020202020204" pitchFamily="34" charset="0"/>
            </a:endParaRPr>
          </a:p>
          <a:p>
            <a:pPr marL="342900" marR="0" lvl="0" indent="-342900">
              <a:lnSpc>
                <a:spcPct val="110000"/>
              </a:lnSpc>
              <a:spcBef>
                <a:spcPts val="0"/>
              </a:spcBef>
              <a:spcAft>
                <a:spcPts val="1200"/>
              </a:spcAft>
              <a:buFont typeface="Symbol" panose="05050102010706020507" pitchFamily="18" charset="2"/>
              <a:buChar char=""/>
            </a:pPr>
            <a:endParaRPr lang="en-US" dirty="0">
              <a:effectLst/>
              <a:latin typeface="Arial" panose="020B0604020202020204" pitchFamily="34" charset="0"/>
              <a:ea typeface="Arial" panose="020B0604020202020204" pitchFamily="34" charset="0"/>
            </a:endParaRPr>
          </a:p>
        </p:txBody>
      </p:sp>
      <p:pic>
        <p:nvPicPr>
          <p:cNvPr id="10" name="Picture 9">
            <a:extLst>
              <a:ext uri="{FF2B5EF4-FFF2-40B4-BE49-F238E27FC236}">
                <a16:creationId xmlns:a16="http://schemas.microsoft.com/office/drawing/2014/main" id="{24C75D43-0B72-7CFE-F0F7-5D6E93F856F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458507" y="198366"/>
            <a:ext cx="3252799" cy="3573798"/>
          </a:xfrm>
          <a:prstGeom prst="rect">
            <a:avLst/>
          </a:prstGeom>
          <a:ln w="38100">
            <a:solidFill>
              <a:schemeClr val="accent4"/>
            </a:solidFill>
          </a:ln>
        </p:spPr>
      </p:pic>
      <p:pic>
        <p:nvPicPr>
          <p:cNvPr id="5" name="Picture 4">
            <a:extLst>
              <a:ext uri="{FF2B5EF4-FFF2-40B4-BE49-F238E27FC236}">
                <a16:creationId xmlns:a16="http://schemas.microsoft.com/office/drawing/2014/main" id="{BDF4F066-2BDE-8432-DEC8-37D49FD9CC2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837408" y="2236909"/>
            <a:ext cx="5873898" cy="4413814"/>
          </a:xfrm>
          <a:prstGeom prst="rect">
            <a:avLst/>
          </a:prstGeom>
          <a:ln w="38100">
            <a:solidFill>
              <a:schemeClr val="accent4"/>
            </a:solidFill>
          </a:ln>
        </p:spPr>
      </p:pic>
      <p:pic>
        <p:nvPicPr>
          <p:cNvPr id="2" name="Graphic 7" descr="Marker with solid fill">
            <a:extLst>
              <a:ext uri="{FF2B5EF4-FFF2-40B4-BE49-F238E27FC236}">
                <a16:creationId xmlns:a16="http://schemas.microsoft.com/office/drawing/2014/main" id="{0F31D754-5E4B-2353-5E80-600C93AF3BD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826176" y="4889753"/>
            <a:ext cx="299720" cy="299720"/>
          </a:xfrm>
          <a:prstGeom prst="rect">
            <a:avLst/>
          </a:prstGeom>
        </p:spPr>
      </p:pic>
    </p:spTree>
    <p:extLst>
      <p:ext uri="{BB962C8B-B14F-4D97-AF65-F5344CB8AC3E}">
        <p14:creationId xmlns:p14="http://schemas.microsoft.com/office/powerpoint/2010/main" val="259079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70BB-9E74-B947-8542-BDB89DBC8210}"/>
              </a:ext>
            </a:extLst>
          </p:cNvPr>
          <p:cNvSpPr>
            <a:spLocks noGrp="1"/>
          </p:cNvSpPr>
          <p:nvPr>
            <p:ph type="title"/>
          </p:nvPr>
        </p:nvSpPr>
        <p:spPr>
          <a:xfrm>
            <a:off x="386870" y="155113"/>
            <a:ext cx="10396149" cy="762310"/>
          </a:xfrm>
        </p:spPr>
        <p:txBody>
          <a:bodyPr/>
          <a:lstStyle/>
          <a:p>
            <a:r>
              <a:rPr lang="en-US" sz="4000" b="1" dirty="0"/>
              <a:t>Life Challenges for Women </a:t>
            </a:r>
            <a:r>
              <a:rPr lang="en-US" sz="4000" b="1" dirty="0" smtClean="0"/>
              <a:t/>
            </a:r>
            <a:br>
              <a:rPr lang="en-US" sz="4000" b="1" dirty="0" smtClean="0"/>
            </a:br>
            <a:r>
              <a:rPr lang="en-US" sz="4000" b="1" dirty="0" smtClean="0"/>
              <a:t>Served</a:t>
            </a:r>
            <a:endParaRPr lang="en-US" sz="4000" b="1" dirty="0"/>
          </a:p>
        </p:txBody>
      </p:sp>
      <p:sp>
        <p:nvSpPr>
          <p:cNvPr id="3" name="Slide Number Placeholder 2">
            <a:extLst>
              <a:ext uri="{FF2B5EF4-FFF2-40B4-BE49-F238E27FC236}">
                <a16:creationId xmlns:a16="http://schemas.microsoft.com/office/drawing/2014/main" id="{FDFF429A-5AB8-8C40-80D4-902E4C22C0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Content Placeholder 3">
            <a:extLst>
              <a:ext uri="{FF2B5EF4-FFF2-40B4-BE49-F238E27FC236}">
                <a16:creationId xmlns:a16="http://schemas.microsoft.com/office/drawing/2014/main" id="{9370E7B5-B41F-184D-BE9C-E546BC86F796}"/>
              </a:ext>
            </a:extLst>
          </p:cNvPr>
          <p:cNvSpPr>
            <a:spLocks noGrp="1"/>
          </p:cNvSpPr>
          <p:nvPr>
            <p:ph idx="1"/>
          </p:nvPr>
        </p:nvSpPr>
        <p:spPr>
          <a:xfrm>
            <a:off x="191261" y="1515887"/>
            <a:ext cx="5704714" cy="4641055"/>
          </a:xfrm>
        </p:spPr>
        <p:txBody>
          <a:bodyPr lIns="91440" tIns="45720" rIns="91440" bIns="45720" anchor="t"/>
          <a:lstStyle/>
          <a:p>
            <a:pPr marL="457200" marR="0" indent="-457200">
              <a:lnSpc>
                <a:spcPct val="107000"/>
              </a:lnSpc>
              <a:spcBef>
                <a:spcPts val="0"/>
              </a:spcBef>
              <a:spcAft>
                <a:spcPts val="1200"/>
              </a:spcAft>
              <a:buFont typeface="Arial" panose="020B0604020202020204" pitchFamily="34" charset="0"/>
              <a:buChar char="•"/>
            </a:pPr>
            <a:r>
              <a:rPr lang="en-US" dirty="0">
                <a:effectLst/>
                <a:latin typeface="Arial" panose="020B0604020202020204" pitchFamily="34" charset="0"/>
                <a:ea typeface="Arial" panose="020B0604020202020204" pitchFamily="34" charset="0"/>
                <a:cs typeface="Arial" panose="020B0604020202020204" pitchFamily="34" charset="0"/>
              </a:rPr>
              <a:t>51 percent of girls in Bangladesh -forced into illegal child marriages before age 18</a:t>
            </a:r>
          </a:p>
          <a:p>
            <a:pPr marL="457200" marR="0" indent="-457200">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V</a:t>
            </a:r>
            <a:r>
              <a:rPr lang="en-US" dirty="0">
                <a:effectLst/>
                <a:latin typeface="Arial" panose="020B0604020202020204" pitchFamily="34" charset="0"/>
                <a:ea typeface="Arial" panose="020B0604020202020204" pitchFamily="34" charset="0"/>
                <a:cs typeface="Arial" panose="020B0604020202020204" pitchFamily="34" charset="0"/>
              </a:rPr>
              <a:t>ulnerable to being trafficked into prostitution</a:t>
            </a:r>
          </a:p>
          <a:p>
            <a:pPr marL="457200" marR="0" indent="-457200">
              <a:lnSpc>
                <a:spcPct val="107000"/>
              </a:lnSpc>
              <a:spcBef>
                <a:spcPts val="0"/>
              </a:spcBef>
              <a:spcAft>
                <a:spcPts val="1200"/>
              </a:spcAft>
              <a:buFont typeface="Arial" panose="020B0604020202020204" pitchFamily="34" charset="0"/>
              <a:buChar char="•"/>
            </a:pPr>
            <a:r>
              <a:rPr lang="en-US" dirty="0">
                <a:effectLst/>
                <a:latin typeface="Arial" panose="020B0604020202020204" pitchFamily="34" charset="0"/>
                <a:ea typeface="Arial" panose="020B0604020202020204" pitchFamily="34" charset="0"/>
                <a:cs typeface="Arial" panose="020B0604020202020204" pitchFamily="34" charset="0"/>
              </a:rPr>
              <a:t>Often do not understand rights to bodily autonomy and safety</a:t>
            </a:r>
          </a:p>
          <a:p>
            <a:pPr marL="457200" marR="0" indent="-457200">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Lack of basic health information</a:t>
            </a:r>
            <a:endParaRPr lang="en-US" dirty="0">
              <a:effectLst/>
              <a:latin typeface="Arial" panose="020B0604020202020204" pitchFamily="34" charset="0"/>
              <a:ea typeface="Arial" panose="020B0604020202020204" pitchFamily="34" charset="0"/>
              <a:cs typeface="Arial" panose="020B0604020202020204" pitchFamily="34" charset="0"/>
            </a:endParaRPr>
          </a:p>
          <a:p>
            <a:pPr marL="457200" marR="0" indent="-457200">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Cultural taboos about menstruation and women’s health</a:t>
            </a:r>
          </a:p>
          <a:p>
            <a:pPr marL="457200" marR="0" indent="-457200">
              <a:lnSpc>
                <a:spcPct val="107000"/>
              </a:lnSpc>
              <a:spcBef>
                <a:spcPts val="0"/>
              </a:spcBef>
              <a:spcAft>
                <a:spcPts val="1200"/>
              </a:spcAft>
              <a:buFont typeface="Arial" panose="020B0604020202020204" pitchFamily="34" charset="0"/>
              <a:buChar char="•"/>
            </a:pPr>
            <a:endParaRPr lang="en-US" dirty="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F862373-FCCD-0247-9B3B-AE8455D43C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42" t="10459" r="13921" b="-3306"/>
          <a:stretch/>
        </p:blipFill>
        <p:spPr>
          <a:xfrm>
            <a:off x="6760446" y="-278386"/>
            <a:ext cx="8229600" cy="8229600"/>
          </a:xfrm>
          <a:prstGeom prst="ellipse">
            <a:avLst/>
          </a:prstGeom>
        </p:spPr>
      </p:pic>
    </p:spTree>
    <p:extLst>
      <p:ext uri="{BB962C8B-B14F-4D97-AF65-F5344CB8AC3E}">
        <p14:creationId xmlns:p14="http://schemas.microsoft.com/office/powerpoint/2010/main" val="29498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278912" y="238903"/>
            <a:ext cx="10919631" cy="848762"/>
          </a:xfrm>
        </p:spPr>
        <p:txBody>
          <a:bodyPr/>
          <a:lstStyle/>
          <a:p>
            <a:r>
              <a:rPr lang="en-US" sz="4000" b="1" dirty="0">
                <a:effectLst/>
                <a:latin typeface="Arial" panose="020B0604020202020204" pitchFamily="34" charset="0"/>
                <a:ea typeface="Arial" panose="020B0604020202020204" pitchFamily="34" charset="0"/>
                <a:cs typeface="Times New Roman" panose="02020603050405020304" pitchFamily="18" charset="0"/>
              </a:rPr>
              <a:t>Girls Education Project (GEP)</a:t>
            </a:r>
            <a:endParaRPr lang="en-US" sz="4000" b="1" dirty="0"/>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Roboto"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srgbClr val="FFFFFF"/>
              </a:solidFill>
              <a:effectLst/>
              <a:uLnTx/>
              <a:uFillTx/>
              <a:latin typeface="Roboto" panose="02000000000000000000" pitchFamily="2" charset="0"/>
              <a:cs typeface="+mn-cs"/>
            </a:endParaRPr>
          </a:p>
        </p:txBody>
      </p:sp>
      <p:sp>
        <p:nvSpPr>
          <p:cNvPr id="4" name="Content Placeholder 3">
            <a:extLst>
              <a:ext uri="{FF2B5EF4-FFF2-40B4-BE49-F238E27FC236}">
                <a16:creationId xmlns:a16="http://schemas.microsoft.com/office/drawing/2014/main" id="{5425BAC1-466C-C645-82B6-A9D3611DCA7F}"/>
              </a:ext>
            </a:extLst>
          </p:cNvPr>
          <p:cNvSpPr>
            <a:spLocks noGrp="1"/>
          </p:cNvSpPr>
          <p:nvPr>
            <p:ph idx="1"/>
          </p:nvPr>
        </p:nvSpPr>
        <p:spPr>
          <a:xfrm>
            <a:off x="278913" y="1087666"/>
            <a:ext cx="6439388" cy="5155384"/>
          </a:xfrm>
        </p:spPr>
        <p:txBody>
          <a:bodyPr/>
          <a:lstStyle/>
          <a:p>
            <a:pPr>
              <a:lnSpc>
                <a:spcPct val="110000"/>
              </a:lnSpc>
              <a:spcBef>
                <a:spcPts val="0"/>
              </a:spcBef>
              <a:spcAft>
                <a:spcPts val="1200"/>
              </a:spcAft>
            </a:pPr>
            <a:r>
              <a:rPr lang="en-US" sz="2800" dirty="0">
                <a:ea typeface="Arial" panose="020B0604020202020204" pitchFamily="34" charset="0"/>
                <a:cs typeface="Times New Roman" panose="02020603050405020304" pitchFamily="18" charset="0"/>
              </a:rPr>
              <a:t>Together Women Rise grantee – February 2021:</a:t>
            </a:r>
          </a:p>
          <a:p>
            <a:pPr marL="342900" indent="-342900">
              <a:lnSpc>
                <a:spcPct val="110000"/>
              </a:lnSpc>
              <a:spcBef>
                <a:spcPts val="0"/>
              </a:spcBef>
              <a:spcAft>
                <a:spcPts val="1200"/>
              </a:spcAft>
              <a:buFont typeface="Arial" panose="020B0604020202020204" pitchFamily="34" charset="0"/>
              <a:buChar char="•"/>
            </a:pPr>
            <a:r>
              <a:rPr lang="en-US" sz="2800" dirty="0">
                <a:ea typeface="Arial" panose="020B0604020202020204" pitchFamily="34" charset="0"/>
                <a:cs typeface="Times New Roman" panose="02020603050405020304" pitchFamily="18" charset="0"/>
              </a:rPr>
              <a:t>Socially distanced trainings – rare source of education about health and safety</a:t>
            </a:r>
          </a:p>
          <a:p>
            <a:pPr marL="342900" indent="-342900">
              <a:lnSpc>
                <a:spcPct val="110000"/>
              </a:lnSpc>
              <a:spcBef>
                <a:spcPts val="0"/>
              </a:spcBef>
              <a:spcAft>
                <a:spcPts val="1200"/>
              </a:spcAft>
              <a:buFont typeface="Arial" panose="020B0604020202020204" pitchFamily="34" charset="0"/>
              <a:buChar char="•"/>
            </a:pPr>
            <a:r>
              <a:rPr lang="en-US" sz="2800" dirty="0">
                <a:ea typeface="Arial" panose="020B0604020202020204" pitchFamily="34" charset="0"/>
                <a:cs typeface="Times New Roman" panose="02020603050405020304" pitchFamily="18" charset="0"/>
              </a:rPr>
              <a:t>Encouraged parents to keep daughters in school after long school </a:t>
            </a:r>
            <a:r>
              <a:rPr lang="en-US" sz="2800" dirty="0" smtClean="0">
                <a:ea typeface="Arial" panose="020B0604020202020204" pitchFamily="34" charset="0"/>
                <a:cs typeface="Times New Roman" panose="02020603050405020304" pitchFamily="18" charset="0"/>
              </a:rPr>
              <a:t>closure</a:t>
            </a:r>
            <a:endParaRPr lang="en-US" sz="2200" dirty="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B650F2E-B902-2151-CE02-56E2FED3F03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9815" t="155" r="-14815" b="-155"/>
          <a:stretch/>
        </p:blipFill>
        <p:spPr>
          <a:xfrm>
            <a:off x="6756401" y="-229811"/>
            <a:ext cx="8229600" cy="8229600"/>
          </a:xfrm>
          <a:prstGeom prst="ellipse">
            <a:avLst/>
          </a:prstGeom>
        </p:spPr>
      </p:pic>
    </p:spTree>
    <p:extLst>
      <p:ext uri="{BB962C8B-B14F-4D97-AF65-F5344CB8AC3E}">
        <p14:creationId xmlns:p14="http://schemas.microsoft.com/office/powerpoint/2010/main" val="2243331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278912" y="238903"/>
            <a:ext cx="10919631" cy="848762"/>
          </a:xfrm>
        </p:spPr>
        <p:txBody>
          <a:bodyPr/>
          <a:lstStyle/>
          <a:p>
            <a:r>
              <a:rPr lang="en-US" sz="4000" b="1" dirty="0">
                <a:effectLst/>
                <a:latin typeface="Arial" panose="020B0604020202020204" pitchFamily="34" charset="0"/>
                <a:ea typeface="Arial" panose="020B0604020202020204" pitchFamily="34" charset="0"/>
                <a:cs typeface="Times New Roman" panose="02020603050405020304" pitchFamily="18" charset="0"/>
              </a:rPr>
              <a:t>Girls Education Project (GEP)</a:t>
            </a:r>
            <a:endParaRPr lang="en-US" sz="4000" b="1" dirty="0"/>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Roboto"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srgbClr val="FFFFFF"/>
              </a:solidFill>
              <a:effectLst/>
              <a:uLnTx/>
              <a:uFillTx/>
              <a:latin typeface="Roboto" panose="02000000000000000000" pitchFamily="2" charset="0"/>
              <a:cs typeface="+mn-cs"/>
            </a:endParaRPr>
          </a:p>
        </p:txBody>
      </p:sp>
      <p:sp>
        <p:nvSpPr>
          <p:cNvPr id="4" name="Content Placeholder 3">
            <a:extLst>
              <a:ext uri="{FF2B5EF4-FFF2-40B4-BE49-F238E27FC236}">
                <a16:creationId xmlns:a16="http://schemas.microsoft.com/office/drawing/2014/main" id="{5425BAC1-466C-C645-82B6-A9D3611DCA7F}"/>
              </a:ext>
            </a:extLst>
          </p:cNvPr>
          <p:cNvSpPr>
            <a:spLocks noGrp="1"/>
          </p:cNvSpPr>
          <p:nvPr>
            <p:ph idx="1"/>
          </p:nvPr>
        </p:nvSpPr>
        <p:spPr>
          <a:xfrm>
            <a:off x="278913" y="1087666"/>
            <a:ext cx="6439388" cy="5155384"/>
          </a:xfrm>
        </p:spPr>
        <p:txBody>
          <a:bodyPr/>
          <a:lstStyle/>
          <a:p>
            <a:pPr>
              <a:lnSpc>
                <a:spcPct val="110000"/>
              </a:lnSpc>
              <a:spcBef>
                <a:spcPts val="0"/>
              </a:spcBef>
              <a:spcAft>
                <a:spcPts val="1200"/>
              </a:spcAft>
            </a:pPr>
            <a:r>
              <a:rPr lang="en-US" sz="3200" dirty="0" smtClean="0">
                <a:ea typeface="Arial" panose="020B0604020202020204" pitchFamily="34" charset="0"/>
                <a:cs typeface="Times New Roman" panose="02020603050405020304" pitchFamily="18" charset="0"/>
              </a:rPr>
              <a:t>December </a:t>
            </a:r>
            <a:r>
              <a:rPr lang="en-US" sz="3200" dirty="0">
                <a:ea typeface="Arial" panose="020B0604020202020204" pitchFamily="34" charset="0"/>
                <a:cs typeface="Times New Roman" panose="02020603050405020304" pitchFamily="18" charset="0"/>
              </a:rPr>
              <a:t>2023:</a:t>
            </a:r>
          </a:p>
          <a:p>
            <a:pPr marL="342900" indent="-342900">
              <a:lnSpc>
                <a:spcPct val="110000"/>
              </a:lnSpc>
              <a:spcBef>
                <a:spcPts val="0"/>
              </a:spcBef>
              <a:spcAft>
                <a:spcPts val="1200"/>
              </a:spcAft>
              <a:buFont typeface="Arial" panose="020B0604020202020204" pitchFamily="34" charset="0"/>
              <a:buChar char="•"/>
            </a:pPr>
            <a:r>
              <a:rPr lang="en-US" sz="2800" dirty="0">
                <a:ea typeface="Arial" panose="020B0604020202020204" pitchFamily="34" charset="0"/>
                <a:cs typeface="Times New Roman" panose="02020603050405020304" pitchFamily="18" charset="0"/>
              </a:rPr>
              <a:t>At least 2 Health and Safety Seminars each month in 2024 </a:t>
            </a:r>
          </a:p>
          <a:p>
            <a:pPr marL="342900" indent="-342900">
              <a:lnSpc>
                <a:spcPct val="110000"/>
              </a:lnSpc>
              <a:spcBef>
                <a:spcPts val="0"/>
              </a:spcBef>
              <a:spcAft>
                <a:spcPts val="1200"/>
              </a:spcAft>
              <a:buFont typeface="Arial" panose="020B0604020202020204" pitchFamily="34" charset="0"/>
              <a:buChar char="•"/>
            </a:pPr>
            <a:r>
              <a:rPr lang="en-US" sz="2800" dirty="0">
                <a:ea typeface="Arial" panose="020B0604020202020204" pitchFamily="34" charset="0"/>
                <a:cs typeface="Times New Roman" panose="02020603050405020304" pitchFamily="18" charset="0"/>
              </a:rPr>
              <a:t>More health training in College GEP</a:t>
            </a:r>
          </a:p>
          <a:p>
            <a:pPr marL="342900" indent="-342900">
              <a:lnSpc>
                <a:spcPct val="110000"/>
              </a:lnSpc>
              <a:spcBef>
                <a:spcPts val="0"/>
              </a:spcBef>
              <a:spcAft>
                <a:spcPts val="1200"/>
              </a:spcAft>
              <a:buFont typeface="Arial" panose="020B0604020202020204" pitchFamily="34" charset="0"/>
              <a:buChar char="•"/>
            </a:pPr>
            <a:r>
              <a:rPr lang="en-US" sz="2800" dirty="0">
                <a:ea typeface="Arial" panose="020B0604020202020204" pitchFamily="34" charset="0"/>
                <a:cs typeface="Times New Roman" panose="02020603050405020304" pitchFamily="18" charset="0"/>
              </a:rPr>
              <a:t>Hire nursing school graduate from GEP as full-time community health nurse</a:t>
            </a:r>
          </a:p>
          <a:p>
            <a:pPr marL="342900" indent="-342900">
              <a:lnSpc>
                <a:spcPct val="110000"/>
              </a:lnSpc>
              <a:spcBef>
                <a:spcPts val="0"/>
              </a:spcBef>
              <a:spcAft>
                <a:spcPts val="1200"/>
              </a:spcAft>
              <a:buFont typeface="Arial" panose="020B0604020202020204" pitchFamily="34" charset="0"/>
              <a:buChar char="•"/>
            </a:pPr>
            <a:endParaRPr lang="en-US" sz="3200" dirty="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B650F2E-B902-2151-CE02-56E2FED3F037}"/>
              </a:ext>
            </a:extLst>
          </p:cNvPr>
          <p:cNvPicPr>
            <a:picLocks noChangeAspect="1"/>
          </p:cNvPicPr>
          <p:nvPr/>
        </p:nvPicPr>
        <p:blipFill rotWithShape="1">
          <a:blip r:embed="rId3">
            <a:extLst>
              <a:ext uri="{28A0092B-C50C-407E-A947-70E740481C1C}">
                <a14:useLocalDpi xmlns:a14="http://schemas.microsoft.com/office/drawing/2010/main" val="0"/>
              </a:ext>
            </a:extLst>
          </a:blip>
          <a:srcRect l="40571" t="7561" r="-7219" b="-7561"/>
          <a:stretch/>
        </p:blipFill>
        <p:spPr>
          <a:xfrm>
            <a:off x="6718301" y="-290272"/>
            <a:ext cx="8229600" cy="8229600"/>
          </a:xfrm>
          <a:prstGeom prst="ellipse">
            <a:avLst/>
          </a:prstGeom>
        </p:spPr>
      </p:pic>
    </p:spTree>
    <p:extLst>
      <p:ext uri="{BB962C8B-B14F-4D97-AF65-F5344CB8AC3E}">
        <p14:creationId xmlns:p14="http://schemas.microsoft.com/office/powerpoint/2010/main" val="244650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5800-946A-F54F-8334-1F8A5B4FEDA7}"/>
              </a:ext>
            </a:extLst>
          </p:cNvPr>
          <p:cNvSpPr>
            <a:spLocks noGrp="1"/>
          </p:cNvSpPr>
          <p:nvPr>
            <p:ph type="title"/>
          </p:nvPr>
        </p:nvSpPr>
        <p:spPr>
          <a:xfrm>
            <a:off x="524975" y="339959"/>
            <a:ext cx="10679062" cy="762310"/>
          </a:xfrm>
        </p:spPr>
        <p:txBody>
          <a:bodyPr/>
          <a:lstStyle/>
          <a:p>
            <a:r>
              <a:rPr lang="en-US" sz="4400" b="1" dirty="0"/>
              <a:t>The Project</a:t>
            </a:r>
          </a:p>
        </p:txBody>
      </p:sp>
      <p:sp>
        <p:nvSpPr>
          <p:cNvPr id="3" name="Slide Number Placeholder 2">
            <a:extLst>
              <a:ext uri="{FF2B5EF4-FFF2-40B4-BE49-F238E27FC236}">
                <a16:creationId xmlns:a16="http://schemas.microsoft.com/office/drawing/2014/main" id="{E1A57764-3B40-7B49-914D-F886D878FE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Roboto"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srgbClr val="FFFFFF"/>
              </a:solidFill>
              <a:effectLst/>
              <a:uLnTx/>
              <a:uFillTx/>
              <a:latin typeface="Roboto" panose="02000000000000000000" pitchFamily="2" charset="0"/>
              <a:cs typeface="+mn-cs"/>
            </a:endParaRPr>
          </a:p>
        </p:txBody>
      </p:sp>
      <p:sp>
        <p:nvSpPr>
          <p:cNvPr id="4" name="Content Placeholder 3">
            <a:extLst>
              <a:ext uri="{FF2B5EF4-FFF2-40B4-BE49-F238E27FC236}">
                <a16:creationId xmlns:a16="http://schemas.microsoft.com/office/drawing/2014/main" id="{5425BAC1-466C-C645-82B6-A9D3611DCA7F}"/>
              </a:ext>
            </a:extLst>
          </p:cNvPr>
          <p:cNvSpPr>
            <a:spLocks noGrp="1"/>
          </p:cNvSpPr>
          <p:nvPr>
            <p:ph idx="1"/>
          </p:nvPr>
        </p:nvSpPr>
        <p:spPr>
          <a:xfrm>
            <a:off x="316439" y="1252729"/>
            <a:ext cx="6504985" cy="4544568"/>
          </a:xfrm>
        </p:spPr>
        <p:txBody>
          <a:bodyPr/>
          <a:lstStyle/>
          <a:p>
            <a:pPr marL="0" marR="0">
              <a:lnSpc>
                <a:spcPct val="107000"/>
              </a:lnSpc>
              <a:spcBef>
                <a:spcPts val="0"/>
              </a:spcBef>
              <a:spcAft>
                <a:spcPts val="800"/>
              </a:spcAft>
            </a:pPr>
            <a:r>
              <a:rPr lang="en-US" dirty="0">
                <a:ea typeface="Arial" panose="020B0604020202020204" pitchFamily="34" charset="0"/>
                <a:cs typeface="Times New Roman" panose="02020603050405020304" pitchFamily="18" charset="0"/>
              </a:rPr>
              <a:t>Health and Safety Training:</a:t>
            </a:r>
          </a:p>
          <a:p>
            <a:pPr marL="342900" marR="0" indent="-342900">
              <a:lnSpc>
                <a:spcPct val="107000"/>
              </a:lnSpc>
              <a:spcBef>
                <a:spcPts val="0"/>
              </a:spcBef>
              <a:spcAft>
                <a:spcPts val="800"/>
              </a:spcAft>
              <a:buFont typeface="Arial" panose="020B0604020202020204" pitchFamily="34" charset="0"/>
              <a:buChar char="•"/>
            </a:pPr>
            <a:r>
              <a:rPr lang="en-US" dirty="0">
                <a:ea typeface="Arial" panose="020B0604020202020204" pitchFamily="34" charset="0"/>
                <a:cs typeface="Times New Roman" panose="02020603050405020304" pitchFamily="18" charset="0"/>
              </a:rPr>
              <a:t>Basic hygiene, feminine hygiene</a:t>
            </a:r>
          </a:p>
          <a:p>
            <a:pPr marL="342900" marR="0" indent="-342900">
              <a:lnSpc>
                <a:spcPct val="107000"/>
              </a:lnSpc>
              <a:spcBef>
                <a:spcPts val="0"/>
              </a:spcBef>
              <a:spcAft>
                <a:spcPts val="800"/>
              </a:spcAft>
              <a:buFont typeface="Arial" panose="020B0604020202020204" pitchFamily="34" charset="0"/>
              <a:buChar char="•"/>
            </a:pPr>
            <a:r>
              <a:rPr lang="en-US" dirty="0">
                <a:ea typeface="Arial" panose="020B0604020202020204" pitchFamily="34" charset="0"/>
                <a:cs typeface="Times New Roman" panose="02020603050405020304" pitchFamily="18" charset="0"/>
              </a:rPr>
              <a:t>Infections and skin diseases</a:t>
            </a:r>
          </a:p>
          <a:p>
            <a:pPr marL="342900" marR="0" indent="-342900">
              <a:lnSpc>
                <a:spcPct val="107000"/>
              </a:lnSpc>
              <a:spcBef>
                <a:spcPts val="0"/>
              </a:spcBef>
              <a:spcAft>
                <a:spcPts val="800"/>
              </a:spcAft>
              <a:buFont typeface="Arial" panose="020B0604020202020204" pitchFamily="34" charset="0"/>
              <a:buChar char="•"/>
            </a:pPr>
            <a:r>
              <a:rPr lang="en-US" dirty="0">
                <a:ea typeface="Arial" panose="020B0604020202020204" pitchFamily="34" charset="0"/>
                <a:cs typeface="Times New Roman" panose="02020603050405020304" pitchFamily="18" charset="0"/>
              </a:rPr>
              <a:t>Water hygiene</a:t>
            </a:r>
          </a:p>
          <a:p>
            <a:pPr marL="342900" marR="0" indent="-342900">
              <a:lnSpc>
                <a:spcPct val="107000"/>
              </a:lnSpc>
              <a:spcBef>
                <a:spcPts val="0"/>
              </a:spcBef>
              <a:spcAft>
                <a:spcPts val="800"/>
              </a:spcAft>
              <a:buFont typeface="Arial" panose="020B0604020202020204" pitchFamily="34" charset="0"/>
              <a:buChar char="•"/>
            </a:pPr>
            <a:r>
              <a:rPr lang="en-US" dirty="0">
                <a:ea typeface="Arial" panose="020B0604020202020204" pitchFamily="34" charset="0"/>
                <a:cs typeface="Times New Roman" panose="02020603050405020304" pitchFamily="18" charset="0"/>
              </a:rPr>
              <a:t>Village youth club for local health and safety problems</a:t>
            </a:r>
          </a:p>
          <a:p>
            <a:pPr marL="342900" marR="0" indent="-342900">
              <a:lnSpc>
                <a:spcPct val="107000"/>
              </a:lnSpc>
              <a:spcBef>
                <a:spcPts val="0"/>
              </a:spcBef>
              <a:spcAft>
                <a:spcPts val="800"/>
              </a:spcAft>
              <a:buFont typeface="Arial" panose="020B0604020202020204" pitchFamily="34" charset="0"/>
              <a:buChar char="•"/>
            </a:pPr>
            <a:r>
              <a:rPr lang="en-US" dirty="0">
                <a:ea typeface="Arial" panose="020B0604020202020204" pitchFamily="34" charset="0"/>
                <a:cs typeface="Times New Roman" panose="02020603050405020304" pitchFamily="18" charset="0"/>
              </a:rPr>
              <a:t>Understanding of right to bodily autonomy and laws: child abuse, child marriage, sexual abuse, domestic abuse, spousal rape</a:t>
            </a:r>
          </a:p>
          <a:p>
            <a:pPr marL="0" marR="0">
              <a:lnSpc>
                <a:spcPct val="107000"/>
              </a:lnSpc>
              <a:spcBef>
                <a:spcPts val="0"/>
              </a:spcBef>
              <a:spcAft>
                <a:spcPts val="800"/>
              </a:spcAft>
            </a:pPr>
            <a:endParaRPr lang="en-US" sz="2200" dirty="0">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6D43E90-652E-5C1A-ECC0-BDF541FA978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004" t="9259" r="15330" b="-9259"/>
          <a:stretch/>
        </p:blipFill>
        <p:spPr>
          <a:xfrm>
            <a:off x="6770624" y="-360187"/>
            <a:ext cx="8229600" cy="8229600"/>
          </a:xfrm>
          <a:prstGeom prst="ellipse">
            <a:avLst/>
          </a:prstGeom>
        </p:spPr>
      </p:pic>
    </p:spTree>
    <p:extLst>
      <p:ext uri="{BB962C8B-B14F-4D97-AF65-F5344CB8AC3E}">
        <p14:creationId xmlns:p14="http://schemas.microsoft.com/office/powerpoint/2010/main" val="373608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6A1C-2770-664C-960D-0D42ACF31609}"/>
              </a:ext>
            </a:extLst>
          </p:cNvPr>
          <p:cNvSpPr>
            <a:spLocks noGrp="1"/>
          </p:cNvSpPr>
          <p:nvPr>
            <p:ph type="title"/>
          </p:nvPr>
        </p:nvSpPr>
        <p:spPr/>
        <p:txBody>
          <a:bodyPr/>
          <a:lstStyle/>
          <a:p>
            <a:r>
              <a:rPr lang="en-US" sz="4400" b="1" dirty="0"/>
              <a:t>Budget</a:t>
            </a:r>
          </a:p>
        </p:txBody>
      </p:sp>
      <p:sp>
        <p:nvSpPr>
          <p:cNvPr id="4" name="Slide Number Placeholder 3">
            <a:extLst>
              <a:ext uri="{FF2B5EF4-FFF2-40B4-BE49-F238E27FC236}">
                <a16:creationId xmlns:a16="http://schemas.microsoft.com/office/drawing/2014/main" id="{299888EB-2754-6C47-B4FB-D44D40FA8B0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graphicFrame>
        <p:nvGraphicFramePr>
          <p:cNvPr id="5" name="Table 4">
            <a:extLst>
              <a:ext uri="{FF2B5EF4-FFF2-40B4-BE49-F238E27FC236}">
                <a16:creationId xmlns:a16="http://schemas.microsoft.com/office/drawing/2014/main" id="{22DC2372-C6A0-9979-BE41-0A6F7654CE79}"/>
              </a:ext>
            </a:extLst>
          </p:cNvPr>
          <p:cNvGraphicFramePr>
            <a:graphicFrameLocks noGrp="1"/>
          </p:cNvGraphicFramePr>
          <p:nvPr>
            <p:extLst>
              <p:ext uri="{D42A27DB-BD31-4B8C-83A1-F6EECF244321}">
                <p14:modId xmlns:p14="http://schemas.microsoft.com/office/powerpoint/2010/main" val="3271593323"/>
              </p:ext>
            </p:extLst>
          </p:nvPr>
        </p:nvGraphicFramePr>
        <p:xfrm>
          <a:off x="484632" y="1103035"/>
          <a:ext cx="10872216" cy="5669279"/>
        </p:xfrm>
        <a:graphic>
          <a:graphicData uri="http://schemas.openxmlformats.org/drawingml/2006/table">
            <a:tbl>
              <a:tblPr firstRow="1" firstCol="1" lastRow="1" lastCol="1" bandRow="1" bandCol="1"/>
              <a:tblGrid>
                <a:gridCol w="2279659">
                  <a:extLst>
                    <a:ext uri="{9D8B030D-6E8A-4147-A177-3AD203B41FA5}">
                      <a16:colId xmlns:a16="http://schemas.microsoft.com/office/drawing/2014/main" val="339253173"/>
                    </a:ext>
                  </a:extLst>
                </a:gridCol>
                <a:gridCol w="7330685">
                  <a:extLst>
                    <a:ext uri="{9D8B030D-6E8A-4147-A177-3AD203B41FA5}">
                      <a16:colId xmlns:a16="http://schemas.microsoft.com/office/drawing/2014/main" val="2136798245"/>
                    </a:ext>
                  </a:extLst>
                </a:gridCol>
                <a:gridCol w="1261872">
                  <a:extLst>
                    <a:ext uri="{9D8B030D-6E8A-4147-A177-3AD203B41FA5}">
                      <a16:colId xmlns:a16="http://schemas.microsoft.com/office/drawing/2014/main" val="1137783644"/>
                    </a:ext>
                  </a:extLst>
                </a:gridCol>
              </a:tblGrid>
              <a:tr h="619039">
                <a:tc>
                  <a:txBody>
                    <a:bodyPr/>
                    <a:lstStyle/>
                    <a:p>
                      <a:pPr marL="452120" marR="452755" algn="ctr">
                        <a:lnSpc>
                          <a:spcPct val="110000"/>
                        </a:lnSpc>
                        <a:spcBef>
                          <a:spcPts val="240"/>
                        </a:spcBef>
                        <a:spcAft>
                          <a:spcPts val="0"/>
                        </a:spcAft>
                      </a:pPr>
                      <a:r>
                        <a:rPr lang="en-US" sz="2400" b="1" dirty="0">
                          <a:solidFill>
                            <a:srgbClr val="FFFFFF"/>
                          </a:solidFill>
                          <a:effectLst/>
                          <a:latin typeface="Arial" panose="020B0604020202020204" pitchFamily="34" charset="0"/>
                          <a:ea typeface="Arial" panose="020B0604020202020204" pitchFamily="34" charset="0"/>
                          <a:cs typeface="Arial" panose="020B0604020202020204" pitchFamily="34" charset="0"/>
                        </a:rPr>
                        <a:t>Item</a:t>
                      </a:r>
                      <a:endParaRPr lang="en-US" sz="24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solidFill>
                      <a:srgbClr val="009093"/>
                    </a:solidFill>
                  </a:tcPr>
                </a:tc>
                <a:tc>
                  <a:txBody>
                    <a:bodyPr/>
                    <a:lstStyle/>
                    <a:p>
                      <a:pPr marL="1822450" marR="1820545" algn="ctr">
                        <a:lnSpc>
                          <a:spcPct val="110000"/>
                        </a:lnSpc>
                        <a:spcBef>
                          <a:spcPts val="240"/>
                        </a:spcBef>
                        <a:spcAft>
                          <a:spcPts val="0"/>
                        </a:spcAft>
                      </a:pPr>
                      <a:r>
                        <a:rPr lang="en-US" sz="2400" b="1" dirty="0">
                          <a:solidFill>
                            <a:srgbClr val="FFFFFF"/>
                          </a:solidFill>
                          <a:effectLst/>
                          <a:latin typeface="Arial" panose="020B0604020202020204" pitchFamily="34" charset="0"/>
                          <a:ea typeface="Arial" panose="020B0604020202020204" pitchFamily="34" charset="0"/>
                          <a:cs typeface="Arial" panose="020B0604020202020204" pitchFamily="34" charset="0"/>
                        </a:rPr>
                        <a:t>Description</a:t>
                      </a:r>
                      <a:endParaRPr lang="en-US" sz="24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38100" cap="flat" cmpd="sng" algn="ctr">
                      <a:solidFill>
                        <a:srgbClr val="FFFFFF"/>
                      </a:solidFill>
                      <a:prstDash val="solid"/>
                      <a:round/>
                      <a:headEnd type="none" w="med" len="med"/>
                      <a:tailEnd type="none" w="med" len="med"/>
                    </a:lnB>
                    <a:solidFill>
                      <a:srgbClr val="009093"/>
                    </a:solidFill>
                  </a:tcPr>
                </a:tc>
                <a:tc>
                  <a:txBody>
                    <a:bodyPr/>
                    <a:lstStyle/>
                    <a:p>
                      <a:pPr marL="45720" marR="50165" algn="ctr">
                        <a:lnSpc>
                          <a:spcPct val="110000"/>
                        </a:lnSpc>
                        <a:spcBef>
                          <a:spcPts val="240"/>
                        </a:spcBef>
                        <a:spcAft>
                          <a:spcPts val="0"/>
                        </a:spcAft>
                      </a:pPr>
                      <a:r>
                        <a:rPr lang="en-US" sz="2400" b="1" dirty="0">
                          <a:solidFill>
                            <a:srgbClr val="FFFFFF"/>
                          </a:solidFill>
                          <a:effectLst/>
                          <a:latin typeface="Arial" panose="020B0604020202020204" pitchFamily="34" charset="0"/>
                          <a:ea typeface="Arial" panose="020B0604020202020204" pitchFamily="34" charset="0"/>
                          <a:cs typeface="Arial" panose="020B0604020202020204" pitchFamily="34" charset="0"/>
                        </a:rPr>
                        <a:t>Cost</a:t>
                      </a:r>
                      <a:endParaRPr lang="en-US" sz="24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9050" cap="flat" cmpd="sng" algn="ctr">
                      <a:solidFill>
                        <a:srgbClr val="FFFFFF"/>
                      </a:solidFill>
                      <a:prstDash val="solid"/>
                      <a:round/>
                      <a:headEnd type="none" w="med" len="med"/>
                      <a:tailEnd type="none" w="med" len="med"/>
                    </a:lnL>
                    <a:lnR>
                      <a:noFill/>
                    </a:lnR>
                    <a:lnT>
                      <a:noFill/>
                    </a:lnT>
                    <a:lnB w="38100" cap="flat" cmpd="sng" algn="ctr">
                      <a:solidFill>
                        <a:srgbClr val="FFFFFF"/>
                      </a:solidFill>
                      <a:prstDash val="solid"/>
                      <a:round/>
                      <a:headEnd type="none" w="med" len="med"/>
                      <a:tailEnd type="none" w="med" len="med"/>
                    </a:lnB>
                    <a:solidFill>
                      <a:srgbClr val="009093"/>
                    </a:solidFill>
                  </a:tcPr>
                </a:tc>
                <a:extLst>
                  <a:ext uri="{0D108BD9-81ED-4DB2-BD59-A6C34878D82A}">
                    <a16:rowId xmlns:a16="http://schemas.microsoft.com/office/drawing/2014/main" val="2516946912"/>
                  </a:ext>
                </a:extLst>
              </a:tr>
              <a:tr h="1393852">
                <a:tc>
                  <a:txBody>
                    <a:bodyPr/>
                    <a:lstStyle/>
                    <a:p>
                      <a:pPr marL="0" marR="198755" algn="ctr">
                        <a:lnSpc>
                          <a:spcPct val="110000"/>
                        </a:lnSpc>
                        <a:spcBef>
                          <a:spcPts val="0"/>
                        </a:spcBef>
                        <a:spcAft>
                          <a:spcPts val="0"/>
                        </a:spcAft>
                      </a:pPr>
                      <a:r>
                        <a:rPr lang="en-US" sz="2000" dirty="0" smtClean="0">
                          <a:solidFill>
                            <a:srgbClr val="1A1A1A"/>
                          </a:solidFill>
                          <a:effectLst/>
                          <a:latin typeface="Arial" panose="020B0604020202020204" pitchFamily="34" charset="0"/>
                          <a:ea typeface="Arial" panose="020B0604020202020204" pitchFamily="34" charset="0"/>
                          <a:cs typeface="Arial" panose="020B0604020202020204" pitchFamily="34" charset="0"/>
                        </a:rPr>
                        <a:t>Village </a:t>
                      </a:r>
                      <a:r>
                        <a:rPr lang="en-US" sz="2000" dirty="0">
                          <a:solidFill>
                            <a:srgbClr val="1A1A1A"/>
                          </a:solidFill>
                          <a:effectLst/>
                          <a:latin typeface="Arial" panose="020B0604020202020204" pitchFamily="34" charset="0"/>
                          <a:ea typeface="Arial" panose="020B0604020202020204" pitchFamily="34" charset="0"/>
                          <a:cs typeface="Arial" panose="020B0604020202020204" pitchFamily="34" charset="0"/>
                        </a:rPr>
                        <a:t>Health</a:t>
                      </a:r>
                    </a:p>
                    <a:p>
                      <a:pPr marL="0" marR="198755" algn="ctr">
                        <a:lnSpc>
                          <a:spcPct val="110000"/>
                        </a:lnSpc>
                        <a:spcBef>
                          <a:spcPts val="0"/>
                        </a:spcBef>
                        <a:spcAft>
                          <a:spcPts val="0"/>
                        </a:spcAft>
                      </a:pPr>
                      <a:r>
                        <a:rPr lang="en-US" sz="2000" dirty="0">
                          <a:solidFill>
                            <a:srgbClr val="1A1A1A"/>
                          </a:solidFill>
                          <a:effectLst/>
                          <a:latin typeface="Arial" panose="020B0604020202020204" pitchFamily="34" charset="0"/>
                          <a:ea typeface="Arial" panose="020B0604020202020204" pitchFamily="34" charset="0"/>
                          <a:cs typeface="Arial" panose="020B0604020202020204" pitchFamily="34" charset="0"/>
                        </a:rPr>
                        <a:t>Seminars</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0" algn="ctr">
                        <a:lnSpc>
                          <a:spcPct val="107000"/>
                        </a:lnSpc>
                        <a:spcBef>
                          <a:spcPts val="0"/>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For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36 seminars: health supplies (medicines), medical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equipment</a:t>
                      </a:r>
                      <a:r>
                        <a:rPr lang="en-US" sz="2000" baseline="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(including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first aid boxes),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feminine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hygiene products (for each girl), honorarium for visiting doctor or nurse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at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each event</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50165" algn="r">
                        <a:lnSpc>
                          <a:spcPct val="110000"/>
                        </a:lnSpc>
                        <a:spcBef>
                          <a:spcPts val="5"/>
                        </a:spcBef>
                        <a:spcAft>
                          <a:spcPts val="0"/>
                        </a:spcAft>
                      </a:pPr>
                      <a:r>
                        <a:rPr lang="en-US" sz="2000" spc="-1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$9,000</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9050" cap="flat" cmpd="sng" algn="ctr">
                      <a:solidFill>
                        <a:srgbClr val="FFFFFF"/>
                      </a:solidFill>
                      <a:prstDash val="solid"/>
                      <a:round/>
                      <a:headEnd type="none" w="med" len="med"/>
                      <a:tailEnd type="none" w="med" len="med"/>
                    </a:lnL>
                    <a:lnR>
                      <a:no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extLst>
                  <a:ext uri="{0D108BD9-81ED-4DB2-BD59-A6C34878D82A}">
                    <a16:rowId xmlns:a16="http://schemas.microsoft.com/office/drawing/2014/main" val="4196256100"/>
                  </a:ext>
                </a:extLst>
              </a:tr>
              <a:tr h="1920054">
                <a:tc>
                  <a:txBody>
                    <a:bodyPr/>
                    <a:lstStyle/>
                    <a:p>
                      <a:pPr marL="0" marR="0" algn="ctr">
                        <a:lnSpc>
                          <a:spcPct val="110000"/>
                        </a:lnSpc>
                        <a:spcBef>
                          <a:spcPts val="35"/>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Large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Group Training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Meetings</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0" algn="ctr">
                        <a:lnSpc>
                          <a:spcPct val="110000"/>
                        </a:lnSpc>
                        <a:spcBef>
                          <a:spcPts val="35"/>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For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16 training meetings : facility expenses (including rental, cleanup, etc.), food (snacks for girls), supplies (pens, notebooks, handouts, sanitation supplies),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transportation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for girls and staff attendees,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media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(sound system rental and materials</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000" dirty="0">
                          <a:effectLst/>
                          <a:latin typeface="Arial" panose="020B0604020202020204" pitchFamily="34" charset="0"/>
                          <a:ea typeface="Arial" panose="020B0604020202020204" pitchFamily="34" charset="0"/>
                          <a:cs typeface="Arial" panose="020B0604020202020204" pitchFamily="34" charset="0"/>
                        </a:rPr>
                        <a:t> </a:t>
                      </a:r>
                    </a:p>
                  </a:txBody>
                  <a:tcPr marL="0" marR="0" marT="0"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50165" algn="r">
                        <a:lnSpc>
                          <a:spcPct val="110000"/>
                        </a:lnSpc>
                        <a:spcBef>
                          <a:spcPts val="5"/>
                        </a:spcBef>
                        <a:spcAft>
                          <a:spcPts val="0"/>
                        </a:spcAft>
                      </a:pPr>
                      <a:r>
                        <a:rPr lang="en-US" sz="2000" dirty="0">
                          <a:effectLst/>
                          <a:latin typeface="Arial" panose="020B0604020202020204" pitchFamily="34" charset="0"/>
                          <a:ea typeface="Arial" panose="020B0604020202020204" pitchFamily="34" charset="0"/>
                          <a:cs typeface="Arial" panose="020B0604020202020204" pitchFamily="34" charset="0"/>
                        </a:rPr>
                        <a:t>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$21,900</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1522688751"/>
                  </a:ext>
                </a:extLst>
              </a:tr>
              <a:tr h="451577">
                <a:tc>
                  <a:txBody>
                    <a:bodyPr/>
                    <a:lstStyle/>
                    <a:p>
                      <a:pPr marL="0" marR="0" algn="ctr">
                        <a:lnSpc>
                          <a:spcPct val="110000"/>
                        </a:lnSpc>
                        <a:spcBef>
                          <a:spcPts val="35"/>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Nursing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School </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0" algn="ctr">
                        <a:lnSpc>
                          <a:spcPct val="110000"/>
                        </a:lnSpc>
                        <a:spcBef>
                          <a:spcPts val="35"/>
                        </a:spcBef>
                        <a:spcAft>
                          <a:spcPts val="120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Student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fees, nursing school training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events</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tc>
                  <a:txBody>
                    <a:bodyPr/>
                    <a:lstStyle/>
                    <a:p>
                      <a:pPr marL="0" marR="50165" algn="r">
                        <a:lnSpc>
                          <a:spcPct val="110000"/>
                        </a:lnSpc>
                        <a:spcBef>
                          <a:spcPts val="5"/>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11,900</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BDC"/>
                    </a:solidFill>
                  </a:tcPr>
                </a:tc>
                <a:extLst>
                  <a:ext uri="{0D108BD9-81ED-4DB2-BD59-A6C34878D82A}">
                    <a16:rowId xmlns:a16="http://schemas.microsoft.com/office/drawing/2014/main" val="2499674042"/>
                  </a:ext>
                </a:extLst>
              </a:tr>
              <a:tr h="772200">
                <a:tc>
                  <a:txBody>
                    <a:bodyPr/>
                    <a:lstStyle/>
                    <a:p>
                      <a:pPr marL="0" marR="0" algn="ctr">
                        <a:lnSpc>
                          <a:spcPct val="110000"/>
                        </a:lnSpc>
                        <a:spcBef>
                          <a:spcPts val="35"/>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Salaries</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0" algn="ctr">
                        <a:lnSpc>
                          <a:spcPct val="110000"/>
                        </a:lnSpc>
                        <a:spcBef>
                          <a:spcPts val="35"/>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Nurse </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practitioner and nursing </a:t>
                      </a: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interns</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tc>
                  <a:txBody>
                    <a:bodyPr/>
                    <a:lstStyle/>
                    <a:p>
                      <a:pPr marL="0" marR="50165" algn="r">
                        <a:lnSpc>
                          <a:spcPct val="110000"/>
                        </a:lnSpc>
                        <a:spcBef>
                          <a:spcPts val="5"/>
                        </a:spcBef>
                        <a:spcAft>
                          <a:spcPts val="0"/>
                        </a:spcAft>
                      </a:pPr>
                      <a:r>
                        <a:rPr lang="en-US" sz="200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7,200</a:t>
                      </a:r>
                      <a:endParaRPr lang="en-US" sz="2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6E6"/>
                    </a:solidFill>
                  </a:tcPr>
                </a:tc>
                <a:extLst>
                  <a:ext uri="{0D108BD9-81ED-4DB2-BD59-A6C34878D82A}">
                    <a16:rowId xmlns:a16="http://schemas.microsoft.com/office/drawing/2014/main" val="4277483958"/>
                  </a:ext>
                </a:extLst>
              </a:tr>
              <a:tr h="512557">
                <a:tc>
                  <a:txBody>
                    <a:bodyPr/>
                    <a:lstStyle/>
                    <a:p>
                      <a:pPr marL="0" marR="452755" algn="ctr">
                        <a:lnSpc>
                          <a:spcPct val="110000"/>
                        </a:lnSpc>
                        <a:spcBef>
                          <a:spcPts val="65"/>
                        </a:spcBef>
                        <a:spcAft>
                          <a:spcPts val="0"/>
                        </a:spcAft>
                      </a:pPr>
                      <a:r>
                        <a:rPr lang="en-US" sz="2000" b="1"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Total</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A5A5A5"/>
                    </a:solidFill>
                  </a:tcPr>
                </a:tc>
                <a:tc>
                  <a:txBody>
                    <a:bodyPr/>
                    <a:lstStyle/>
                    <a:p>
                      <a:pPr marL="0" marR="0" algn="ctr">
                        <a:lnSpc>
                          <a:spcPct val="110000"/>
                        </a:lnSpc>
                        <a:spcBef>
                          <a:spcPts val="0"/>
                        </a:spcBef>
                        <a:spcAft>
                          <a:spcPts val="0"/>
                        </a:spcAft>
                      </a:pPr>
                      <a:r>
                        <a:rPr lang="en-US" sz="2000" dirty="0">
                          <a:effectLst/>
                          <a:latin typeface="Arial" panose="020B0604020202020204" pitchFamily="34" charset="0"/>
                          <a:ea typeface="Arial" panose="020B0604020202020204" pitchFamily="34" charset="0"/>
                          <a:cs typeface="Arial" panose="020B0604020202020204" pitchFamily="34" charset="0"/>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A5A5A5"/>
                    </a:solidFill>
                  </a:tcPr>
                </a:tc>
                <a:tc>
                  <a:txBody>
                    <a:bodyPr/>
                    <a:lstStyle/>
                    <a:p>
                      <a:pPr marL="0" marR="50165" algn="r">
                        <a:lnSpc>
                          <a:spcPct val="110000"/>
                        </a:lnSpc>
                        <a:spcBef>
                          <a:spcPts val="65"/>
                        </a:spcBef>
                        <a:spcAft>
                          <a:spcPts val="0"/>
                        </a:spcAft>
                      </a:pPr>
                      <a:r>
                        <a:rPr lang="en-US" sz="2000" b="1"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en-US" sz="2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50,000</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lnL w="190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A5A5A5"/>
                    </a:solidFill>
                  </a:tcPr>
                </a:tc>
                <a:extLst>
                  <a:ext uri="{0D108BD9-81ED-4DB2-BD59-A6C34878D82A}">
                    <a16:rowId xmlns:a16="http://schemas.microsoft.com/office/drawing/2014/main" val="2772798161"/>
                  </a:ext>
                </a:extLst>
              </a:tr>
            </a:tbl>
          </a:graphicData>
        </a:graphic>
      </p:graphicFrame>
    </p:spTree>
    <p:extLst>
      <p:ext uri="{BB962C8B-B14F-4D97-AF65-F5344CB8AC3E}">
        <p14:creationId xmlns:p14="http://schemas.microsoft.com/office/powerpoint/2010/main" val="227080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E97C-B900-2B4A-8A4A-7B6A6C4E1BDB}"/>
              </a:ext>
            </a:extLst>
          </p:cNvPr>
          <p:cNvSpPr>
            <a:spLocks noGrp="1"/>
          </p:cNvSpPr>
          <p:nvPr>
            <p:ph type="title"/>
          </p:nvPr>
        </p:nvSpPr>
        <p:spPr>
          <a:xfrm>
            <a:off x="196200" y="204129"/>
            <a:ext cx="10679062" cy="762310"/>
          </a:xfrm>
        </p:spPr>
        <p:txBody>
          <a:bodyPr/>
          <a:lstStyle/>
          <a:p>
            <a:r>
              <a:rPr lang="en-US" sz="4400" b="1" dirty="0"/>
              <a:t>About Speak Up for the Poor</a:t>
            </a:r>
          </a:p>
        </p:txBody>
      </p:sp>
      <p:sp>
        <p:nvSpPr>
          <p:cNvPr id="3" name="Slide Number Placeholder 2">
            <a:extLst>
              <a:ext uri="{FF2B5EF4-FFF2-40B4-BE49-F238E27FC236}">
                <a16:creationId xmlns:a16="http://schemas.microsoft.com/office/drawing/2014/main" id="{A924D0F1-6A68-AA42-AAA2-7DDBDCFEEB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DCB46B4-79E8-1449-8D45-8ACF439F73AA}" type="slidenum">
              <a:rPr kumimoji="0" lang="en-US" sz="1100" b="0" i="0" u="none" strike="noStrike" kern="1200" cap="none" spc="0" normalizeH="0" baseline="0" noProof="0" smtClean="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Content Placeholder 3">
            <a:extLst>
              <a:ext uri="{FF2B5EF4-FFF2-40B4-BE49-F238E27FC236}">
                <a16:creationId xmlns:a16="http://schemas.microsoft.com/office/drawing/2014/main" id="{683C186D-BB03-8140-B825-AD1A011CD5F4}"/>
              </a:ext>
            </a:extLst>
          </p:cNvPr>
          <p:cNvSpPr>
            <a:spLocks noGrp="1"/>
          </p:cNvSpPr>
          <p:nvPr>
            <p:ph idx="1"/>
          </p:nvPr>
        </p:nvSpPr>
        <p:spPr>
          <a:xfrm>
            <a:off x="351948" y="1167607"/>
            <a:ext cx="10867739" cy="5087966"/>
          </a:xfrm>
        </p:spPr>
        <p:txBody>
          <a:bodyPr/>
          <a:lstStyle/>
          <a:p>
            <a:pPr marL="342900" marR="0" indent="-347472">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Founded in 2004 by Troy Anderson</a:t>
            </a:r>
          </a:p>
          <a:p>
            <a:pPr marL="342900" marR="0" indent="-347472">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Began operations in Bangkok, Thailand in 2008</a:t>
            </a:r>
          </a:p>
          <a:p>
            <a:pPr marL="342900" marR="0" indent="-347472">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In 2012, started Girls Education Program (GEP) in Khulna Division, Bangladesh</a:t>
            </a:r>
          </a:p>
          <a:p>
            <a:pPr marL="342900" marR="0" indent="-347472">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GEP grew from 20 girls in three villages in 2012 to 1,440 girls in 30 villages by 2020</a:t>
            </a:r>
          </a:p>
          <a:p>
            <a:pPr marL="342900" marR="0" indent="-347472">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Excellent record of keeping girls in school </a:t>
            </a:r>
          </a:p>
          <a:p>
            <a:pPr marL="342900" marR="0" indent="-347472">
              <a:lnSpc>
                <a:spcPct val="107000"/>
              </a:lnSpc>
              <a:spcBef>
                <a:spcPts val="0"/>
              </a:spcBef>
              <a:spcAft>
                <a:spcPts val="1200"/>
              </a:spcAft>
              <a:buFont typeface="Arial" panose="020B0604020202020204" pitchFamily="34" charset="0"/>
              <a:buChar char="•"/>
            </a:pPr>
            <a:r>
              <a:rPr lang="en-US" dirty="0">
                <a:ea typeface="Arial" panose="020B0604020202020204" pitchFamily="34" charset="0"/>
              </a:rPr>
              <a:t>Community meetings educate adults and children: importance of education for girls, detrimental consequences of child marriage</a:t>
            </a:r>
          </a:p>
          <a:p>
            <a:pPr marR="0">
              <a:lnSpc>
                <a:spcPct val="107000"/>
              </a:lnSpc>
              <a:spcBef>
                <a:spcPts val="0"/>
              </a:spcBef>
              <a:spcAft>
                <a:spcPts val="1200"/>
              </a:spcAft>
            </a:pPr>
            <a:endParaRPr lang="en-US" dirty="0">
              <a:ea typeface="Arial" panose="020B0604020202020204" pitchFamily="34" charset="0"/>
            </a:endParaRPr>
          </a:p>
          <a:p>
            <a:pPr marL="342900" marR="0" indent="-347472">
              <a:lnSpc>
                <a:spcPct val="107000"/>
              </a:lnSpc>
              <a:spcBef>
                <a:spcPts val="0"/>
              </a:spcBef>
              <a:spcAft>
                <a:spcPts val="1200"/>
              </a:spcAft>
              <a:buFont typeface="Arial" panose="020B0604020202020204" pitchFamily="34" charset="0"/>
              <a:buChar char="•"/>
            </a:pPr>
            <a:endParaRPr lang="en-US" dirty="0">
              <a:ea typeface="Arial" panose="020B0604020202020204" pitchFamily="34" charset="0"/>
            </a:endParaRPr>
          </a:p>
          <a:p>
            <a:pPr marL="342900" marR="0" indent="-347472">
              <a:lnSpc>
                <a:spcPct val="107000"/>
              </a:lnSpc>
              <a:spcBef>
                <a:spcPts val="0"/>
              </a:spcBef>
              <a:spcAft>
                <a:spcPts val="1200"/>
              </a:spcAft>
              <a:buFont typeface="Arial" panose="020B0604020202020204" pitchFamily="34" charset="0"/>
              <a:buChar char="•"/>
            </a:pPr>
            <a:endParaRPr lang="en-US" dirty="0">
              <a:ea typeface="Arial" panose="020B0604020202020204" pitchFamily="34" charset="0"/>
            </a:endParaRPr>
          </a:p>
          <a:p>
            <a:pPr marR="0">
              <a:lnSpc>
                <a:spcPct val="107000"/>
              </a:lnSpc>
              <a:spcBef>
                <a:spcPts val="0"/>
              </a:spcBef>
              <a:spcAft>
                <a:spcPts val="1200"/>
              </a:spcAft>
            </a:pP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342900" marR="0" indent="-347472">
              <a:lnSpc>
                <a:spcPct val="107000"/>
              </a:lnSpc>
              <a:spcBef>
                <a:spcPts val="0"/>
              </a:spcBef>
              <a:spcAft>
                <a:spcPts val="1200"/>
              </a:spcAft>
              <a:buFont typeface="Arial" panose="020B0604020202020204" pitchFamily="34" charset="0"/>
              <a:buChar char="•"/>
            </a:pP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a:p>
            <a:pPr marL="342900" marR="0" indent="-347472">
              <a:lnSpc>
                <a:spcPct val="107000"/>
              </a:lnSpc>
              <a:spcBef>
                <a:spcPts val="0"/>
              </a:spcBef>
              <a:spcAft>
                <a:spcPts val="1200"/>
              </a:spcAft>
              <a:buFont typeface="Arial" panose="020B0604020202020204" pitchFamily="34" charset="0"/>
              <a:buChar char="•"/>
            </a:pP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98885980"/>
      </p:ext>
    </p:extLst>
  </p:cSld>
  <p:clrMapOvr>
    <a:masterClrMapping/>
  </p:clrMapOvr>
</p:sld>
</file>

<file path=ppt/theme/theme1.xml><?xml version="1.0" encoding="utf-8"?>
<a:theme xmlns:a="http://schemas.openxmlformats.org/drawingml/2006/main" name="1_Office Theme">
  <a:themeElements>
    <a:clrScheme name="Together Women Rise ">
      <a:dk1>
        <a:srgbClr val="000000"/>
      </a:dk1>
      <a:lt1>
        <a:srgbClr val="FFFFFF"/>
      </a:lt1>
      <a:dk2>
        <a:srgbClr val="022077"/>
      </a:dk2>
      <a:lt2>
        <a:srgbClr val="E7E6E6"/>
      </a:lt2>
      <a:accent1>
        <a:srgbClr val="009094"/>
      </a:accent1>
      <a:accent2>
        <a:srgbClr val="C2313A"/>
      </a:accent2>
      <a:accent3>
        <a:srgbClr val="FE4A00"/>
      </a:accent3>
      <a:accent4>
        <a:srgbClr val="C5F300"/>
      </a:accent4>
      <a:accent5>
        <a:srgbClr val="007A00"/>
      </a:accent5>
      <a:accent6>
        <a:srgbClr val="009094"/>
      </a:accent6>
      <a:hlink>
        <a:srgbClr val="FE4A00"/>
      </a:hlink>
      <a:folHlink>
        <a:srgbClr val="C231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A7E5E72-7862-5D43-AF7F-60CC518D70AB}" vid="{1C668297-6492-3949-9939-005D33081C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0286FD4C31124B87DC46649447B305" ma:contentTypeVersion="17" ma:contentTypeDescription="Create a new document." ma:contentTypeScope="" ma:versionID="969606ce5569e200997f7dce44b69c09">
  <xsd:schema xmlns:xsd="http://www.w3.org/2001/XMLSchema" xmlns:xs="http://www.w3.org/2001/XMLSchema" xmlns:p="http://schemas.microsoft.com/office/2006/metadata/properties" xmlns:ns2="accf3510-8f08-46ad-8e81-d1c5d0ba3915" xmlns:ns3="a5dfa07a-3378-4c71-8781-fe3969aabe83" targetNamespace="http://schemas.microsoft.com/office/2006/metadata/properties" ma:root="true" ma:fieldsID="c9d00646f9af3f535176a53a3e6a6ab8" ns2:_="" ns3:_="">
    <xsd:import namespace="accf3510-8f08-46ad-8e81-d1c5d0ba3915"/>
    <xsd:import namespace="a5dfa07a-3378-4c71-8781-fe3969aabe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f3510-8f08-46ad-8e81-d1c5d0ba391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d2b817d9-fbbf-44b1-a7a2-c0a777ff8827}" ma:internalName="TaxCatchAll" ma:showField="CatchAllData" ma:web="accf3510-8f08-46ad-8e81-d1c5d0ba391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dfa07a-3378-4c71-8781-fe3969aabe8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1aef4b-985b-4eed-9545-f746b3e9d40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ccf3510-8f08-46ad-8e81-d1c5d0ba3915">
      <UserInfo>
        <DisplayName>Wendy Frattolin</DisplayName>
        <AccountId>14</AccountId>
        <AccountType/>
      </UserInfo>
    </SharedWithUsers>
    <lcf76f155ced4ddcb4097134ff3c332f xmlns="a5dfa07a-3378-4c71-8781-fe3969aabe83">
      <Terms xmlns="http://schemas.microsoft.com/office/infopath/2007/PartnerControls"/>
    </lcf76f155ced4ddcb4097134ff3c332f>
    <TaxCatchAll xmlns="accf3510-8f08-46ad-8e81-d1c5d0ba39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A8F2D8-3206-4646-BDDD-5E1C3A6757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cf3510-8f08-46ad-8e81-d1c5d0ba3915"/>
    <ds:schemaRef ds:uri="a5dfa07a-3378-4c71-8781-fe3969aabe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1D8556-6F2F-4A4C-97AA-7BBB06884C0A}">
  <ds:schemaRefs>
    <ds:schemaRef ds:uri="http://purl.org/dc/elements/1.1/"/>
    <ds:schemaRef ds:uri="http://schemas.microsoft.com/office/2006/metadata/properties"/>
    <ds:schemaRef ds:uri="accf3510-8f08-46ad-8e81-d1c5d0ba391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5dfa07a-3378-4c71-8781-fe3969aabe83"/>
    <ds:schemaRef ds:uri="http://www.w3.org/XML/1998/namespace"/>
    <ds:schemaRef ds:uri="http://purl.org/dc/dcmitype/"/>
  </ds:schemaRefs>
</ds:datastoreItem>
</file>

<file path=customXml/itemProps3.xml><?xml version="1.0" encoding="utf-8"?>
<ds:datastoreItem xmlns:ds="http://schemas.openxmlformats.org/officeDocument/2006/customXml" ds:itemID="{0EF1D745-46D4-4D70-9655-7BFC2C5A1C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2664</TotalTime>
  <Words>2018</Words>
  <Application>Microsoft Office PowerPoint</Application>
  <PresentationFormat>Widescreen</PresentationFormat>
  <Paragraphs>130</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Acumin Pro Light</vt:lpstr>
      <vt:lpstr>Arial</vt:lpstr>
      <vt:lpstr>Calibri</vt:lpstr>
      <vt:lpstr>Helvetica</vt:lpstr>
      <vt:lpstr>Roboto</vt:lpstr>
      <vt:lpstr>Roboto Slab</vt:lpstr>
      <vt:lpstr>Symbol</vt:lpstr>
      <vt:lpstr>Times New Roman</vt:lpstr>
      <vt:lpstr>1_Office Theme</vt:lpstr>
      <vt:lpstr>December 2023 Featured Project</vt:lpstr>
      <vt:lpstr>Introducing Speak Up for the Poor</vt:lpstr>
      <vt:lpstr>About Bangladesh</vt:lpstr>
      <vt:lpstr>Life Challenges for Women  Served</vt:lpstr>
      <vt:lpstr>Girls Education Project (GEP)</vt:lpstr>
      <vt:lpstr>Girls Education Project (GEP)</vt:lpstr>
      <vt:lpstr>The Project</vt:lpstr>
      <vt:lpstr>Budget</vt:lpstr>
      <vt:lpstr>About Speak Up for the Poor</vt:lpstr>
      <vt:lpstr>Discussion: Share Your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Noora Health</dc:title>
  <dc:creator>Chris Worthy</dc:creator>
  <cp:lastModifiedBy>Amy West Moore</cp:lastModifiedBy>
  <cp:revision>21</cp:revision>
  <dcterms:created xsi:type="dcterms:W3CDTF">2021-03-06T21:56:16Z</dcterms:created>
  <dcterms:modified xsi:type="dcterms:W3CDTF">2023-11-29T19:18:12Z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0x010100BA0286FD4C31124B87DC46649447B305</vt:lpwstr>
  </property>
  <property fmtid="{D5CDD505-2E9C-101B-9397-08002B2CF9AE}" pid="3" name="MediaServiceImageTags">
    <vt:lpwstr/>
  </property>
</Properties>
</file>