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9" r:id="rId5"/>
    <p:sldId id="289" r:id="rId6"/>
    <p:sldId id="292" r:id="rId7"/>
    <p:sldId id="317" r:id="rId8"/>
    <p:sldId id="291" r:id="rId9"/>
    <p:sldId id="323" r:id="rId10"/>
    <p:sldId id="321" r:id="rId11"/>
    <p:sldId id="301" r:id="rId12"/>
    <p:sldId id="319" r:id="rId13"/>
    <p:sldId id="3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CDE62-7555-4C93-9005-F63F4ACE3CAE}" v="18" dt="2024-02-12T21:33:26.655"/>
    <p1510:client id="{5C5C4227-3BE7-0AB1-B7BF-BF72E5CF367D}" v="9" dt="2024-02-14T18:30:49.382"/>
    <p1510:client id="{658E80DE-6D09-5829-3EC5-0D5CD7CD1FAD}" v="52" dt="2024-02-14T18:36:17.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04" autoAdjust="0"/>
  </p:normalViewPr>
  <p:slideViewPr>
    <p:cSldViewPr snapToGrid="0">
      <p:cViewPr varScale="1">
        <p:scale>
          <a:sx n="75" d="100"/>
          <a:sy n="75" d="100"/>
        </p:scale>
        <p:origin x="874" y="58"/>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S::education@togetherwomenrise.org::d9a4d00c-b359-4807-b111-a2d1d37d421f" providerId="AD" clId="Web-{658E80DE-6D09-5829-3EC5-0D5CD7CD1FAD}"/>
    <pc:docChg chg="modSld">
      <pc:chgData name="Chris Worthy" userId="S::education@togetherwomenrise.org::d9a4d00c-b359-4807-b111-a2d1d37d421f" providerId="AD" clId="Web-{658E80DE-6D09-5829-3EC5-0D5CD7CD1FAD}" dt="2024-02-14T18:36:20.550" v="48"/>
      <pc:docMkLst>
        <pc:docMk/>
      </pc:docMkLst>
      <pc:sldChg chg="addSp delSp modSp">
        <pc:chgData name="Chris Worthy" userId="S::education@togetherwomenrise.org::d9a4d00c-b359-4807-b111-a2d1d37d421f" providerId="AD" clId="Web-{658E80DE-6D09-5829-3EC5-0D5CD7CD1FAD}" dt="2024-02-14T18:35:54.533" v="46" actId="20577"/>
        <pc:sldMkLst>
          <pc:docMk/>
          <pc:sldMk cId="3669475064" sldId="321"/>
        </pc:sldMkLst>
        <pc:spChg chg="mod">
          <ac:chgData name="Chris Worthy" userId="S::education@togetherwomenrise.org::d9a4d00c-b359-4807-b111-a2d1d37d421f" providerId="AD" clId="Web-{658E80DE-6D09-5829-3EC5-0D5CD7CD1FAD}" dt="2024-02-14T18:35:02.407" v="34" actId="14100"/>
          <ac:spMkLst>
            <pc:docMk/>
            <pc:sldMk cId="3669475064" sldId="321"/>
            <ac:spMk id="2" creationId="{94A15800-946A-F54F-8334-1F8A5B4FEDA7}"/>
          </ac:spMkLst>
        </pc:spChg>
        <pc:spChg chg="mod">
          <ac:chgData name="Chris Worthy" userId="S::education@togetherwomenrise.org::d9a4d00c-b359-4807-b111-a2d1d37d421f" providerId="AD" clId="Web-{658E80DE-6D09-5829-3EC5-0D5CD7CD1FAD}" dt="2024-02-14T18:33:00.717" v="12"/>
          <ac:spMkLst>
            <pc:docMk/>
            <pc:sldMk cId="3669475064" sldId="321"/>
            <ac:spMk id="3" creationId="{E1A57764-3B40-7B49-914D-F886D878FEE8}"/>
          </ac:spMkLst>
        </pc:spChg>
        <pc:spChg chg="mod">
          <ac:chgData name="Chris Worthy" userId="S::education@togetherwomenrise.org::d9a4d00c-b359-4807-b111-a2d1d37d421f" providerId="AD" clId="Web-{658E80DE-6D09-5829-3EC5-0D5CD7CD1FAD}" dt="2024-02-14T18:35:54.533" v="46" actId="20577"/>
          <ac:spMkLst>
            <pc:docMk/>
            <pc:sldMk cId="3669475064" sldId="321"/>
            <ac:spMk id="4" creationId="{5425BAC1-466C-C645-82B6-A9D3611DCA7F}"/>
          </ac:spMkLst>
        </pc:spChg>
        <pc:spChg chg="del">
          <ac:chgData name="Chris Worthy" userId="S::education@togetherwomenrise.org::d9a4d00c-b359-4807-b111-a2d1d37d421f" providerId="AD" clId="Web-{658E80DE-6D09-5829-3EC5-0D5CD7CD1FAD}" dt="2024-02-14T18:33:00.717" v="12"/>
          <ac:spMkLst>
            <pc:docMk/>
            <pc:sldMk cId="3669475064" sldId="321"/>
            <ac:spMk id="11" creationId="{F13C74B1-5B17-4795-BED0-7140497B445A}"/>
          </ac:spMkLst>
        </pc:spChg>
        <pc:spChg chg="del">
          <ac:chgData name="Chris Worthy" userId="S::education@togetherwomenrise.org::d9a4d00c-b359-4807-b111-a2d1d37d421f" providerId="AD" clId="Web-{658E80DE-6D09-5829-3EC5-0D5CD7CD1FAD}" dt="2024-02-14T18:33:00.717" v="12"/>
          <ac:spMkLst>
            <pc:docMk/>
            <pc:sldMk cId="3669475064" sldId="321"/>
            <ac:spMk id="13" creationId="{D4974D33-8DC5-464E-8C6D-BE58F0669C17}"/>
          </ac:spMkLst>
        </pc:spChg>
        <pc:spChg chg="add">
          <ac:chgData name="Chris Worthy" userId="S::education@togetherwomenrise.org::d9a4d00c-b359-4807-b111-a2d1d37d421f" providerId="AD" clId="Web-{658E80DE-6D09-5829-3EC5-0D5CD7CD1FAD}" dt="2024-02-14T18:33:00.717" v="12"/>
          <ac:spMkLst>
            <pc:docMk/>
            <pc:sldMk cId="3669475064" sldId="321"/>
            <ac:spMk id="18" creationId="{04812C46-200A-4DEB-A05E-3ED6C68C2387}"/>
          </ac:spMkLst>
        </pc:spChg>
        <pc:spChg chg="add">
          <ac:chgData name="Chris Worthy" userId="S::education@togetherwomenrise.org::d9a4d00c-b359-4807-b111-a2d1d37d421f" providerId="AD" clId="Web-{658E80DE-6D09-5829-3EC5-0D5CD7CD1FAD}" dt="2024-02-14T18:33:00.717" v="12"/>
          <ac:spMkLst>
            <pc:docMk/>
            <pc:sldMk cId="3669475064" sldId="321"/>
            <ac:spMk id="20" creationId="{D1EA859B-E555-4109-94F3-6700E046E008}"/>
          </ac:spMkLst>
        </pc:spChg>
        <pc:picChg chg="del mod ord modCrop">
          <ac:chgData name="Chris Worthy" userId="S::education@togetherwomenrise.org::d9a4d00c-b359-4807-b111-a2d1d37d421f" providerId="AD" clId="Web-{658E80DE-6D09-5829-3EC5-0D5CD7CD1FAD}" dt="2024-02-14T18:34:40.063" v="29"/>
          <ac:picMkLst>
            <pc:docMk/>
            <pc:sldMk cId="3669475064" sldId="321"/>
            <ac:picMk id="6" creationId="{CB650F2E-B902-2151-CE02-56E2FED3F037}"/>
          </ac:picMkLst>
        </pc:picChg>
        <pc:picChg chg="add mod">
          <ac:chgData name="Chris Worthy" userId="S::education@togetherwomenrise.org::d9a4d00c-b359-4807-b111-a2d1d37d421f" providerId="AD" clId="Web-{658E80DE-6D09-5829-3EC5-0D5CD7CD1FAD}" dt="2024-02-14T18:35:36.143" v="42" actId="1076"/>
          <ac:picMkLst>
            <pc:docMk/>
            <pc:sldMk cId="3669475064" sldId="321"/>
            <ac:picMk id="7" creationId="{28861A5A-F918-6C74-A1CE-3F01A4D65609}"/>
          </ac:picMkLst>
        </pc:picChg>
      </pc:sldChg>
      <pc:sldChg chg="addSp modSp mod setBg">
        <pc:chgData name="Chris Worthy" userId="S::education@togetherwomenrise.org::d9a4d00c-b359-4807-b111-a2d1d37d421f" providerId="AD" clId="Web-{658E80DE-6D09-5829-3EC5-0D5CD7CD1FAD}" dt="2024-02-14T18:36:20.550" v="48"/>
        <pc:sldMkLst>
          <pc:docMk/>
          <pc:sldMk cId="3697549725" sldId="322"/>
        </pc:sldMkLst>
        <pc:spChg chg="add">
          <ac:chgData name="Chris Worthy" userId="S::education@togetherwomenrise.org::d9a4d00c-b359-4807-b111-a2d1d37d421f" providerId="AD" clId="Web-{658E80DE-6D09-5829-3EC5-0D5CD7CD1FAD}" dt="2024-02-14T18:36:20.550" v="48"/>
          <ac:spMkLst>
            <pc:docMk/>
            <pc:sldMk cId="3697549725" sldId="322"/>
            <ac:spMk id="15" creationId="{42A4FC2C-047E-45A5-965D-8E1E3BF09BC6}"/>
          </ac:spMkLst>
        </pc:spChg>
        <pc:picChg chg="mod">
          <ac:chgData name="Chris Worthy" userId="S::education@togetherwomenrise.org::d9a4d00c-b359-4807-b111-a2d1d37d421f" providerId="AD" clId="Web-{658E80DE-6D09-5829-3EC5-0D5CD7CD1FAD}" dt="2024-02-14T18:36:20.550" v="48"/>
          <ac:picMkLst>
            <pc:docMk/>
            <pc:sldMk cId="3697549725" sldId="322"/>
            <ac:picMk id="10" creationId="{CA6CF9B8-E9A8-6AB9-A468-92C2AB723130}"/>
          </ac:picMkLst>
        </pc:picChg>
      </pc:sldChg>
    </pc:docChg>
  </pc:docChgLst>
  <pc:docChgLst>
    <pc:chgData name="Chris Worthy" userId="S::education@togetherwomenrise.org::d9a4d00c-b359-4807-b111-a2d1d37d421f" providerId="AD" clId="Web-{5C5C4227-3BE7-0AB1-B7BF-BF72E5CF367D}"/>
    <pc:docChg chg="modSld">
      <pc:chgData name="Chris Worthy" userId="S::education@togetherwomenrise.org::d9a4d00c-b359-4807-b111-a2d1d37d421f" providerId="AD" clId="Web-{5C5C4227-3BE7-0AB1-B7BF-BF72E5CF367D}" dt="2024-02-14T18:31:02.960" v="6"/>
      <pc:docMkLst>
        <pc:docMk/>
      </pc:docMkLst>
      <pc:sldChg chg="addSp modSp">
        <pc:chgData name="Chris Worthy" userId="S::education@togetherwomenrise.org::d9a4d00c-b359-4807-b111-a2d1d37d421f" providerId="AD" clId="Web-{5C5C4227-3BE7-0AB1-B7BF-BF72E5CF367D}" dt="2024-02-14T18:30:25.506" v="4" actId="1076"/>
        <pc:sldMkLst>
          <pc:docMk/>
          <pc:sldMk cId="3093843083" sldId="289"/>
        </pc:sldMkLst>
        <pc:picChg chg="add mod">
          <ac:chgData name="Chris Worthy" userId="S::education@togetherwomenrise.org::d9a4d00c-b359-4807-b111-a2d1d37d421f" providerId="AD" clId="Web-{5C5C4227-3BE7-0AB1-B7BF-BF72E5CF367D}" dt="2024-02-14T18:30:25.506" v="4" actId="1076"/>
          <ac:picMkLst>
            <pc:docMk/>
            <pc:sldMk cId="3093843083" sldId="289"/>
            <ac:picMk id="5" creationId="{ED2FD647-72F1-A1C7-903C-607D4358EEF1}"/>
          </ac:picMkLst>
        </pc:picChg>
      </pc:sldChg>
      <pc:sldChg chg="addSp modSp mod setBg">
        <pc:chgData name="Chris Worthy" userId="S::education@togetherwomenrise.org::d9a4d00c-b359-4807-b111-a2d1d37d421f" providerId="AD" clId="Web-{5C5C4227-3BE7-0AB1-B7BF-BF72E5CF367D}" dt="2024-02-14T18:31:02.960" v="6"/>
        <pc:sldMkLst>
          <pc:docMk/>
          <pc:sldMk cId="3669475064" sldId="321"/>
        </pc:sldMkLst>
        <pc:spChg chg="mod">
          <ac:chgData name="Chris Worthy" userId="S::education@togetherwomenrise.org::d9a4d00c-b359-4807-b111-a2d1d37d421f" providerId="AD" clId="Web-{5C5C4227-3BE7-0AB1-B7BF-BF72E5CF367D}" dt="2024-02-14T18:31:02.960" v="6"/>
          <ac:spMkLst>
            <pc:docMk/>
            <pc:sldMk cId="3669475064" sldId="321"/>
            <ac:spMk id="2" creationId="{94A15800-946A-F54F-8334-1F8A5B4FEDA7}"/>
          </ac:spMkLst>
        </pc:spChg>
        <pc:spChg chg="mod ord">
          <ac:chgData name="Chris Worthy" userId="S::education@togetherwomenrise.org::d9a4d00c-b359-4807-b111-a2d1d37d421f" providerId="AD" clId="Web-{5C5C4227-3BE7-0AB1-B7BF-BF72E5CF367D}" dt="2024-02-14T18:31:02.960" v="6"/>
          <ac:spMkLst>
            <pc:docMk/>
            <pc:sldMk cId="3669475064" sldId="321"/>
            <ac:spMk id="3" creationId="{E1A57764-3B40-7B49-914D-F886D878FEE8}"/>
          </ac:spMkLst>
        </pc:spChg>
        <pc:spChg chg="mod">
          <ac:chgData name="Chris Worthy" userId="S::education@togetherwomenrise.org::d9a4d00c-b359-4807-b111-a2d1d37d421f" providerId="AD" clId="Web-{5C5C4227-3BE7-0AB1-B7BF-BF72E5CF367D}" dt="2024-02-14T18:31:02.960" v="6"/>
          <ac:spMkLst>
            <pc:docMk/>
            <pc:sldMk cId="3669475064" sldId="321"/>
            <ac:spMk id="4" creationId="{5425BAC1-466C-C645-82B6-A9D3611DCA7F}"/>
          </ac:spMkLst>
        </pc:spChg>
        <pc:spChg chg="add">
          <ac:chgData name="Chris Worthy" userId="S::education@togetherwomenrise.org::d9a4d00c-b359-4807-b111-a2d1d37d421f" providerId="AD" clId="Web-{5C5C4227-3BE7-0AB1-B7BF-BF72E5CF367D}" dt="2024-02-14T18:31:02.960" v="6"/>
          <ac:spMkLst>
            <pc:docMk/>
            <pc:sldMk cId="3669475064" sldId="321"/>
            <ac:spMk id="11" creationId="{F13C74B1-5B17-4795-BED0-7140497B445A}"/>
          </ac:spMkLst>
        </pc:spChg>
        <pc:spChg chg="add">
          <ac:chgData name="Chris Worthy" userId="S::education@togetherwomenrise.org::d9a4d00c-b359-4807-b111-a2d1d37d421f" providerId="AD" clId="Web-{5C5C4227-3BE7-0AB1-B7BF-BF72E5CF367D}" dt="2024-02-14T18:31:02.960" v="6"/>
          <ac:spMkLst>
            <pc:docMk/>
            <pc:sldMk cId="3669475064" sldId="321"/>
            <ac:spMk id="13" creationId="{D4974D33-8DC5-464E-8C6D-BE58F0669C17}"/>
          </ac:spMkLst>
        </pc:spChg>
        <pc:picChg chg="mod">
          <ac:chgData name="Chris Worthy" userId="S::education@togetherwomenrise.org::d9a4d00c-b359-4807-b111-a2d1d37d421f" providerId="AD" clId="Web-{5C5C4227-3BE7-0AB1-B7BF-BF72E5CF367D}" dt="2024-02-14T18:31:02.960" v="6"/>
          <ac:picMkLst>
            <pc:docMk/>
            <pc:sldMk cId="3669475064" sldId="321"/>
            <ac:picMk id="6" creationId="{CB650F2E-B902-2151-CE02-56E2FED3F037}"/>
          </ac:picMkLst>
        </pc:picChg>
      </pc:sldChg>
    </pc:docChg>
  </pc:docChgLst>
  <pc:docChgLst>
    <pc:chgData name="Chris Worthy" userId="e6351b03c6324f9c" providerId="LiveId" clId="{0C4CDE62-7555-4C93-9005-F63F4ACE3CAE}"/>
    <pc:docChg chg="undo redo custSel addSld delSld modSld sldOrd">
      <pc:chgData name="Chris Worthy" userId="e6351b03c6324f9c" providerId="LiveId" clId="{0C4CDE62-7555-4C93-9005-F63F4ACE3CAE}" dt="2024-02-12T21:35:24.354" v="1523" actId="207"/>
      <pc:docMkLst>
        <pc:docMk/>
      </pc:docMkLst>
      <pc:sldChg chg="modSp mod modClrScheme chgLayout">
        <pc:chgData name="Chris Worthy" userId="e6351b03c6324f9c" providerId="LiveId" clId="{0C4CDE62-7555-4C93-9005-F63F4ACE3CAE}" dt="2024-02-12T21:27:24.928" v="1222" actId="6549"/>
        <pc:sldMkLst>
          <pc:docMk/>
          <pc:sldMk cId="1418139970" sldId="269"/>
        </pc:sldMkLst>
        <pc:spChg chg="mod">
          <ac:chgData name="Chris Worthy" userId="e6351b03c6324f9c" providerId="LiveId" clId="{0C4CDE62-7555-4C93-9005-F63F4ACE3CAE}" dt="2024-02-12T20:46:00.661" v="1129" actId="1076"/>
          <ac:spMkLst>
            <pc:docMk/>
            <pc:sldMk cId="1418139970" sldId="269"/>
            <ac:spMk id="3" creationId="{BBD450AC-481C-BB49-8EFB-D32C040E893D}"/>
          </ac:spMkLst>
        </pc:spChg>
        <pc:spChg chg="mod">
          <ac:chgData name="Chris Worthy" userId="e6351b03c6324f9c" providerId="LiveId" clId="{0C4CDE62-7555-4C93-9005-F63F4ACE3CAE}" dt="2024-02-12T21:27:24.928" v="1222" actId="6549"/>
          <ac:spMkLst>
            <pc:docMk/>
            <pc:sldMk cId="1418139970" sldId="269"/>
            <ac:spMk id="4" creationId="{23AFE6E0-2BD0-674F-8BB3-28A894D2A2A1}"/>
          </ac:spMkLst>
        </pc:spChg>
        <pc:spChg chg="mod">
          <ac:chgData name="Chris Worthy" userId="e6351b03c6324f9c" providerId="LiveId" clId="{0C4CDE62-7555-4C93-9005-F63F4ACE3CAE}" dt="2024-02-12T20:13:50.028" v="95" actId="26606"/>
          <ac:spMkLst>
            <pc:docMk/>
            <pc:sldMk cId="1418139970" sldId="269"/>
            <ac:spMk id="10" creationId="{DF981CFA-6CCC-495A-BFE8-2B114A00DD90}"/>
          </ac:spMkLst>
        </pc:spChg>
        <pc:picChg chg="mod">
          <ac:chgData name="Chris Worthy" userId="e6351b03c6324f9c" providerId="LiveId" clId="{0C4CDE62-7555-4C93-9005-F63F4ACE3CAE}" dt="2024-02-12T20:13:50.028" v="95" actId="26606"/>
          <ac:picMkLst>
            <pc:docMk/>
            <pc:sldMk cId="1418139970" sldId="269"/>
            <ac:picMk id="5" creationId="{C1C634F0-3747-4F5B-83A3-28C6C18FBCF4}"/>
          </ac:picMkLst>
        </pc:picChg>
      </pc:sldChg>
      <pc:sldChg chg="addSp delSp modSp mod modNotes modNotesTx">
        <pc:chgData name="Chris Worthy" userId="e6351b03c6324f9c" providerId="LiveId" clId="{0C4CDE62-7555-4C93-9005-F63F4ACE3CAE}" dt="2024-02-12T21:34:51.475" v="1519" actId="207"/>
        <pc:sldMkLst>
          <pc:docMk/>
          <pc:sldMk cId="3093843083" sldId="289"/>
        </pc:sldMkLst>
        <pc:spChg chg="add">
          <ac:chgData name="Chris Worthy" userId="e6351b03c6324f9c" providerId="LiveId" clId="{0C4CDE62-7555-4C93-9005-F63F4ACE3CAE}" dt="2024-02-12T20:17:20.691" v="199"/>
          <ac:spMkLst>
            <pc:docMk/>
            <pc:sldMk cId="3093843083" sldId="289"/>
            <ac:spMk id="2" creationId="{9901634C-FE68-7C6D-E7CC-03A36D55DD28}"/>
          </ac:spMkLst>
        </pc:spChg>
        <pc:spChg chg="mod">
          <ac:chgData name="Chris Worthy" userId="e6351b03c6324f9c" providerId="LiveId" clId="{0C4CDE62-7555-4C93-9005-F63F4ACE3CAE}" dt="2024-02-12T21:34:39.908" v="1518" actId="255"/>
          <ac:spMkLst>
            <pc:docMk/>
            <pc:sldMk cId="3093843083" sldId="289"/>
            <ac:spMk id="4" creationId="{B230F534-48C5-0644-8D51-448DD5EBA73C}"/>
          </ac:spMkLst>
        </pc:spChg>
        <pc:spChg chg="mod">
          <ac:chgData name="Chris Worthy" userId="e6351b03c6324f9c" providerId="LiveId" clId="{0C4CDE62-7555-4C93-9005-F63F4ACE3CAE}" dt="2024-02-12T21:34:51.475" v="1519" actId="207"/>
          <ac:spMkLst>
            <pc:docMk/>
            <pc:sldMk cId="3093843083" sldId="289"/>
            <ac:spMk id="7" creationId="{255247F9-CE35-4DC6-AFAD-35D0C4778F40}"/>
          </ac:spMkLst>
        </pc:spChg>
        <pc:picChg chg="del">
          <ac:chgData name="Chris Worthy" userId="e6351b03c6324f9c" providerId="LiveId" clId="{0C4CDE62-7555-4C93-9005-F63F4ACE3CAE}" dt="2024-02-12T20:13:16.593" v="91" actId="21"/>
          <ac:picMkLst>
            <pc:docMk/>
            <pc:sldMk cId="3093843083" sldId="289"/>
            <ac:picMk id="11" creationId="{6A46DBD6-3753-4AD6-BCEE-692930DA2DB3}"/>
          </ac:picMkLst>
        </pc:picChg>
      </pc:sldChg>
      <pc:sldChg chg="delSp modSp mod modNotes">
        <pc:chgData name="Chris Worthy" userId="e6351b03c6324f9c" providerId="LiveId" clId="{0C4CDE62-7555-4C93-9005-F63F4ACE3CAE}" dt="2024-02-12T20:55:48.782" v="1221" actId="14100"/>
        <pc:sldMkLst>
          <pc:docMk/>
          <pc:sldMk cId="2243331252" sldId="291"/>
        </pc:sldMkLst>
        <pc:spChg chg="mod">
          <ac:chgData name="Chris Worthy" userId="e6351b03c6324f9c" providerId="LiveId" clId="{0C4CDE62-7555-4C93-9005-F63F4ACE3CAE}" dt="2024-02-12T20:41:21.082" v="1087" actId="255"/>
          <ac:spMkLst>
            <pc:docMk/>
            <pc:sldMk cId="2243331252" sldId="291"/>
            <ac:spMk id="2" creationId="{94A15800-946A-F54F-8334-1F8A5B4FEDA7}"/>
          </ac:spMkLst>
        </pc:spChg>
        <pc:spChg chg="mod">
          <ac:chgData name="Chris Worthy" userId="e6351b03c6324f9c" providerId="LiveId" clId="{0C4CDE62-7555-4C93-9005-F63F4ACE3CAE}" dt="2024-02-12T20:55:48.782" v="1221" actId="14100"/>
          <ac:spMkLst>
            <pc:docMk/>
            <pc:sldMk cId="2243331252" sldId="291"/>
            <ac:spMk id="4" creationId="{5425BAC1-466C-C645-82B6-A9D3611DCA7F}"/>
          </ac:spMkLst>
        </pc:spChg>
        <pc:picChg chg="del">
          <ac:chgData name="Chris Worthy" userId="e6351b03c6324f9c" providerId="LiveId" clId="{0C4CDE62-7555-4C93-9005-F63F4ACE3CAE}" dt="2024-02-12T20:28:37.682" v="792" actId="21"/>
          <ac:picMkLst>
            <pc:docMk/>
            <pc:sldMk cId="2243331252" sldId="291"/>
            <ac:picMk id="6" creationId="{CB650F2E-B902-2151-CE02-56E2FED3F037}"/>
          </ac:picMkLst>
        </pc:picChg>
      </pc:sldChg>
      <pc:sldChg chg="addSp delSp modSp mod ord modNotes">
        <pc:chgData name="Chris Worthy" userId="e6351b03c6324f9c" providerId="LiveId" clId="{0C4CDE62-7555-4C93-9005-F63F4ACE3CAE}" dt="2024-02-12T21:32:16.310" v="1503" actId="14100"/>
        <pc:sldMkLst>
          <pc:docMk/>
          <pc:sldMk cId="294983121" sldId="292"/>
        </pc:sldMkLst>
        <pc:spChg chg="mod">
          <ac:chgData name="Chris Worthy" userId="e6351b03c6324f9c" providerId="LiveId" clId="{0C4CDE62-7555-4C93-9005-F63F4ACE3CAE}" dt="2024-02-12T20:42:39.265" v="1096" actId="255"/>
          <ac:spMkLst>
            <pc:docMk/>
            <pc:sldMk cId="294983121" sldId="292"/>
            <ac:spMk id="2" creationId="{73B770BB-9E74-B947-8542-BDB89DBC8210}"/>
          </ac:spMkLst>
        </pc:spChg>
        <pc:spChg chg="add mod">
          <ac:chgData name="Chris Worthy" userId="e6351b03c6324f9c" providerId="LiveId" clId="{0C4CDE62-7555-4C93-9005-F63F4ACE3CAE}" dt="2024-02-12T21:32:00.385" v="1500"/>
          <ac:spMkLst>
            <pc:docMk/>
            <pc:sldMk cId="294983121" sldId="292"/>
            <ac:spMk id="4" creationId="{B9467C27-4BEB-797B-36B1-E103BCAEAFBE}"/>
          </ac:spMkLst>
        </pc:spChg>
        <pc:spChg chg="mod">
          <ac:chgData name="Chris Worthy" userId="e6351b03c6324f9c" providerId="LiveId" clId="{0C4CDE62-7555-4C93-9005-F63F4ACE3CAE}" dt="2024-02-12T21:32:16.310" v="1503" actId="14100"/>
          <ac:spMkLst>
            <pc:docMk/>
            <pc:sldMk cId="294983121" sldId="292"/>
            <ac:spMk id="5" creationId="{9370E7B5-B41F-184D-BE9C-E546BC86F796}"/>
          </ac:spMkLst>
        </pc:spChg>
        <pc:picChg chg="del">
          <ac:chgData name="Chris Worthy" userId="e6351b03c6324f9c" providerId="LiveId" clId="{0C4CDE62-7555-4C93-9005-F63F4ACE3CAE}" dt="2024-02-12T20:32:13.904" v="884" actId="21"/>
          <ac:picMkLst>
            <pc:docMk/>
            <pc:sldMk cId="294983121" sldId="292"/>
            <ac:picMk id="7" creationId="{9F862373-FCCD-0247-9B3B-AE8455D43CFB}"/>
          </ac:picMkLst>
        </pc:picChg>
      </pc:sldChg>
      <pc:sldChg chg="delSp del mod">
        <pc:chgData name="Chris Worthy" userId="e6351b03c6324f9c" providerId="LiveId" clId="{0C4CDE62-7555-4C93-9005-F63F4ACE3CAE}" dt="2024-02-12T20:38:52.448" v="1075" actId="2696"/>
        <pc:sldMkLst>
          <pc:docMk/>
          <pc:sldMk cId="2967664281" sldId="296"/>
        </pc:sldMkLst>
        <pc:picChg chg="del">
          <ac:chgData name="Chris Worthy" userId="e6351b03c6324f9c" providerId="LiveId" clId="{0C4CDE62-7555-4C93-9005-F63F4ACE3CAE}" dt="2024-02-12T20:12:25.699" v="87" actId="21"/>
          <ac:picMkLst>
            <pc:docMk/>
            <pc:sldMk cId="2967664281" sldId="296"/>
            <ac:picMk id="5" creationId="{6414DC6E-0426-C7A2-1F68-D5194EBAEF3A}"/>
          </ac:picMkLst>
        </pc:picChg>
      </pc:sldChg>
      <pc:sldChg chg="addSp delSp modSp mod">
        <pc:chgData name="Chris Worthy" userId="e6351b03c6324f9c" providerId="LiveId" clId="{0C4CDE62-7555-4C93-9005-F63F4ACE3CAE}" dt="2024-02-12T21:35:15.733" v="1522" actId="207"/>
        <pc:sldMkLst>
          <pc:docMk/>
          <pc:sldMk cId="1558819310" sldId="301"/>
        </pc:sldMkLst>
        <pc:spChg chg="mod">
          <ac:chgData name="Chris Worthy" userId="e6351b03c6324f9c" providerId="LiveId" clId="{0C4CDE62-7555-4C93-9005-F63F4ACE3CAE}" dt="2024-02-12T21:35:15.733" v="1522" actId="207"/>
          <ac:spMkLst>
            <pc:docMk/>
            <pc:sldMk cId="1558819310" sldId="301"/>
            <ac:spMk id="2" creationId="{66E26A1C-2770-664C-960D-0D42ACF31609}"/>
          </ac:spMkLst>
        </pc:spChg>
        <pc:graphicFrameChg chg="add mod modGraphic">
          <ac:chgData name="Chris Worthy" userId="e6351b03c6324f9c" providerId="LiveId" clId="{0C4CDE62-7555-4C93-9005-F63F4ACE3CAE}" dt="2024-02-12T20:36:15.161" v="952" actId="14734"/>
          <ac:graphicFrameMkLst>
            <pc:docMk/>
            <pc:sldMk cId="1558819310" sldId="301"/>
            <ac:graphicFrameMk id="3" creationId="{A18A41C3-ABF1-F19C-6268-3CACBA9BD01E}"/>
          </ac:graphicFrameMkLst>
        </pc:graphicFrameChg>
        <pc:graphicFrameChg chg="del">
          <ac:chgData name="Chris Worthy" userId="e6351b03c6324f9c" providerId="LiveId" clId="{0C4CDE62-7555-4C93-9005-F63F4ACE3CAE}" dt="2024-02-12T20:34:42.546" v="940" actId="21"/>
          <ac:graphicFrameMkLst>
            <pc:docMk/>
            <pc:sldMk cId="1558819310" sldId="301"/>
            <ac:graphicFrameMk id="5" creationId="{22DC2372-C6A0-9979-BE41-0A6F7654CE79}"/>
          </ac:graphicFrameMkLst>
        </pc:graphicFrameChg>
      </pc:sldChg>
      <pc:sldChg chg="addSp delSp modSp del mod modClrScheme chgLayout">
        <pc:chgData name="Chris Worthy" userId="e6351b03c6324f9c" providerId="LiveId" clId="{0C4CDE62-7555-4C93-9005-F63F4ACE3CAE}" dt="2024-02-12T20:10:17.152" v="78" actId="2696"/>
        <pc:sldMkLst>
          <pc:docMk/>
          <pc:sldMk cId="3218976585" sldId="314"/>
        </pc:sldMkLst>
        <pc:spChg chg="mod">
          <ac:chgData name="Chris Worthy" userId="e6351b03c6324f9c" providerId="LiveId" clId="{0C4CDE62-7555-4C93-9005-F63F4ACE3CAE}" dt="2024-02-12T20:09:31.086" v="72" actId="26606"/>
          <ac:spMkLst>
            <pc:docMk/>
            <pc:sldMk cId="3218976585" sldId="314"/>
            <ac:spMk id="3" creationId="{ED553998-5243-4AED-9C50-426D41D4982B}"/>
          </ac:spMkLst>
        </pc:spChg>
        <pc:spChg chg="add del mod">
          <ac:chgData name="Chris Worthy" userId="e6351b03c6324f9c" providerId="LiveId" clId="{0C4CDE62-7555-4C93-9005-F63F4ACE3CAE}" dt="2024-02-12T20:07:46.643" v="60" actId="478"/>
          <ac:spMkLst>
            <pc:docMk/>
            <pc:sldMk cId="3218976585" sldId="314"/>
            <ac:spMk id="5" creationId="{C664810E-A8CC-692C-ADD2-389AE8711176}"/>
          </ac:spMkLst>
        </pc:spChg>
        <pc:spChg chg="mod">
          <ac:chgData name="Chris Worthy" userId="e6351b03c6324f9c" providerId="LiveId" clId="{0C4CDE62-7555-4C93-9005-F63F4ACE3CAE}" dt="2024-02-12T20:09:31.086" v="72" actId="26606"/>
          <ac:spMkLst>
            <pc:docMk/>
            <pc:sldMk cId="3218976585" sldId="314"/>
            <ac:spMk id="11" creationId="{4015155E-E8B8-F60B-DB0A-A135676527E4}"/>
          </ac:spMkLst>
        </pc:spChg>
        <pc:spChg chg="mod">
          <ac:chgData name="Chris Worthy" userId="e6351b03c6324f9c" providerId="LiveId" clId="{0C4CDE62-7555-4C93-9005-F63F4ACE3CAE}" dt="2024-02-12T20:09:31.086" v="72" actId="26606"/>
          <ac:spMkLst>
            <pc:docMk/>
            <pc:sldMk cId="3218976585" sldId="314"/>
            <ac:spMk id="16" creationId="{25D3FC7F-6C22-90A3-D321-B43F76C83D8F}"/>
          </ac:spMkLst>
        </pc:spChg>
        <pc:spChg chg="add del mod">
          <ac:chgData name="Chris Worthy" userId="e6351b03c6324f9c" providerId="LiveId" clId="{0C4CDE62-7555-4C93-9005-F63F4ACE3CAE}" dt="2024-02-12T20:09:31.086" v="72" actId="26606"/>
          <ac:spMkLst>
            <pc:docMk/>
            <pc:sldMk cId="3218976585" sldId="314"/>
            <ac:spMk id="18" creationId="{60FA34D5-3E8A-99C5-1A31-80068EDC5D5A}"/>
          </ac:spMkLst>
        </pc:spChg>
        <pc:spChg chg="add del">
          <ac:chgData name="Chris Worthy" userId="e6351b03c6324f9c" providerId="LiveId" clId="{0C4CDE62-7555-4C93-9005-F63F4ACE3CAE}" dt="2024-02-12T20:09:28.838" v="68" actId="26606"/>
          <ac:spMkLst>
            <pc:docMk/>
            <pc:sldMk cId="3218976585" sldId="314"/>
            <ac:spMk id="21" creationId="{F381F04F-2977-4860-2E59-6A883C8EEFEA}"/>
          </ac:spMkLst>
        </pc:spChg>
        <pc:spChg chg="add del mod">
          <ac:chgData name="Chris Worthy" userId="e6351b03c6324f9c" providerId="LiveId" clId="{0C4CDE62-7555-4C93-9005-F63F4ACE3CAE}" dt="2024-02-12T20:09:31.086" v="72" actId="26606"/>
          <ac:spMkLst>
            <pc:docMk/>
            <pc:sldMk cId="3218976585" sldId="314"/>
            <ac:spMk id="23" creationId="{0C7C50BF-F1E7-28A9-D065-9F5FFB0A91A8}"/>
          </ac:spMkLst>
        </pc:spChg>
        <pc:spChg chg="add del mod">
          <ac:chgData name="Chris Worthy" userId="e6351b03c6324f9c" providerId="LiveId" clId="{0C4CDE62-7555-4C93-9005-F63F4ACE3CAE}" dt="2024-02-12T20:09:31.086" v="72" actId="26606"/>
          <ac:spMkLst>
            <pc:docMk/>
            <pc:sldMk cId="3218976585" sldId="314"/>
            <ac:spMk id="25" creationId="{29AAAA05-66D5-5914-4E9B-76C9FA973BC4}"/>
          </ac:spMkLst>
        </pc:spChg>
        <pc:picChg chg="add del">
          <ac:chgData name="Chris Worthy" userId="e6351b03c6324f9c" providerId="LiveId" clId="{0C4CDE62-7555-4C93-9005-F63F4ACE3CAE}" dt="2024-02-12T20:09:09.433" v="61" actId="478"/>
          <ac:picMkLst>
            <pc:docMk/>
            <pc:sldMk cId="3218976585" sldId="314"/>
            <ac:picMk id="2" creationId="{1E4F9027-02CE-5098-ED2F-30D26BC21DAC}"/>
          </ac:picMkLst>
        </pc:picChg>
        <pc:picChg chg="del">
          <ac:chgData name="Chris Worthy" userId="e6351b03c6324f9c" providerId="LiveId" clId="{0C4CDE62-7555-4C93-9005-F63F4ACE3CAE}" dt="2024-02-12T20:07:26.552" v="59" actId="21"/>
          <ac:picMkLst>
            <pc:docMk/>
            <pc:sldMk cId="3218976585" sldId="314"/>
            <ac:picMk id="6" creationId="{4312AA6B-E6EE-4ED9-AC6D-C1CDFDD2867D}"/>
          </ac:picMkLst>
        </pc:picChg>
        <pc:picChg chg="add del mod ord">
          <ac:chgData name="Chris Worthy" userId="e6351b03c6324f9c" providerId="LiveId" clId="{0C4CDE62-7555-4C93-9005-F63F4ACE3CAE}" dt="2024-02-12T20:09:47.152" v="74" actId="21"/>
          <ac:picMkLst>
            <pc:docMk/>
            <pc:sldMk cId="3218976585" sldId="314"/>
            <ac:picMk id="8" creationId="{C87EAA45-D08B-3490-7555-B2152BD24D89}"/>
          </ac:picMkLst>
        </pc:picChg>
      </pc:sldChg>
      <pc:sldChg chg="modSp mod ord modNotes">
        <pc:chgData name="Chris Worthy" userId="e6351b03c6324f9c" providerId="LiveId" clId="{0C4CDE62-7555-4C93-9005-F63F4ACE3CAE}" dt="2024-02-12T21:34:57.757" v="1520" actId="207"/>
        <pc:sldMkLst>
          <pc:docMk/>
          <pc:sldMk cId="259079045" sldId="317"/>
        </pc:sldMkLst>
        <pc:spChg chg="mod">
          <ac:chgData name="Chris Worthy" userId="e6351b03c6324f9c" providerId="LiveId" clId="{0C4CDE62-7555-4C93-9005-F63F4ACE3CAE}" dt="2024-02-12T21:34:57.757" v="1520" actId="207"/>
          <ac:spMkLst>
            <pc:docMk/>
            <pc:sldMk cId="259079045" sldId="317"/>
            <ac:spMk id="6" creationId="{53AA9E19-BFCF-6E4B-9670-79C286BD7A3F}"/>
          </ac:spMkLst>
        </pc:spChg>
        <pc:spChg chg="mod">
          <ac:chgData name="Chris Worthy" userId="e6351b03c6324f9c" providerId="LiveId" clId="{0C4CDE62-7555-4C93-9005-F63F4ACE3CAE}" dt="2024-02-12T20:42:22.601" v="1095" actId="14100"/>
          <ac:spMkLst>
            <pc:docMk/>
            <pc:sldMk cId="259079045" sldId="317"/>
            <ac:spMk id="7" creationId="{A2205593-1008-E146-9B32-019765398443}"/>
          </ac:spMkLst>
        </pc:spChg>
        <pc:picChg chg="mod">
          <ac:chgData name="Chris Worthy" userId="e6351b03c6324f9c" providerId="LiveId" clId="{0C4CDE62-7555-4C93-9005-F63F4ACE3CAE}" dt="2024-02-12T20:24:09.428" v="632" actId="1076"/>
          <ac:picMkLst>
            <pc:docMk/>
            <pc:sldMk cId="259079045" sldId="317"/>
            <ac:picMk id="5" creationId="{BDF4F066-2BDE-8432-DEC8-37D49FD9CC2C}"/>
          </ac:picMkLst>
        </pc:picChg>
        <pc:picChg chg="mod ord">
          <ac:chgData name="Chris Worthy" userId="e6351b03c6324f9c" providerId="LiveId" clId="{0C4CDE62-7555-4C93-9005-F63F4ACE3CAE}" dt="2024-02-12T20:42:19.763" v="1094" actId="14100"/>
          <ac:picMkLst>
            <pc:docMk/>
            <pc:sldMk cId="259079045" sldId="317"/>
            <ac:picMk id="10" creationId="{24C75D43-0B72-7CFE-F0F7-5D6E93F856F1}"/>
          </ac:picMkLst>
        </pc:picChg>
      </pc:sldChg>
      <pc:sldChg chg="modSp add del mod modNotes">
        <pc:chgData name="Chris Worthy" userId="e6351b03c6324f9c" providerId="LiveId" clId="{0C4CDE62-7555-4C93-9005-F63F4ACE3CAE}" dt="2024-02-12T21:35:24.354" v="1523" actId="207"/>
        <pc:sldMkLst>
          <pc:docMk/>
          <pc:sldMk cId="3298885980" sldId="319"/>
        </pc:sldMkLst>
        <pc:spChg chg="mod">
          <ac:chgData name="Chris Worthy" userId="e6351b03c6324f9c" providerId="LiveId" clId="{0C4CDE62-7555-4C93-9005-F63F4ACE3CAE}" dt="2024-02-12T21:35:24.354" v="1523" actId="207"/>
          <ac:spMkLst>
            <pc:docMk/>
            <pc:sldMk cId="3298885980" sldId="319"/>
            <ac:spMk id="2" creationId="{1E8AE97C-B900-2B4A-8A4A-7B6A6C4E1BDB}"/>
          </ac:spMkLst>
        </pc:spChg>
        <pc:spChg chg="mod">
          <ac:chgData name="Chris Worthy" userId="e6351b03c6324f9c" providerId="LiveId" clId="{0C4CDE62-7555-4C93-9005-F63F4ACE3CAE}" dt="2024-02-12T20:41:53.222" v="1091" actId="1076"/>
          <ac:spMkLst>
            <pc:docMk/>
            <pc:sldMk cId="3298885980" sldId="319"/>
            <ac:spMk id="5" creationId="{683C186D-BB03-8140-B825-AD1A011CD5F4}"/>
          </ac:spMkLst>
        </pc:spChg>
      </pc:sldChg>
      <pc:sldChg chg="del">
        <pc:chgData name="Chris Worthy" userId="e6351b03c6324f9c" providerId="LiveId" clId="{0C4CDE62-7555-4C93-9005-F63F4ACE3CAE}" dt="2024-02-12T20:32:40.776" v="886" actId="2696"/>
        <pc:sldMkLst>
          <pc:docMk/>
          <pc:sldMk cId="3736086088" sldId="320"/>
        </pc:sldMkLst>
      </pc:sldChg>
      <pc:sldChg chg="modSp mod modClrScheme chgLayout modNotes">
        <pc:chgData name="Chris Worthy" userId="e6351b03c6324f9c" providerId="LiveId" clId="{0C4CDE62-7555-4C93-9005-F63F4ACE3CAE}" dt="2024-02-12T21:35:04.106" v="1521" actId="207"/>
        <pc:sldMkLst>
          <pc:docMk/>
          <pc:sldMk cId="3669475064" sldId="321"/>
        </pc:sldMkLst>
        <pc:spChg chg="mod">
          <ac:chgData name="Chris Worthy" userId="e6351b03c6324f9c" providerId="LiveId" clId="{0C4CDE62-7555-4C93-9005-F63F4ACE3CAE}" dt="2024-02-12T21:35:04.106" v="1521" actId="207"/>
          <ac:spMkLst>
            <pc:docMk/>
            <pc:sldMk cId="3669475064" sldId="321"/>
            <ac:spMk id="2" creationId="{94A15800-946A-F54F-8334-1F8A5B4FEDA7}"/>
          </ac:spMkLst>
        </pc:spChg>
        <pc:spChg chg="mod ord">
          <ac:chgData name="Chris Worthy" userId="e6351b03c6324f9c" providerId="LiveId" clId="{0C4CDE62-7555-4C93-9005-F63F4ACE3CAE}" dt="2024-02-12T21:33:57.357" v="1515" actId="26606"/>
          <ac:spMkLst>
            <pc:docMk/>
            <pc:sldMk cId="3669475064" sldId="321"/>
            <ac:spMk id="3" creationId="{E1A57764-3B40-7B49-914D-F886D878FEE8}"/>
          </ac:spMkLst>
        </pc:spChg>
        <pc:spChg chg="mod">
          <ac:chgData name="Chris Worthy" userId="e6351b03c6324f9c" providerId="LiveId" clId="{0C4CDE62-7555-4C93-9005-F63F4ACE3CAE}" dt="2024-02-12T21:33:57.357" v="1515" actId="26606"/>
          <ac:spMkLst>
            <pc:docMk/>
            <pc:sldMk cId="3669475064" sldId="321"/>
            <ac:spMk id="4" creationId="{5425BAC1-466C-C645-82B6-A9D3611DCA7F}"/>
          </ac:spMkLst>
        </pc:spChg>
        <pc:picChg chg="mod">
          <ac:chgData name="Chris Worthy" userId="e6351b03c6324f9c" providerId="LiveId" clId="{0C4CDE62-7555-4C93-9005-F63F4ACE3CAE}" dt="2024-02-12T21:34:13.071" v="1517" actId="14100"/>
          <ac:picMkLst>
            <pc:docMk/>
            <pc:sldMk cId="3669475064" sldId="321"/>
            <ac:picMk id="6" creationId="{CB650F2E-B902-2151-CE02-56E2FED3F037}"/>
          </ac:picMkLst>
        </pc:picChg>
      </pc:sldChg>
      <pc:sldChg chg="addSp delSp modSp add mod ord modClrScheme chgLayout modNotes">
        <pc:chgData name="Chris Worthy" userId="e6351b03c6324f9c" providerId="LiveId" clId="{0C4CDE62-7555-4C93-9005-F63F4ACE3CAE}" dt="2024-02-12T20:54:26.052" v="1218" actId="20577"/>
        <pc:sldMkLst>
          <pc:docMk/>
          <pc:sldMk cId="3697549725" sldId="322"/>
        </pc:sldMkLst>
        <pc:spChg chg="mod ord modVis">
          <ac:chgData name="Chris Worthy" userId="e6351b03c6324f9c" providerId="LiveId" clId="{0C4CDE62-7555-4C93-9005-F63F4ACE3CAE}" dt="2024-02-12T20:12:16.919" v="86" actId="26606"/>
          <ac:spMkLst>
            <pc:docMk/>
            <pc:sldMk cId="3697549725" sldId="322"/>
            <ac:spMk id="3" creationId="{A89E3596-618B-2A43-A0B2-D20F9F29321A}"/>
          </ac:spMkLst>
        </pc:spChg>
        <pc:spChg chg="del mod">
          <ac:chgData name="Chris Worthy" userId="e6351b03c6324f9c" providerId="LiveId" clId="{0C4CDE62-7555-4C93-9005-F63F4ACE3CAE}" dt="2024-02-12T20:10:30.677" v="81" actId="21"/>
          <ac:spMkLst>
            <pc:docMk/>
            <pc:sldMk cId="3697549725" sldId="322"/>
            <ac:spMk id="4" creationId="{B230F534-48C5-0644-8D51-448DD5EBA73C}"/>
          </ac:spMkLst>
        </pc:spChg>
        <pc:spChg chg="add del mod">
          <ac:chgData name="Chris Worthy" userId="e6351b03c6324f9c" providerId="LiveId" clId="{0C4CDE62-7555-4C93-9005-F63F4ACE3CAE}" dt="2024-02-12T20:12:16.919" v="86" actId="26606"/>
          <ac:spMkLst>
            <pc:docMk/>
            <pc:sldMk cId="3697549725" sldId="322"/>
            <ac:spMk id="5" creationId="{83AFB3ED-78D6-645F-0433-B410F4DD9598}"/>
          </ac:spMkLst>
        </pc:spChg>
        <pc:spChg chg="del">
          <ac:chgData name="Chris Worthy" userId="e6351b03c6324f9c" providerId="LiveId" clId="{0C4CDE62-7555-4C93-9005-F63F4ACE3CAE}" dt="2024-02-12T20:10:26.379" v="80" actId="21"/>
          <ac:spMkLst>
            <pc:docMk/>
            <pc:sldMk cId="3697549725" sldId="322"/>
            <ac:spMk id="7" creationId="{255247F9-CE35-4DC6-AFAD-35D0C4778F40}"/>
          </ac:spMkLst>
        </pc:spChg>
        <pc:spChg chg="add del mod">
          <ac:chgData name="Chris Worthy" userId="e6351b03c6324f9c" providerId="LiveId" clId="{0C4CDE62-7555-4C93-9005-F63F4ACE3CAE}" dt="2024-02-12T20:12:13.836" v="83" actId="931"/>
          <ac:spMkLst>
            <pc:docMk/>
            <pc:sldMk cId="3697549725" sldId="322"/>
            <ac:spMk id="8" creationId="{555118A0-3C0D-FC92-941B-683C2E826994}"/>
          </ac:spMkLst>
        </pc:spChg>
        <pc:picChg chg="add mod">
          <ac:chgData name="Chris Worthy" userId="e6351b03c6324f9c" providerId="LiveId" clId="{0C4CDE62-7555-4C93-9005-F63F4ACE3CAE}" dt="2024-02-12T20:12:16.919" v="86" actId="26606"/>
          <ac:picMkLst>
            <pc:docMk/>
            <pc:sldMk cId="3697549725" sldId="322"/>
            <ac:picMk id="10" creationId="{CA6CF9B8-E9A8-6AB9-A468-92C2AB723130}"/>
          </ac:picMkLst>
        </pc:picChg>
        <pc:picChg chg="del">
          <ac:chgData name="Chris Worthy" userId="e6351b03c6324f9c" providerId="LiveId" clId="{0C4CDE62-7555-4C93-9005-F63F4ACE3CAE}" dt="2024-02-12T20:12:01.495" v="82" actId="21"/>
          <ac:picMkLst>
            <pc:docMk/>
            <pc:sldMk cId="3697549725" sldId="322"/>
            <ac:picMk id="11" creationId="{6A46DBD6-3753-4AD6-BCEE-692930DA2D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2/21/2024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200"/>
              </a:spcAft>
            </a:pPr>
            <a:r>
              <a:rPr lang="en-US" dirty="0">
                <a:effectLst/>
                <a:latin typeface="Arial" panose="020B0604020202020204" pitchFamily="34" charset="0"/>
                <a:ea typeface="Arial" panose="020B0604020202020204" pitchFamily="34" charset="0"/>
                <a:cs typeface="Times New Roman" panose="02020603050405020304" pitchFamily="18" charset="0"/>
              </a:rPr>
              <a:t>Together Women Rise funds Featured Grants and Transformation Partnerships. Featured Grants fund projects, general operations, or capacity building. Project grants are awarded to fund a new or existing project. This month, our Featured Grant funds a project: IANGEL’s Powering Hope project. </a:t>
            </a: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1165225"/>
            <a:ext cx="5486400" cy="3086100"/>
          </a:xfrm>
        </p:spPr>
      </p:sp>
      <p:sp>
        <p:nvSpPr>
          <p:cNvPr id="3" name="Notes Placeholder 2"/>
          <p:cNvSpPr>
            <a:spLocks noGrp="1"/>
          </p:cNvSpPr>
          <p:nvPr>
            <p:ph type="body" idx="1"/>
          </p:nvPr>
        </p:nvSpPr>
        <p:spPr>
          <a:xfrm>
            <a:off x="506775" y="4400550"/>
            <a:ext cx="5960699" cy="3783330"/>
          </a:xfrm>
        </p:spPr>
        <p:txBody>
          <a:bodyPr/>
          <a:lstStyle/>
          <a:p>
            <a:pPr>
              <a:lnSpc>
                <a:spcPct val="107000"/>
              </a:lnSpc>
              <a:spcAft>
                <a:spcPts val="8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600075" y="4386910"/>
            <a:ext cx="5657850" cy="1092287"/>
          </a:xfrm>
          <a:prstGeom prst="rect">
            <a:avLst/>
          </a:prstGeom>
          <a:noFill/>
        </p:spPr>
        <p:txBody>
          <a:bodyPr wrap="square">
            <a:spAutoFit/>
          </a:bodyPr>
          <a:lstStyle/>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IANGEL is an international network of lawyers dedicated to gender equity and justice that harnesses the power of pro bono legal assistance, connecting it to the cause of women’s rights locally, nationally, and around the world. IANGEL’s work focuses on critical issues affecting women and girls in the areas of reproductive justice, leadership and empowerment, and peace and security. </a:t>
            </a:r>
            <a:endParaRPr lang="en-US" sz="12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099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600075" y="4386910"/>
            <a:ext cx="5657850" cy="2920479"/>
          </a:xfrm>
          <a:prstGeom prst="rect">
            <a:avLst/>
          </a:prstGeom>
          <a:noFill/>
        </p:spPr>
        <p:txBody>
          <a:bodyPr wrap="square">
            <a:spAutoFit/>
          </a:bodyPr>
          <a:lstStyle/>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To serve the women of Afghanistan, Together Women Rise is funding IANGEL’s Powering Hope project, which responds to the Taliban’s systematic oppression of its female population with multiple initiatives, including three primary, complementary components:</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1. BRIDGE – Building Real Interactions Driving Gender Equality connects Afghan women lawyers inside and outside the country, directly benefitting the lawyers and advocates, their families, and the hundreds of women they will assist. They will be able to provide advice and assistance to women experiencing gender-based violence. </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2. Underground schools – direct assistance and support to Afghan women who undertake the dangerous role of operate underground schools.</a:t>
            </a: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3/ International Legal Research and Advocacy Project – IANGEL is partnering with Afghan women’s rights defenders on international legal research to provide analysis, accountability, and advocacy in response to the crisis.</a:t>
            </a:r>
          </a:p>
        </p:txBody>
      </p:sp>
    </p:spTree>
    <p:extLst>
      <p:ext uri="{BB962C8B-B14F-4D97-AF65-F5344CB8AC3E}">
        <p14:creationId xmlns:p14="http://schemas.microsoft.com/office/powerpoint/2010/main" val="28961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53100" cy="3600450"/>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10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825" y="4400550"/>
            <a:ext cx="5886450" cy="4034790"/>
          </a:xfrm>
        </p:spPr>
        <p:txBody>
          <a:bodyPr/>
          <a:lstStyle/>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Together Women Rise’s funding of this project has a direct impact on more than 2,240 women and girls, including lawyers and advocates, women served in the BRIDGE program, and teachers and girls in underground schools</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a:t>
            </a:r>
          </a:p>
          <a:p>
            <a:pPr marL="0" marR="0">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As new ideas are generated for global policy makers to drive change in Afghanistan, the </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potential indirect impact is half </a:t>
            </a:r>
            <a:r>
              <a:rPr lang="en-US" sz="1200" dirty="0">
                <a:effectLst/>
                <a:latin typeface="Arial" panose="020B0604020202020204" pitchFamily="34" charset="0"/>
                <a:ea typeface="Arial" panose="020B0604020202020204" pitchFamily="34" charset="0"/>
                <a:cs typeface="Times New Roman" panose="02020603050405020304" pitchFamily="18" charset="0"/>
              </a:rPr>
              <a:t>the population of the country, or approximately 20 million people.</a:t>
            </a: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p>
          <a:p>
            <a:pPr marL="0" marR="0">
              <a:spcBef>
                <a:spcPts val="0"/>
              </a:spcBef>
              <a:spcAft>
                <a:spcPts val="0"/>
              </a:spcAft>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6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defRPr/>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42137085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a:extLst>
              <a:ext uri="{28A0092B-C50C-407E-A947-70E740481C1C}">
                <a14:useLocalDpi xmlns:a14="http://schemas.microsoft.com/office/drawing/2010/main" val="0"/>
              </a:ext>
            </a:extLst>
          </a:blip>
          <a:srcRect l="80" t="10696" r="-80" b="49903"/>
          <a:stretch/>
        </p:blipFill>
        <p:spPr>
          <a:xfrm>
            <a:off x="20" y="10"/>
            <a:ext cx="12191980" cy="3722904"/>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469900" y="4106582"/>
            <a:ext cx="9724390" cy="756903"/>
          </a:xfrm>
        </p:spPr>
        <p:txBody>
          <a:bodyPr anchor="t">
            <a:normAutofit/>
          </a:bodyPr>
          <a:lstStyle/>
          <a:p>
            <a:r>
              <a:rPr lang="en-US" dirty="0"/>
              <a:t>March 2024 Featured Grant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503556" y="4900463"/>
            <a:ext cx="11345544" cy="991722"/>
          </a:xfrm>
        </p:spPr>
        <p:txBody>
          <a:bodyPr lIns="91440" tIns="45720" rIns="91440" bIns="45720">
            <a:noAutofit/>
          </a:bodyPr>
          <a:lstStyle/>
          <a:p>
            <a:pPr marL="0" marR="0">
              <a:spcBef>
                <a:spcPts val="0"/>
              </a:spcBef>
              <a:spcAft>
                <a:spcPts val="600"/>
              </a:spcAft>
            </a:pPr>
            <a:r>
              <a:rPr lang="en-US" sz="2800" b="1" kern="1400" spc="-50" dirty="0">
                <a:effectLst/>
              </a:rPr>
              <a:t>Where War and Conflict Exist, Women and Girls Disproportionately Bear the Burden</a:t>
            </a: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Content Placeholder 9" descr="A group of women standing in a room&#10;&#10;Description automatically generated">
            <a:extLst>
              <a:ext uri="{FF2B5EF4-FFF2-40B4-BE49-F238E27FC236}">
                <a16:creationId xmlns:a16="http://schemas.microsoft.com/office/drawing/2014/main" id="{CA6CF9B8-E9A8-6AB9-A468-92C2AB723130}"/>
              </a:ext>
            </a:extLst>
          </p:cNvPr>
          <p:cNvPicPr>
            <a:picLocks noGrp="1" noChangeAspect="1"/>
          </p:cNvPicPr>
          <p:nvPr>
            <p:ph type="pic" sz="quarter" idx="13"/>
          </p:nvPr>
        </p:nvPicPr>
        <p:blipFill rotWithShape="1">
          <a:blip r:embed="rId3"/>
          <a:srcRect t="1159" b="23855"/>
          <a:stretch/>
        </p:blipFill>
        <p:spPr>
          <a:xfrm>
            <a:off x="20" y="1282"/>
            <a:ext cx="12191980" cy="6856718"/>
          </a:xfrm>
          <a:prstGeom prst="rect">
            <a:avLst/>
          </a:prstGeom>
          <a:noFill/>
        </p:spPr>
      </p:pic>
      <p:sp>
        <p:nvSpPr>
          <p:cNvPr id="3" name="Slide Number Placeholder 2" hidden="1">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54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10551415" cy="4800766"/>
          </a:xfrm>
        </p:spPr>
        <p:txBody>
          <a:bodyPr lIns="91440" tIns="45720" rIns="91440" bIns="45720" anchor="t"/>
          <a:lstStyle/>
          <a:p>
            <a:pPr marL="0" marR="0">
              <a:lnSpc>
                <a:spcPct val="110000"/>
              </a:lnSpc>
              <a:spcBef>
                <a:spcPts val="0"/>
              </a:spcBef>
              <a:spcAft>
                <a:spcPts val="1200"/>
              </a:spcAft>
            </a:pPr>
            <a:r>
              <a:rPr lang="en-US" sz="3200" dirty="0">
                <a:effectLst/>
                <a:ea typeface="Arial" panose="020B0604020202020204" pitchFamily="34" charset="0"/>
              </a:rPr>
              <a:t>Featured Grants </a:t>
            </a:r>
            <a:r>
              <a:rPr lang="en-US" sz="3200" dirty="0" smtClean="0">
                <a:effectLst/>
                <a:ea typeface="Arial" panose="020B0604020202020204" pitchFamily="34" charset="0"/>
              </a:rPr>
              <a:t>fund:</a:t>
            </a:r>
            <a:endParaRPr lang="en-US" sz="3200" dirty="0">
              <a:effectLst/>
              <a:ea typeface="Arial" panose="020B0604020202020204" pitchFamily="34" charset="0"/>
            </a:endParaRP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general operations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252" r="-45709" b="-14860"/>
          <a:stretch/>
        </p:blipFill>
        <p:spPr>
          <a:xfrm>
            <a:off x="6864031" y="-293688"/>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a:lstStyle/>
          <a:p>
            <a:r>
              <a:rPr lang="en-US" sz="4400" b="1" dirty="0"/>
              <a:t>The Global Issue</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553170" y="2715734"/>
            <a:ext cx="10229849" cy="2952750"/>
          </a:xfrm>
        </p:spPr>
        <p:txBody>
          <a:bodyPr lIns="91440" tIns="45720" rIns="91440" bIns="45720" numCol="2" anchor="t"/>
          <a:lstStyle/>
          <a:p>
            <a:pPr marL="342900" marR="0" indent="-342900">
              <a:lnSpc>
                <a:spcPct val="107000"/>
              </a:lnSpc>
              <a:spcBef>
                <a:spcPts val="0"/>
              </a:spcBef>
              <a:spcAft>
                <a:spcPts val="1200"/>
              </a:spcAft>
              <a:buFont typeface="Arial" panose="020B0604020202020204" pitchFamily="34" charset="0"/>
              <a:buChar char="•"/>
            </a:pPr>
            <a:r>
              <a:rPr lang="en-US" sz="3200" dirty="0">
                <a:ea typeface="Arial" panose="020B0604020202020204" pitchFamily="34" charset="0"/>
              </a:rPr>
              <a:t>hunger</a:t>
            </a:r>
          </a:p>
          <a:p>
            <a:pPr marL="342900" marR="0" indent="-342900">
              <a:lnSpc>
                <a:spcPct val="107000"/>
              </a:lnSpc>
              <a:spcBef>
                <a:spcPts val="0"/>
              </a:spcBef>
              <a:spcAft>
                <a:spcPts val="1200"/>
              </a:spcAft>
              <a:buFont typeface="Arial" panose="020B0604020202020204" pitchFamily="34" charset="0"/>
              <a:buChar char="•"/>
            </a:pPr>
            <a:r>
              <a:rPr lang="en-US" sz="3200" dirty="0">
                <a:ea typeface="Arial" panose="020B0604020202020204" pitchFamily="34" charset="0"/>
              </a:rPr>
              <a:t>illness and injury</a:t>
            </a:r>
          </a:p>
          <a:p>
            <a:pPr marL="342900" marR="0" indent="-342900">
              <a:lnSpc>
                <a:spcPct val="107000"/>
              </a:lnSpc>
              <a:spcBef>
                <a:spcPts val="0"/>
              </a:spcBef>
              <a:spcAft>
                <a:spcPts val="1200"/>
              </a:spcAft>
              <a:buFont typeface="Arial" panose="020B0604020202020204" pitchFamily="34" charset="0"/>
              <a:buChar char="•"/>
            </a:pPr>
            <a:r>
              <a:rPr lang="en-US" sz="3200" dirty="0">
                <a:ea typeface="Arial" panose="020B0604020202020204" pitchFamily="34" charset="0"/>
              </a:rPr>
              <a:t>assault</a:t>
            </a:r>
          </a:p>
          <a:p>
            <a:pPr marL="342900" marR="0" indent="-342900">
              <a:lnSpc>
                <a:spcPct val="107000"/>
              </a:lnSpc>
              <a:spcBef>
                <a:spcPts val="0"/>
              </a:spcBef>
              <a:spcAft>
                <a:spcPts val="1200"/>
              </a:spcAft>
              <a:buFont typeface="Arial" panose="020B0604020202020204" pitchFamily="34" charset="0"/>
              <a:buChar char="•"/>
            </a:pPr>
            <a:r>
              <a:rPr lang="en-US" sz="3200" dirty="0">
                <a:ea typeface="Arial" panose="020B0604020202020204" pitchFamily="34" charset="0"/>
              </a:rPr>
              <a:t>displacement</a:t>
            </a:r>
          </a:p>
          <a:p>
            <a:pPr marL="342900" marR="0" indent="-342900">
              <a:lnSpc>
                <a:spcPct val="107000"/>
              </a:lnSpc>
              <a:spcBef>
                <a:spcPts val="0"/>
              </a:spcBef>
              <a:spcAft>
                <a:spcPts val="1200"/>
              </a:spcAft>
              <a:buFont typeface="Arial" panose="020B0604020202020204" pitchFamily="34" charset="0"/>
              <a:buChar char="•"/>
            </a:pPr>
            <a:r>
              <a:rPr lang="en-US" sz="3600" dirty="0">
                <a:ea typeface="Arial" panose="020B0604020202020204" pitchFamily="34" charset="0"/>
              </a:rPr>
              <a:t>trauma</a:t>
            </a:r>
          </a:p>
          <a:p>
            <a:pPr marL="342900" marR="0" indent="-342900">
              <a:lnSpc>
                <a:spcPct val="107000"/>
              </a:lnSpc>
              <a:spcBef>
                <a:spcPts val="0"/>
              </a:spcBef>
              <a:spcAft>
                <a:spcPts val="1200"/>
              </a:spcAft>
              <a:buFont typeface="Arial" panose="020B0604020202020204" pitchFamily="34" charset="0"/>
              <a:buChar char="•"/>
            </a:pPr>
            <a:r>
              <a:rPr lang="en-US" sz="3600" dirty="0">
                <a:ea typeface="Arial" panose="020B0604020202020204" pitchFamily="34" charset="0"/>
              </a:rPr>
              <a:t>sexual and gender-based violence</a:t>
            </a:r>
            <a:endParaRPr lang="en-US" sz="360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467C27-4BEB-797B-36B1-E103BCAEAFBE}"/>
              </a:ext>
            </a:extLst>
          </p:cNvPr>
          <p:cNvSpPr txBox="1"/>
          <p:nvPr/>
        </p:nvSpPr>
        <p:spPr>
          <a:xfrm>
            <a:off x="553170" y="1337045"/>
            <a:ext cx="10572749" cy="1107932"/>
          </a:xfrm>
          <a:prstGeom prst="rect">
            <a:avLst/>
          </a:prstGeom>
          <a:noFill/>
        </p:spPr>
        <p:txBody>
          <a:bodyPr wrap="square" rtlCol="0">
            <a:spAutoFit/>
          </a:bodyPr>
          <a:lstStyle/>
          <a:p>
            <a:pPr marR="0">
              <a:lnSpc>
                <a:spcPct val="107000"/>
              </a:lnSpc>
              <a:spcBef>
                <a:spcPts val="0"/>
              </a:spcBef>
              <a:spcAft>
                <a:spcPts val="1200"/>
              </a:spcAft>
            </a:pPr>
            <a:r>
              <a:rPr lang="en-US" sz="3200" dirty="0">
                <a:solidFill>
                  <a:srgbClr val="022077"/>
                </a:solidFill>
                <a:latin typeface="Arial" panose="020B0604020202020204" pitchFamily="34" charset="0"/>
                <a:ea typeface="Arial" panose="020B0604020202020204" pitchFamily="34" charset="0"/>
                <a:cs typeface="Arial" panose="020B0604020202020204" pitchFamily="34" charset="0"/>
              </a:rPr>
              <a:t>Women and </a:t>
            </a:r>
            <a:r>
              <a:rPr lang="en-US" sz="3200" dirty="0" smtClean="0">
                <a:solidFill>
                  <a:srgbClr val="022077"/>
                </a:solidFill>
                <a:latin typeface="Arial" panose="020B0604020202020204" pitchFamily="34" charset="0"/>
                <a:ea typeface="Arial" panose="020B0604020202020204" pitchFamily="34" charset="0"/>
                <a:cs typeface="Arial" panose="020B0604020202020204" pitchFamily="34" charset="0"/>
              </a:rPr>
              <a:t>girls </a:t>
            </a:r>
            <a:r>
              <a:rPr lang="en-US" sz="3200" dirty="0">
                <a:solidFill>
                  <a:srgbClr val="022077"/>
                </a:solidFill>
                <a:latin typeface="Arial" panose="020B0604020202020204" pitchFamily="34" charset="0"/>
                <a:ea typeface="Arial" panose="020B0604020202020204" pitchFamily="34" charset="0"/>
                <a:cs typeface="Arial" panose="020B0604020202020204" pitchFamily="34" charset="0"/>
              </a:rPr>
              <a:t>bear the burden of war and </a:t>
            </a:r>
            <a:r>
              <a:rPr lang="en-US" sz="3200" dirty="0" smtClean="0">
                <a:solidFill>
                  <a:srgbClr val="022077"/>
                </a:solidFill>
                <a:latin typeface="Arial" panose="020B0604020202020204" pitchFamily="34" charset="0"/>
                <a:ea typeface="Arial" panose="020B0604020202020204" pitchFamily="34" charset="0"/>
                <a:cs typeface="Arial" panose="020B0604020202020204" pitchFamily="34" charset="0"/>
              </a:rPr>
              <a:t>conflict including:</a:t>
            </a:r>
            <a:endParaRPr lang="en-US" sz="3200" dirty="0">
              <a:solidFill>
                <a:srgbClr val="022077"/>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6946998" cy="762310"/>
          </a:xfrm>
        </p:spPr>
        <p:txBody>
          <a:bodyPr/>
          <a:lstStyle/>
          <a:p>
            <a:r>
              <a:rPr lang="en-US" sz="4400" b="1" dirty="0" smtClean="0">
                <a:solidFill>
                  <a:srgbClr val="009093"/>
                </a:solidFill>
              </a:rPr>
              <a:t>Life Challenges of Afghan Women &amp; Girls </a:t>
            </a:r>
            <a:endParaRPr lang="en-US" sz="4400" b="1" dirty="0">
              <a:solidFill>
                <a:srgbClr val="009093"/>
              </a:solidFill>
            </a:endParaRP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55269" y="1777426"/>
            <a:ext cx="5916472" cy="4736135"/>
          </a:xfrm>
        </p:spPr>
        <p:txBody>
          <a:bodyPr lIns="91440" tIns="45720" rIns="91440" bIns="45720" anchor="t"/>
          <a:lstStyle/>
          <a:p>
            <a:pPr marL="342900" marR="0" lvl="0" indent="-342900">
              <a:lnSpc>
                <a:spcPct val="110000"/>
              </a:lnSpc>
              <a:spcBef>
                <a:spcPts val="0"/>
              </a:spcBef>
              <a:spcAft>
                <a:spcPts val="1200"/>
              </a:spcAft>
              <a:buFont typeface="Arial" panose="020B0604020202020204" pitchFamily="34" charset="0"/>
              <a:buChar char="•"/>
            </a:pPr>
            <a:r>
              <a:rPr lang="en-US" sz="2800" dirty="0" smtClean="0"/>
              <a:t>Impact of Taliban is considered </a:t>
            </a:r>
            <a:r>
              <a:rPr lang="en-US" sz="2800" b="1" dirty="0" smtClean="0"/>
              <a:t>gender apartheid</a:t>
            </a:r>
          </a:p>
          <a:p>
            <a:pPr marL="342900" marR="0" lvl="0" indent="-342900">
              <a:lnSpc>
                <a:spcPct val="110000"/>
              </a:lnSpc>
              <a:spcBef>
                <a:spcPts val="0"/>
              </a:spcBef>
              <a:spcAft>
                <a:spcPts val="1200"/>
              </a:spcAft>
              <a:buFont typeface="Arial" panose="020B0604020202020204" pitchFamily="34" charset="0"/>
              <a:buChar char="•"/>
            </a:pPr>
            <a:r>
              <a:rPr lang="en-US" sz="2800" dirty="0" smtClean="0"/>
              <a:t>Women are isolated, live in fear, and lack access to:  </a:t>
            </a:r>
          </a:p>
          <a:p>
            <a:pPr marL="800100" lvl="1" indent="-342900">
              <a:lnSpc>
                <a:spcPct val="110000"/>
              </a:lnSpc>
              <a:spcBef>
                <a:spcPts val="0"/>
              </a:spcBef>
              <a:spcAft>
                <a:spcPts val="600"/>
              </a:spcAft>
              <a:buFont typeface="Arial" panose="020B0604020202020204" pitchFamily="34" charset="0"/>
              <a:buChar char="•"/>
            </a:pPr>
            <a:r>
              <a:rPr lang="en-US" sz="2800" dirty="0" smtClean="0"/>
              <a:t>Education</a:t>
            </a:r>
          </a:p>
          <a:p>
            <a:pPr marL="800100" lvl="1" indent="-342900">
              <a:lnSpc>
                <a:spcPct val="110000"/>
              </a:lnSpc>
              <a:spcBef>
                <a:spcPts val="0"/>
              </a:spcBef>
              <a:spcAft>
                <a:spcPts val="600"/>
              </a:spcAft>
              <a:buFont typeface="Arial" panose="020B0604020202020204" pitchFamily="34" charset="0"/>
              <a:buChar char="•"/>
            </a:pPr>
            <a:r>
              <a:rPr lang="en-US" sz="2800" dirty="0" smtClean="0"/>
              <a:t>Employment</a:t>
            </a:r>
          </a:p>
          <a:p>
            <a:pPr marL="800100" lvl="1" indent="-342900">
              <a:lnSpc>
                <a:spcPct val="110000"/>
              </a:lnSpc>
              <a:spcBef>
                <a:spcPts val="0"/>
              </a:spcBef>
              <a:spcAft>
                <a:spcPts val="600"/>
              </a:spcAft>
              <a:buFont typeface="Arial" panose="020B0604020202020204" pitchFamily="34" charset="0"/>
              <a:buChar char="•"/>
            </a:pPr>
            <a:r>
              <a:rPr lang="en-US" sz="2800" dirty="0" smtClean="0"/>
              <a:t>Public spaces</a:t>
            </a:r>
          </a:p>
          <a:p>
            <a:pPr marL="800100" lvl="1" indent="-342900">
              <a:lnSpc>
                <a:spcPct val="110000"/>
              </a:lnSpc>
              <a:spcBef>
                <a:spcPts val="0"/>
              </a:spcBef>
              <a:spcAft>
                <a:spcPts val="600"/>
              </a:spcAft>
              <a:buFont typeface="Arial" panose="020B0604020202020204" pitchFamily="34" charset="0"/>
              <a:buChar char="•"/>
            </a:pPr>
            <a:r>
              <a:rPr lang="en-US" sz="2800" dirty="0" smtClean="0"/>
              <a:t>Other </a:t>
            </a:r>
            <a:r>
              <a:rPr lang="en-US" sz="2800" dirty="0"/>
              <a:t>basic </a:t>
            </a:r>
            <a:r>
              <a:rPr lang="en-US" sz="2800" dirty="0" smtClean="0"/>
              <a:t>freedoms</a:t>
            </a:r>
            <a:endParaRPr lang="en-US" sz="2800" dirty="0">
              <a:effectLst/>
              <a:ea typeface="Arial" panose="020B0604020202020204" pitchFamily="34" charset="0"/>
            </a:endParaRPr>
          </a:p>
          <a:p>
            <a:pPr marL="342900" marR="0" lvl="0" indent="-342900">
              <a:lnSpc>
                <a:spcPct val="110000"/>
              </a:lnSpc>
              <a:spcBef>
                <a:spcPts val="0"/>
              </a:spcBef>
              <a:spcAft>
                <a:spcPts val="1200"/>
              </a:spcAft>
              <a:buFont typeface="Symbol" panose="05050102010706020507" pitchFamily="18" charset="2"/>
              <a:buChar char=""/>
            </a:pPr>
            <a:endParaRPr lang="en-US"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BDF4F066-2BDE-8432-DEC8-37D49FD9CC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04492" y="165346"/>
            <a:ext cx="4017363" cy="4413814"/>
          </a:xfrm>
          <a:prstGeom prst="rect">
            <a:avLst/>
          </a:prstGeom>
          <a:ln w="38100">
            <a:solidFill>
              <a:schemeClr val="accent4"/>
            </a:solidFill>
          </a:ln>
        </p:spPr>
      </p:pic>
      <p:pic>
        <p:nvPicPr>
          <p:cNvPr id="2" name="Graphic 7" descr="Marker with solid fill">
            <a:extLst>
              <a:ext uri="{FF2B5EF4-FFF2-40B4-BE49-F238E27FC236}">
                <a16:creationId xmlns:a16="http://schemas.microsoft.com/office/drawing/2014/main" id="{0F31D754-5E4B-2353-5E80-600C93AF3BD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686476" y="4752591"/>
            <a:ext cx="299720" cy="299720"/>
          </a:xfrm>
          <a:prstGeom prst="rect">
            <a:avLst/>
          </a:prstGeom>
        </p:spPr>
      </p:pic>
      <p:pic>
        <p:nvPicPr>
          <p:cNvPr id="10" name="Picture 9">
            <a:extLst>
              <a:ext uri="{FF2B5EF4-FFF2-40B4-BE49-F238E27FC236}">
                <a16:creationId xmlns:a16="http://schemas.microsoft.com/office/drawing/2014/main" id="{24C75D43-0B72-7CFE-F0F7-5D6E93F856F1}"/>
              </a:ext>
            </a:extLst>
          </p:cNvPr>
          <p:cNvPicPr>
            <a:picLocks noChangeAspect="1"/>
          </p:cNvPicPr>
          <p:nvPr/>
        </p:nvPicPr>
        <p:blipFill rotWithShape="1">
          <a:blip r:embed="rId6">
            <a:extLst>
              <a:ext uri="{28A0092B-C50C-407E-A947-70E740481C1C}">
                <a14:useLocalDpi xmlns:a14="http://schemas.microsoft.com/office/drawing/2010/main" val="0"/>
              </a:ext>
            </a:extLst>
          </a:blip>
          <a:srcRect l="1004" t="675" r="916" b="736"/>
          <a:stretch/>
        </p:blipFill>
        <p:spPr>
          <a:xfrm>
            <a:off x="6177280" y="2092960"/>
            <a:ext cx="3850640" cy="4165599"/>
          </a:xfrm>
          <a:prstGeom prst="rect">
            <a:avLst/>
          </a:prstGeom>
          <a:ln w="38100">
            <a:solidFill>
              <a:schemeClr val="accent4"/>
            </a:solidFill>
          </a:ln>
        </p:spPr>
      </p:pic>
    </p:spTree>
    <p:extLst>
      <p:ext uri="{BB962C8B-B14F-4D97-AF65-F5344CB8AC3E}">
        <p14:creationId xmlns:p14="http://schemas.microsoft.com/office/powerpoint/2010/main" val="25907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8912" y="238903"/>
            <a:ext cx="10919631" cy="848762"/>
          </a:xfrm>
        </p:spPr>
        <p:txBody>
          <a:bodyPr/>
          <a:lstStyle/>
          <a:p>
            <a:r>
              <a:rPr lang="en-US" sz="4400" b="1" dirty="0" smtClean="0">
                <a:cs typeface="Times New Roman" panose="02020603050405020304" pitchFamily="18" charset="0"/>
              </a:rPr>
              <a:t>International </a:t>
            </a:r>
            <a:r>
              <a:rPr lang="en-US" sz="4400" b="1" dirty="0">
                <a:cs typeface="Times New Roman" panose="02020603050405020304" pitchFamily="18" charset="0"/>
              </a:rPr>
              <a:t>Action Network for Gender Equity and </a:t>
            </a:r>
            <a:r>
              <a:rPr lang="en-US" sz="4400" b="1" dirty="0" smtClean="0">
                <a:cs typeface="Times New Roman" panose="02020603050405020304" pitchFamily="18" charset="0"/>
              </a:rPr>
              <a:t>Law (IANGEL)</a:t>
            </a:r>
            <a:r>
              <a:rPr lang="en-US" sz="4000" b="1" dirty="0">
                <a:cs typeface="Times New Roman" panose="02020603050405020304" pitchFamily="18" charset="0"/>
              </a:rPr>
              <a:t/>
            </a:r>
            <a:br>
              <a:rPr lang="en-US" sz="4000" b="1" dirty="0">
                <a:cs typeface="Times New Roman" panose="02020603050405020304" pitchFamily="18" charset="0"/>
              </a:rPr>
            </a:br>
            <a:endParaRPr lang="en-US" sz="4000" b="1" dirty="0"/>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463220" y="2175123"/>
            <a:ext cx="10981386" cy="4103460"/>
          </a:xfrm>
        </p:spPr>
        <p:txBody>
          <a:bodyPr/>
          <a:lstStyle/>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International network of lawyers </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Dedicated to gender equity and justice </a:t>
            </a:r>
          </a:p>
          <a:p>
            <a:pPr marL="45720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cs typeface="Times New Roman" panose="02020603050405020304" pitchFamily="18" charset="0"/>
              </a:rPr>
              <a:t>Harnesses the power of pro bono legal assistance</a:t>
            </a:r>
          </a:p>
          <a:p>
            <a:pPr marL="457200" indent="-457200">
              <a:lnSpc>
                <a:spcPct val="110000"/>
              </a:lnSpc>
              <a:spcBef>
                <a:spcPts val="0"/>
              </a:spcBef>
              <a:spcAft>
                <a:spcPts val="1200"/>
              </a:spcAft>
              <a:buFont typeface="Arial" panose="020B0604020202020204" pitchFamily="34" charset="0"/>
              <a:buChar char="•"/>
            </a:pPr>
            <a:r>
              <a:rPr lang="en-US" sz="3200" dirty="0" smtClean="0">
                <a:ea typeface="Arial" panose="020B0604020202020204" pitchFamily="34" charset="0"/>
                <a:cs typeface="Times New Roman" panose="02020603050405020304" pitchFamily="18" charset="0"/>
              </a:rPr>
              <a:t>Focus </a:t>
            </a:r>
            <a:r>
              <a:rPr lang="en-US" sz="3200" dirty="0">
                <a:ea typeface="Arial" panose="020B0604020202020204" pitchFamily="34" charset="0"/>
                <a:cs typeface="Times New Roman" panose="02020603050405020304" pitchFamily="18" charset="0"/>
              </a:rPr>
              <a:t>areas: reproductive justice, leadership and empowerment, and peace and security</a:t>
            </a:r>
          </a:p>
          <a:p>
            <a:pPr marL="457200" indent="-457200">
              <a:lnSpc>
                <a:spcPct val="110000"/>
              </a:lnSpc>
              <a:spcBef>
                <a:spcPts val="0"/>
              </a:spcBef>
              <a:spcAft>
                <a:spcPts val="1200"/>
              </a:spcAft>
              <a:buFont typeface="Arial" panose="020B0604020202020204" pitchFamily="34" charset="0"/>
              <a:buChar char="•"/>
            </a:pPr>
            <a:endParaRPr lang="en-US"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Why We Love this Project</a:t>
            </a:r>
            <a:endParaRPr lang="en-US" sz="4400" b="1" dirty="0"/>
          </a:p>
        </p:txBody>
      </p:sp>
      <p:sp>
        <p:nvSpPr>
          <p:cNvPr id="3" name="Slide Number Placeholder 2"/>
          <p:cNvSpPr>
            <a:spLocks noGrp="1"/>
          </p:cNvSpPr>
          <p:nvPr>
            <p:ph type="sldNum" sz="quarter" idx="12"/>
          </p:nvPr>
        </p:nvSpPr>
        <p:spPr/>
        <p:txBody>
          <a:bodyPr/>
          <a:lstStyle/>
          <a:p>
            <a:fld id="{CDCB46B4-79E8-1449-8D45-8ACF439F73AA}" type="slidenum">
              <a:rPr lang="en-US" smtClean="0"/>
              <a:pPr/>
              <a:t>6</a:t>
            </a:fld>
            <a:endParaRPr lang="en-US" dirty="0"/>
          </a:p>
        </p:txBody>
      </p:sp>
      <p:sp>
        <p:nvSpPr>
          <p:cNvPr id="4" name="Content Placeholder 3"/>
          <p:cNvSpPr>
            <a:spLocks noGrp="1"/>
          </p:cNvSpPr>
          <p:nvPr>
            <p:ph idx="1"/>
          </p:nvPr>
        </p:nvSpPr>
        <p:spPr>
          <a:xfrm>
            <a:off x="765544" y="1528224"/>
            <a:ext cx="10679062" cy="4746315"/>
          </a:xfrm>
        </p:spPr>
        <p:txBody>
          <a:bodyPr/>
          <a:lstStyle/>
          <a:p>
            <a:pPr marL="342900" indent="-342900">
              <a:lnSpc>
                <a:spcPct val="110000"/>
              </a:lnSpc>
              <a:buFont typeface="Arial" panose="020B0604020202020204" pitchFamily="34" charset="0"/>
              <a:buChar char="•"/>
              <a:defRPr/>
            </a:pPr>
            <a:r>
              <a:rPr lang="en-US" sz="3200" dirty="0" smtClean="0">
                <a:ea typeface="Arial" panose="020B0604020202020204" pitchFamily="34" charset="0"/>
                <a:cs typeface="Times New Roman" panose="02020603050405020304" pitchFamily="18" charset="0"/>
              </a:rPr>
              <a:t>Addresses gender inequities in Afghanistan caused by the Taliban’s systematic oppression of women</a:t>
            </a:r>
          </a:p>
          <a:p>
            <a:pPr marL="342900" indent="-342900">
              <a:lnSpc>
                <a:spcPct val="110000"/>
              </a:lnSpc>
              <a:buFont typeface="Arial" panose="020B0604020202020204" pitchFamily="34" charset="0"/>
              <a:buChar char="•"/>
              <a:defRPr/>
            </a:pPr>
            <a:endParaRPr lang="en-US" sz="3200" dirty="0" smtClean="0">
              <a:ea typeface="Arial" panose="020B0604020202020204" pitchFamily="34" charset="0"/>
              <a:cs typeface="Times New Roman" panose="02020603050405020304" pitchFamily="18" charset="0"/>
            </a:endParaRPr>
          </a:p>
          <a:p>
            <a:pPr marL="342900" indent="-342900">
              <a:lnSpc>
                <a:spcPct val="110000"/>
              </a:lnSpc>
              <a:buFont typeface="Arial" panose="020B0604020202020204" pitchFamily="34" charset="0"/>
              <a:buChar char="•"/>
              <a:defRPr/>
            </a:pPr>
            <a:r>
              <a:rPr lang="en-US" sz="3200" dirty="0" smtClean="0">
                <a:ea typeface="Arial" panose="020B0604020202020204" pitchFamily="34" charset="0"/>
                <a:cs typeface="Times New Roman" panose="02020603050405020304" pitchFamily="18" charset="0"/>
              </a:rPr>
              <a:t>Connects volunteer </a:t>
            </a:r>
            <a:r>
              <a:rPr lang="en-US" sz="3200" dirty="0">
                <a:ea typeface="Arial" panose="020B0604020202020204" pitchFamily="34" charset="0"/>
                <a:cs typeface="Times New Roman" panose="02020603050405020304" pitchFamily="18" charset="0"/>
              </a:rPr>
              <a:t>lawyers to advance gender justice locally, nationally, and globally. </a:t>
            </a:r>
          </a:p>
          <a:p>
            <a:endParaRPr lang="en-US" dirty="0"/>
          </a:p>
        </p:txBody>
      </p:sp>
    </p:spTree>
    <p:extLst>
      <p:ext uri="{BB962C8B-B14F-4D97-AF65-F5344CB8AC3E}">
        <p14:creationId xmlns:p14="http://schemas.microsoft.com/office/powerpoint/2010/main" val="297927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360803" y="98884"/>
            <a:ext cx="8400425" cy="1266443"/>
          </a:xfrm>
        </p:spPr>
        <p:txBody>
          <a:bodyPr vert="horz" lIns="91440" tIns="45720" rIns="91440" bIns="45720" rtlCol="0" anchor="ctr">
            <a:normAutofit/>
          </a:bodyPr>
          <a:lstStyle/>
          <a:p>
            <a:pPr>
              <a:lnSpc>
                <a:spcPct val="90000"/>
              </a:lnSpc>
              <a:spcAft>
                <a:spcPts val="1200"/>
              </a:spcAft>
            </a:pPr>
            <a:r>
              <a:rPr lang="en-US" sz="4400" b="1" dirty="0" smtClean="0">
                <a:solidFill>
                  <a:srgbClr val="009093"/>
                </a:solidFill>
                <a:effectLst/>
                <a:latin typeface="Arial"/>
                <a:ea typeface="+mj-ea"/>
                <a:cs typeface="Arial"/>
              </a:rPr>
              <a:t>How Our Grant Will Be Used</a:t>
            </a:r>
            <a:endParaRPr lang="en-US" sz="4400" b="1" dirty="0">
              <a:solidFill>
                <a:srgbClr val="009093"/>
              </a:solidFill>
              <a:effectLst/>
              <a:latin typeface="Arial"/>
              <a:ea typeface="+mj-ea"/>
              <a:cs typeface="Arial"/>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267069" y="1424321"/>
            <a:ext cx="6729153" cy="4222539"/>
          </a:xfrm>
        </p:spPr>
        <p:txBody>
          <a:bodyPr vert="horz" lIns="91440" tIns="45720" rIns="91440" bIns="45720" rtlCol="0" anchor="t">
            <a:noAutofit/>
          </a:bodyPr>
          <a:lstStyle/>
          <a:p>
            <a:pPr marL="285750">
              <a:lnSpc>
                <a:spcPct val="90000"/>
              </a:lnSpc>
              <a:spcBef>
                <a:spcPts val="0"/>
              </a:spcBef>
              <a:spcAft>
                <a:spcPts val="1200"/>
              </a:spcAft>
            </a:pPr>
            <a:r>
              <a:rPr lang="en-US" sz="3200" dirty="0">
                <a:latin typeface="Arial"/>
                <a:cs typeface="Arial"/>
              </a:rPr>
              <a:t>$50,000 Project </a:t>
            </a:r>
            <a:r>
              <a:rPr lang="en-US" sz="3200" dirty="0" smtClean="0">
                <a:latin typeface="Arial"/>
                <a:cs typeface="Arial"/>
              </a:rPr>
              <a:t>Grant to fund: </a:t>
            </a:r>
            <a:endParaRPr lang="en-US" sz="3200" dirty="0">
              <a:latin typeface="Arial"/>
              <a:ea typeface="Calibri"/>
              <a:cs typeface="Arial"/>
            </a:endParaRPr>
          </a:p>
          <a:p>
            <a:pPr marL="514350" indent="-228600">
              <a:lnSpc>
                <a:spcPct val="90000"/>
              </a:lnSpc>
              <a:spcBef>
                <a:spcPts val="0"/>
              </a:spcBef>
              <a:spcAft>
                <a:spcPts val="1200"/>
              </a:spcAft>
              <a:buFont typeface="Arial" panose="020B0604020202020204" pitchFamily="34" charset="0"/>
              <a:buChar char="•"/>
            </a:pPr>
            <a:endParaRPr lang="en-US" sz="3200" dirty="0" smtClean="0">
              <a:effectLst/>
              <a:latin typeface="Arial"/>
              <a:ea typeface="+mn-ea"/>
              <a:cs typeface="Arial"/>
            </a:endParaRPr>
          </a:p>
          <a:p>
            <a:pPr marL="514350" indent="-228600">
              <a:lnSpc>
                <a:spcPct val="90000"/>
              </a:lnSpc>
              <a:spcBef>
                <a:spcPts val="0"/>
              </a:spcBef>
              <a:spcAft>
                <a:spcPts val="1200"/>
              </a:spcAft>
              <a:buFont typeface="Arial" panose="020B0604020202020204" pitchFamily="34" charset="0"/>
              <a:buChar char="•"/>
            </a:pPr>
            <a:r>
              <a:rPr lang="en-US" sz="3200" dirty="0" smtClean="0">
                <a:effectLst/>
                <a:latin typeface="Arial"/>
                <a:ea typeface="+mn-ea"/>
                <a:cs typeface="Arial"/>
              </a:rPr>
              <a:t>BRIDGE </a:t>
            </a:r>
            <a:r>
              <a:rPr lang="en-US" sz="3200" dirty="0">
                <a:effectLst/>
                <a:latin typeface="Arial"/>
                <a:ea typeface="+mn-ea"/>
                <a:cs typeface="Arial"/>
              </a:rPr>
              <a:t>– Building Real Interactions Driving Gender Equality</a:t>
            </a:r>
            <a:r>
              <a:rPr lang="en-US" sz="3200" dirty="0">
                <a:latin typeface="Arial"/>
                <a:ea typeface="+mn-ea"/>
                <a:cs typeface="Arial"/>
              </a:rPr>
              <a:t> </a:t>
            </a:r>
            <a:endParaRPr lang="en-US" sz="3200" dirty="0">
              <a:effectLst/>
              <a:latin typeface="Arial"/>
              <a:ea typeface="Calibri"/>
              <a:cs typeface="Arial"/>
            </a:endParaRPr>
          </a:p>
          <a:p>
            <a:pPr marL="514350" indent="-228600">
              <a:lnSpc>
                <a:spcPct val="90000"/>
              </a:lnSpc>
              <a:spcBef>
                <a:spcPts val="0"/>
              </a:spcBef>
              <a:spcAft>
                <a:spcPts val="1200"/>
              </a:spcAft>
              <a:buFont typeface="Arial" panose="020B0604020202020204" pitchFamily="34" charset="0"/>
              <a:buChar char="•"/>
            </a:pPr>
            <a:r>
              <a:rPr lang="en-US" sz="3200" dirty="0">
                <a:effectLst/>
                <a:latin typeface="Arial"/>
                <a:ea typeface="+mn-ea"/>
                <a:cs typeface="Arial"/>
              </a:rPr>
              <a:t>Underground schools</a:t>
            </a:r>
            <a:r>
              <a:rPr lang="en-US" sz="3200" dirty="0">
                <a:latin typeface="Arial"/>
                <a:ea typeface="+mn-ea"/>
                <a:cs typeface="Arial"/>
              </a:rPr>
              <a:t> </a:t>
            </a:r>
            <a:endParaRPr lang="en-US" sz="3200" dirty="0">
              <a:effectLst/>
              <a:latin typeface="Arial"/>
              <a:ea typeface="Calibri"/>
              <a:cs typeface="Arial"/>
            </a:endParaRPr>
          </a:p>
          <a:p>
            <a:pPr marL="514350" indent="-228600">
              <a:lnSpc>
                <a:spcPct val="90000"/>
              </a:lnSpc>
              <a:spcBef>
                <a:spcPts val="0"/>
              </a:spcBef>
              <a:spcAft>
                <a:spcPts val="1200"/>
              </a:spcAft>
              <a:buFont typeface="Arial" panose="020B0604020202020204" pitchFamily="34" charset="0"/>
              <a:buChar char="•"/>
            </a:pPr>
            <a:r>
              <a:rPr lang="en-US" sz="3200" dirty="0">
                <a:effectLst/>
                <a:latin typeface="Arial"/>
                <a:ea typeface="+mn-ea"/>
                <a:cs typeface="Arial"/>
              </a:rPr>
              <a:t>International Legal Research and Advocacy Project</a:t>
            </a:r>
            <a:r>
              <a:rPr lang="en-US" sz="3200" dirty="0">
                <a:latin typeface="Arial"/>
                <a:ea typeface="+mn-ea"/>
                <a:cs typeface="Arial"/>
              </a:rPr>
              <a:t> </a:t>
            </a:r>
            <a:endParaRPr lang="en-US" sz="3200" dirty="0">
              <a:latin typeface="Arial"/>
              <a:ea typeface="Calibri"/>
              <a:cs typeface="Arial"/>
            </a:endParaRPr>
          </a:p>
          <a:p>
            <a:pPr marL="514350" indent="-228600">
              <a:lnSpc>
                <a:spcPct val="90000"/>
              </a:lnSpc>
              <a:spcBef>
                <a:spcPts val="0"/>
              </a:spcBef>
              <a:spcAft>
                <a:spcPts val="1200"/>
              </a:spcAft>
              <a:buFont typeface="Arial" panose="020B0604020202020204" pitchFamily="34" charset="0"/>
              <a:buChar char="•"/>
            </a:pPr>
            <a:endParaRPr lang="en-US" sz="3200" dirty="0">
              <a:latin typeface="Arial"/>
              <a:ea typeface="+mn-ea"/>
              <a:cs typeface="Arial"/>
            </a:endParaRP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DCB46B4-79E8-1449-8D45-8ACF439F73AA}" type="slidenum">
              <a:rPr lang="en-US" sz="1200">
                <a:solidFill>
                  <a:srgbClr val="FFFFFF"/>
                </a:solidFill>
                <a:latin typeface="Calibri" panose="020F0502020204030204"/>
                <a:ea typeface="+mn-ea"/>
              </a:rPr>
              <a:pPr algn="r">
                <a:spcAft>
                  <a:spcPts val="600"/>
                </a:spcAft>
                <a:defRPr/>
              </a:pPr>
              <a:t>7</a:t>
            </a:fld>
            <a:endParaRPr lang="en-US" sz="1200">
              <a:solidFill>
                <a:srgbClr val="FFFFFF"/>
              </a:solidFill>
              <a:latin typeface="Calibri" panose="020F0502020204030204"/>
              <a:ea typeface="+mn-ea"/>
            </a:endParaRPr>
          </a:p>
        </p:txBody>
      </p:sp>
      <p:pic>
        <p:nvPicPr>
          <p:cNvPr id="7" name="Picture 6" descr="A group of women wearing headscarves sitting on the floor&#10;&#10;Description automatically generated">
            <a:extLst>
              <a:ext uri="{FF2B5EF4-FFF2-40B4-BE49-F238E27FC236}">
                <a16:creationId xmlns:a16="http://schemas.microsoft.com/office/drawing/2014/main" id="{28861A5A-F918-6C74-A1CE-3F01A4D65609}"/>
              </a:ext>
            </a:extLst>
          </p:cNvPr>
          <p:cNvPicPr>
            <a:picLocks noChangeAspect="1"/>
          </p:cNvPicPr>
          <p:nvPr/>
        </p:nvPicPr>
        <p:blipFill>
          <a:blip r:embed="rId3"/>
          <a:srcRect l="1639" r="1639"/>
          <a:stretch/>
        </p:blipFill>
        <p:spPr>
          <a:xfrm>
            <a:off x="7214492" y="-579210"/>
            <a:ext cx="8278615" cy="8229600"/>
          </a:xfrm>
          <a:prstGeom prst="ellipse">
            <a:avLst/>
          </a:prstGeom>
        </p:spPr>
      </p:pic>
    </p:spTree>
    <p:extLst>
      <p:ext uri="{BB962C8B-B14F-4D97-AF65-F5344CB8AC3E}">
        <p14:creationId xmlns:p14="http://schemas.microsoft.com/office/powerpoint/2010/main" val="366947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a:xfrm>
            <a:off x="724904" y="50166"/>
            <a:ext cx="10679062" cy="762310"/>
          </a:xfrm>
        </p:spPr>
        <p:txBody>
          <a:bodyPr/>
          <a:lstStyle/>
          <a:p>
            <a:r>
              <a:rPr lang="en-US" sz="4400" b="1" dirty="0">
                <a:solidFill>
                  <a:srgbClr val="009093"/>
                </a:solidFill>
              </a:rPr>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56982826"/>
              </p:ext>
            </p:extLst>
          </p:nvPr>
        </p:nvGraphicFramePr>
        <p:xfrm>
          <a:off x="842011" y="961894"/>
          <a:ext cx="11221720" cy="5821678"/>
        </p:xfrm>
        <a:graphic>
          <a:graphicData uri="http://schemas.openxmlformats.org/drawingml/2006/table">
            <a:tbl>
              <a:tblPr firstRow="1" firstCol="1" lastRow="1" lastCol="1" bandRow="1" bandCol="1"/>
              <a:tblGrid>
                <a:gridCol w="2286000">
                  <a:extLst>
                    <a:ext uri="{9D8B030D-6E8A-4147-A177-3AD203B41FA5}">
                      <a16:colId xmlns:a16="http://schemas.microsoft.com/office/drawing/2014/main" val="2283513894"/>
                    </a:ext>
                  </a:extLst>
                </a:gridCol>
                <a:gridCol w="7695184">
                  <a:extLst>
                    <a:ext uri="{9D8B030D-6E8A-4147-A177-3AD203B41FA5}">
                      <a16:colId xmlns:a16="http://schemas.microsoft.com/office/drawing/2014/main" val="887156075"/>
                    </a:ext>
                  </a:extLst>
                </a:gridCol>
                <a:gridCol w="1240536">
                  <a:extLst>
                    <a:ext uri="{9D8B030D-6E8A-4147-A177-3AD203B41FA5}">
                      <a16:colId xmlns:a16="http://schemas.microsoft.com/office/drawing/2014/main" val="3146653312"/>
                    </a:ext>
                  </a:extLst>
                </a:gridCol>
              </a:tblGrid>
              <a:tr h="583119">
                <a:tc>
                  <a:txBody>
                    <a:bodyPr/>
                    <a:lstStyle/>
                    <a:p>
                      <a:pPr marL="0" marR="0" algn="ctr">
                        <a:lnSpc>
                          <a:spcPct val="110000"/>
                        </a:lnSpc>
                        <a:spcBef>
                          <a:spcPts val="0"/>
                        </a:spcBef>
                        <a:spcAft>
                          <a:spcPts val="0"/>
                        </a:spcAft>
                      </a:pPr>
                      <a:r>
                        <a:rPr lang="en-US" sz="2800" b="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Item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algn="ctr">
                        <a:lnSpc>
                          <a:spcPct val="110000"/>
                        </a:lnSpc>
                        <a:spcBef>
                          <a:spcPts val="0"/>
                        </a:spcBef>
                        <a:spcAft>
                          <a:spcPts val="0"/>
                        </a:spcAft>
                      </a:pPr>
                      <a:r>
                        <a:rPr lang="en-US" sz="2800" b="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Description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0" marR="0" algn="ctr">
                        <a:lnSpc>
                          <a:spcPct val="110000"/>
                        </a:lnSpc>
                        <a:spcBef>
                          <a:spcPts val="0"/>
                        </a:spcBef>
                        <a:spcAft>
                          <a:spcPts val="0"/>
                        </a:spcAft>
                      </a:pPr>
                      <a:r>
                        <a:rPr lang="en-US" sz="2800" b="1"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Cost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2368374953"/>
                  </a:ext>
                </a:extLst>
              </a:tr>
              <a:tr h="1140884">
                <a:tc>
                  <a:txBody>
                    <a:bodyPr/>
                    <a:lstStyle/>
                    <a:p>
                      <a:pPr marL="0" marR="0" algn="ctr">
                        <a:lnSpc>
                          <a:spcPct val="110000"/>
                        </a:lnSpc>
                        <a:spcBef>
                          <a:spcPts val="0"/>
                        </a:spcBef>
                        <a:spcAft>
                          <a:spcPts val="0"/>
                        </a:spcAft>
                      </a:pPr>
                      <a:r>
                        <a:rPr lang="en-US" sz="2200" kern="100" dirty="0">
                          <a:effectLst/>
                          <a:latin typeface="Arial" panose="020B0604020202020204" pitchFamily="34" charset="0"/>
                          <a:ea typeface="Calibri" panose="020F0502020204030204" pitchFamily="34" charset="0"/>
                          <a:cs typeface="Arial" panose="020B0604020202020204" pitchFamily="34" charset="0"/>
                        </a:rPr>
                        <a:t>Project Facilitator</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ctr">
                        <a:lnSpc>
                          <a:spcPct val="110000"/>
                        </a:lnSpc>
                        <a:spcBef>
                          <a:spcPts val="0"/>
                        </a:spcBef>
                        <a:spcAft>
                          <a:spcPts val="0"/>
                        </a:spcAft>
                      </a:pPr>
                      <a:r>
                        <a:rPr lang="en-US" sz="2200" kern="100" dirty="0" smtClean="0">
                          <a:effectLst/>
                          <a:latin typeface="Arial" panose="020B0604020202020204" pitchFamily="34" charset="0"/>
                          <a:ea typeface="Calibri" panose="020F0502020204030204" pitchFamily="34" charset="0"/>
                          <a:cs typeface="Arial" panose="020B0604020202020204" pitchFamily="34" charset="0"/>
                        </a:rPr>
                        <a:t>Daily oversight </a:t>
                      </a:r>
                      <a:r>
                        <a:rPr lang="en-US" sz="2200" kern="100" dirty="0">
                          <a:effectLst/>
                          <a:latin typeface="Arial" panose="020B0604020202020204" pitchFamily="34" charset="0"/>
                          <a:ea typeface="Calibri" panose="020F0502020204030204" pitchFamily="34" charset="0"/>
                          <a:cs typeface="Arial" panose="020B0604020202020204" pitchFamily="34" charset="0"/>
                        </a:rPr>
                        <a:t>of the grant, monitor progress, and ensure achievement of periodic </a:t>
                      </a:r>
                      <a:r>
                        <a:rPr lang="en-US" sz="2200" kern="100" dirty="0" smtClean="0">
                          <a:effectLst/>
                          <a:latin typeface="Arial" panose="020B0604020202020204" pitchFamily="34" charset="0"/>
                          <a:ea typeface="Calibri" panose="020F0502020204030204" pitchFamily="34" charset="0"/>
                          <a:cs typeface="Arial" panose="020B0604020202020204" pitchFamily="34" charset="0"/>
                        </a:rPr>
                        <a:t>milestones</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r">
                        <a:lnSpc>
                          <a:spcPct val="110000"/>
                        </a:lnSpc>
                        <a:spcBef>
                          <a:spcPts val="0"/>
                        </a:spcBef>
                        <a:spcAft>
                          <a:spcPts val="0"/>
                        </a:spcAft>
                      </a:pPr>
                      <a:r>
                        <a:rPr lang="en-US" sz="2200" kern="100">
                          <a:effectLst/>
                          <a:latin typeface="Arial" panose="020B0604020202020204" pitchFamily="34" charset="0"/>
                          <a:ea typeface="Calibri" panose="020F0502020204030204" pitchFamily="34" charset="0"/>
                          <a:cs typeface="Arial" panose="020B0604020202020204" pitchFamily="34" charset="0"/>
                        </a:rPr>
                        <a:t>$5,640</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1632458584"/>
                  </a:ext>
                </a:extLst>
              </a:tr>
              <a:tr h="1140884">
                <a:tc>
                  <a:txBody>
                    <a:bodyPr/>
                    <a:lstStyle/>
                    <a:p>
                      <a:pPr marL="0" marR="0" algn="ctr">
                        <a:lnSpc>
                          <a:spcPct val="110000"/>
                        </a:lnSpc>
                        <a:spcBef>
                          <a:spcPts val="0"/>
                        </a:spcBef>
                        <a:spcAft>
                          <a:spcPts val="0"/>
                        </a:spcAft>
                      </a:pPr>
                      <a:r>
                        <a:rPr lang="en-US" sz="2200" kern="100" dirty="0">
                          <a:effectLst/>
                          <a:latin typeface="Arial" panose="020B0604020202020204" pitchFamily="34" charset="0"/>
                          <a:ea typeface="Calibri" panose="020F0502020204030204" pitchFamily="34" charset="0"/>
                          <a:cs typeface="Arial" panose="020B0604020202020204" pitchFamily="34" charset="0"/>
                        </a:rPr>
                        <a:t>Project Coordinator</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algn="ctr">
                        <a:lnSpc>
                          <a:spcPct val="110000"/>
                        </a:lnSpc>
                        <a:spcBef>
                          <a:spcPts val="0"/>
                        </a:spcBef>
                        <a:spcAft>
                          <a:spcPts val="0"/>
                        </a:spcAft>
                      </a:pPr>
                      <a:r>
                        <a:rPr lang="en-US" sz="2200" kern="100" dirty="0" smtClean="0">
                          <a:effectLst/>
                          <a:latin typeface="Arial" panose="020B0604020202020204" pitchFamily="34" charset="0"/>
                          <a:ea typeface="Calibri" panose="020F0502020204030204" pitchFamily="34" charset="0"/>
                          <a:cs typeface="Arial" panose="020B0604020202020204" pitchFamily="34" charset="0"/>
                        </a:rPr>
                        <a:t>Coordinate</a:t>
                      </a:r>
                      <a:r>
                        <a:rPr lang="en-US" sz="2200" kern="1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2200" kern="100" dirty="0" smtClean="0">
                          <a:effectLst/>
                          <a:latin typeface="Arial" panose="020B0604020202020204" pitchFamily="34" charset="0"/>
                          <a:ea typeface="Calibri" panose="020F0502020204030204" pitchFamily="34" charset="0"/>
                          <a:cs typeface="Arial" panose="020B0604020202020204" pitchFamily="34" charset="0"/>
                        </a:rPr>
                        <a:t>project </a:t>
                      </a:r>
                      <a:r>
                        <a:rPr lang="en-US" sz="2200" kern="100" dirty="0">
                          <a:effectLst/>
                          <a:latin typeface="Arial" panose="020B0604020202020204" pitchFamily="34" charset="0"/>
                          <a:ea typeface="Calibri" panose="020F0502020204030204" pitchFamily="34" charset="0"/>
                          <a:cs typeface="Arial" panose="020B0604020202020204" pitchFamily="34" charset="0"/>
                        </a:rPr>
                        <a:t>services </a:t>
                      </a:r>
                      <a:r>
                        <a:rPr lang="en-US" sz="2200" kern="100" dirty="0" smtClean="0">
                          <a:effectLst/>
                          <a:latin typeface="Arial" panose="020B0604020202020204" pitchFamily="34" charset="0"/>
                          <a:ea typeface="Calibri" panose="020F0502020204030204" pitchFamily="34" charset="0"/>
                          <a:cs typeface="Arial" panose="020B0604020202020204" pitchFamily="34" charset="0"/>
                        </a:rPr>
                        <a:t>and</a:t>
                      </a:r>
                      <a:r>
                        <a:rPr lang="en-US" sz="2200" kern="1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2200" kern="100" dirty="0" smtClean="0">
                          <a:effectLst/>
                          <a:latin typeface="Arial" panose="020B0604020202020204" pitchFamily="34" charset="0"/>
                          <a:ea typeface="Calibri" panose="020F0502020204030204" pitchFamily="34" charset="0"/>
                          <a:cs typeface="Arial" panose="020B0604020202020204" pitchFamily="34" charset="0"/>
                        </a:rPr>
                        <a:t>activities</a:t>
                      </a:r>
                      <a:r>
                        <a:rPr lang="en-US" sz="2200" kern="100" dirty="0">
                          <a:effectLst/>
                          <a:latin typeface="Arial" panose="020B0604020202020204" pitchFamily="34" charset="0"/>
                          <a:ea typeface="Calibri" panose="020F0502020204030204" pitchFamily="34" charset="0"/>
                          <a:cs typeface="Arial" panose="020B0604020202020204" pitchFamily="34" charset="0"/>
                        </a:rPr>
                        <a:t>, including training, communication, and information </a:t>
                      </a:r>
                      <a:r>
                        <a:rPr lang="en-US" sz="2200" kern="100" dirty="0" smtClean="0">
                          <a:effectLst/>
                          <a:latin typeface="Arial" panose="020B0604020202020204" pitchFamily="34" charset="0"/>
                          <a:ea typeface="Calibri" panose="020F0502020204030204" pitchFamily="34" charset="0"/>
                          <a:cs typeface="Arial" panose="020B0604020202020204" pitchFamily="34" charset="0"/>
                        </a:rPr>
                        <a:t>dissemination</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algn="r">
                        <a:lnSpc>
                          <a:spcPct val="110000"/>
                        </a:lnSpc>
                        <a:spcBef>
                          <a:spcPts val="0"/>
                        </a:spcBef>
                        <a:spcAft>
                          <a:spcPts val="0"/>
                        </a:spcAft>
                      </a:pPr>
                      <a:r>
                        <a:rPr lang="en-US" sz="2200" kern="100" dirty="0">
                          <a:effectLst/>
                          <a:latin typeface="Arial" panose="020B0604020202020204" pitchFamily="34" charset="0"/>
                          <a:ea typeface="Calibri" panose="020F0502020204030204" pitchFamily="34" charset="0"/>
                          <a:cs typeface="Arial" panose="020B0604020202020204" pitchFamily="34" charset="0"/>
                        </a:rPr>
                        <a:t>$22,025</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559691422"/>
                  </a:ext>
                </a:extLst>
              </a:tr>
              <a:tr h="1140884">
                <a:tc>
                  <a:txBody>
                    <a:bodyPr/>
                    <a:lstStyle/>
                    <a:p>
                      <a:pPr marL="0" marR="0" algn="ctr">
                        <a:lnSpc>
                          <a:spcPct val="110000"/>
                        </a:lnSpc>
                        <a:spcBef>
                          <a:spcPts val="0"/>
                        </a:spcBef>
                        <a:spcAft>
                          <a:spcPts val="0"/>
                        </a:spcAft>
                      </a:pPr>
                      <a:r>
                        <a:rPr lang="en-US" sz="2200" kern="100" dirty="0">
                          <a:effectLst/>
                          <a:latin typeface="Arial" panose="020B0604020202020204" pitchFamily="34" charset="0"/>
                          <a:ea typeface="Calibri" panose="020F0502020204030204" pitchFamily="34" charset="0"/>
                          <a:cs typeface="Arial" panose="020B0604020202020204" pitchFamily="34" charset="0"/>
                        </a:rPr>
                        <a:t>Project Data and Finance Lead</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ctr">
                        <a:lnSpc>
                          <a:spcPct val="110000"/>
                        </a:lnSpc>
                        <a:spcBef>
                          <a:spcPts val="0"/>
                        </a:spcBef>
                        <a:spcAft>
                          <a:spcPts val="0"/>
                        </a:spcAft>
                      </a:pPr>
                      <a:r>
                        <a:rPr lang="en-US" sz="2200" kern="100" dirty="0" smtClean="0">
                          <a:effectLst/>
                          <a:latin typeface="Arial" panose="020B0604020202020204" pitchFamily="34" charset="0"/>
                          <a:ea typeface="Calibri" panose="020F0502020204030204" pitchFamily="34" charset="0"/>
                          <a:cs typeface="Arial" panose="020B0604020202020204" pitchFamily="34" charset="0"/>
                        </a:rPr>
                        <a:t>Provides support </a:t>
                      </a:r>
                      <a:r>
                        <a:rPr lang="en-US" sz="2200" kern="100" dirty="0">
                          <a:effectLst/>
                          <a:latin typeface="Arial" panose="020B0604020202020204" pitchFamily="34" charset="0"/>
                          <a:ea typeface="Calibri" panose="020F0502020204030204" pitchFamily="34" charset="0"/>
                          <a:cs typeface="Arial" panose="020B0604020202020204" pitchFamily="34" charset="0"/>
                        </a:rPr>
                        <a:t>with information technology and finance services.</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r">
                        <a:lnSpc>
                          <a:spcPct val="110000"/>
                        </a:lnSpc>
                        <a:spcBef>
                          <a:spcPts val="0"/>
                        </a:spcBef>
                        <a:spcAft>
                          <a:spcPts val="0"/>
                        </a:spcAft>
                      </a:pPr>
                      <a:r>
                        <a:rPr lang="en-US" sz="2200" kern="100">
                          <a:effectLst/>
                          <a:latin typeface="Arial" panose="020B0604020202020204" pitchFamily="34" charset="0"/>
                          <a:ea typeface="Calibri" panose="020F0502020204030204" pitchFamily="34" charset="0"/>
                          <a:cs typeface="Arial" panose="020B0604020202020204" pitchFamily="34" charset="0"/>
                        </a:rPr>
                        <a:t>$5,800</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3524641199"/>
                  </a:ext>
                </a:extLst>
              </a:tr>
              <a:tr h="1245465">
                <a:tc>
                  <a:txBody>
                    <a:bodyPr/>
                    <a:lstStyle/>
                    <a:p>
                      <a:pPr marL="0" marR="0" algn="ctr">
                        <a:lnSpc>
                          <a:spcPct val="110000"/>
                        </a:lnSpc>
                        <a:spcBef>
                          <a:spcPts val="0"/>
                        </a:spcBef>
                        <a:spcAft>
                          <a:spcPts val="0"/>
                        </a:spcAft>
                      </a:pPr>
                      <a:r>
                        <a:rPr lang="en-US" sz="2200" kern="100">
                          <a:effectLst/>
                          <a:latin typeface="Arial" panose="020B0604020202020204" pitchFamily="34" charset="0"/>
                          <a:ea typeface="Calibri" panose="020F0502020204030204" pitchFamily="34" charset="0"/>
                          <a:cs typeface="Arial" panose="020B0604020202020204" pitchFamily="34" charset="0"/>
                        </a:rPr>
                        <a:t>Volunteer Coordinators (Afghanistan)</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algn="ctr">
                        <a:lnSpc>
                          <a:spcPct val="110000"/>
                        </a:lnSpc>
                        <a:spcBef>
                          <a:spcPts val="0"/>
                        </a:spcBef>
                        <a:spcAft>
                          <a:spcPts val="0"/>
                        </a:spcAft>
                      </a:pPr>
                      <a:r>
                        <a:rPr lang="en-US" sz="2200" kern="100" dirty="0" smtClean="0">
                          <a:effectLst/>
                          <a:latin typeface="Arial" panose="020B0604020202020204" pitchFamily="34" charset="0"/>
                          <a:ea typeface="Calibri" panose="020F0502020204030204" pitchFamily="34" charset="0"/>
                          <a:cs typeface="Arial" panose="020B0604020202020204" pitchFamily="34" charset="0"/>
                        </a:rPr>
                        <a:t>Stipends for Afghan</a:t>
                      </a:r>
                      <a:r>
                        <a:rPr lang="en-US" sz="2200" kern="1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2200" kern="100" dirty="0" smtClean="0">
                          <a:effectLst/>
                          <a:latin typeface="Arial" panose="020B0604020202020204" pitchFamily="34" charset="0"/>
                          <a:ea typeface="Calibri" panose="020F0502020204030204" pitchFamily="34" charset="0"/>
                          <a:cs typeface="Arial" panose="020B0604020202020204" pitchFamily="34" charset="0"/>
                        </a:rPr>
                        <a:t>for </a:t>
                      </a:r>
                      <a:r>
                        <a:rPr lang="en-US" sz="2200" kern="100" dirty="0">
                          <a:effectLst/>
                          <a:latin typeface="Arial" panose="020B0604020202020204" pitchFamily="34" charset="0"/>
                          <a:ea typeface="Calibri" panose="020F0502020204030204" pitchFamily="34" charset="0"/>
                          <a:cs typeface="Arial" panose="020B0604020202020204" pitchFamily="34" charset="0"/>
                        </a:rPr>
                        <a:t>performing various tasks essential to project </a:t>
                      </a:r>
                      <a:r>
                        <a:rPr lang="en-US" sz="2200" kern="100" dirty="0" smtClean="0">
                          <a:effectLst/>
                          <a:latin typeface="Arial" panose="020B0604020202020204" pitchFamily="34" charset="0"/>
                          <a:ea typeface="Calibri" panose="020F0502020204030204" pitchFamily="34" charset="0"/>
                          <a:cs typeface="Arial" panose="020B0604020202020204" pitchFamily="34" charset="0"/>
                        </a:rPr>
                        <a:t>completion</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algn="r">
                        <a:lnSpc>
                          <a:spcPct val="110000"/>
                        </a:lnSpc>
                        <a:spcBef>
                          <a:spcPts val="0"/>
                        </a:spcBef>
                        <a:spcAft>
                          <a:spcPts val="0"/>
                        </a:spcAft>
                      </a:pPr>
                      <a:r>
                        <a:rPr lang="en-US" sz="2200" kern="100">
                          <a:effectLst/>
                          <a:latin typeface="Arial" panose="020B0604020202020204" pitchFamily="34" charset="0"/>
                          <a:ea typeface="Calibri" panose="020F0502020204030204" pitchFamily="34" charset="0"/>
                          <a:cs typeface="Arial" panose="020B0604020202020204" pitchFamily="34" charset="0"/>
                        </a:rPr>
                        <a:t>$16,535</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533150454"/>
                  </a:ext>
                </a:extLst>
              </a:tr>
              <a:tr h="570442">
                <a:tc>
                  <a:txBody>
                    <a:bodyPr/>
                    <a:lstStyle/>
                    <a:p>
                      <a:pPr marL="0" marR="0" algn="ctr">
                        <a:lnSpc>
                          <a:spcPct val="110000"/>
                        </a:lnSpc>
                        <a:spcBef>
                          <a:spcPts val="0"/>
                        </a:spcBef>
                        <a:spcAft>
                          <a:spcPts val="0"/>
                        </a:spcAft>
                      </a:pPr>
                      <a:r>
                        <a:rPr lang="en-US" sz="2200" b="1" kern="100">
                          <a:effectLst/>
                          <a:latin typeface="Arial" panose="020B0604020202020204" pitchFamily="34" charset="0"/>
                          <a:ea typeface="Calibri" panose="020F0502020204030204" pitchFamily="34" charset="0"/>
                          <a:cs typeface="Arial" panose="020B0604020202020204" pitchFamily="34" charset="0"/>
                        </a:rPr>
                        <a:t>TOTAL</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EAAAA"/>
                    </a:solidFill>
                  </a:tcPr>
                </a:tc>
                <a:tc>
                  <a:txBody>
                    <a:bodyPr/>
                    <a:lstStyle/>
                    <a:p>
                      <a:pPr marL="0" marR="0" algn="ctr">
                        <a:lnSpc>
                          <a:spcPct val="110000"/>
                        </a:lnSpc>
                        <a:spcBef>
                          <a:spcPts val="0"/>
                        </a:spcBef>
                        <a:spcAft>
                          <a:spcPts val="0"/>
                        </a:spcAft>
                      </a:pPr>
                      <a:r>
                        <a:rPr lang="en-US" sz="2200" kern="100">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EAAAA"/>
                    </a:solidFill>
                  </a:tcPr>
                </a:tc>
                <a:tc>
                  <a:txBody>
                    <a:bodyPr/>
                    <a:lstStyle/>
                    <a:p>
                      <a:pPr marL="0" marR="0" algn="r">
                        <a:lnSpc>
                          <a:spcPct val="110000"/>
                        </a:lnSpc>
                        <a:spcBef>
                          <a:spcPts val="0"/>
                        </a:spcBef>
                        <a:spcAft>
                          <a:spcPts val="0"/>
                        </a:spcAft>
                      </a:pPr>
                      <a:r>
                        <a:rPr lang="en-US" sz="2200" b="1" kern="100" dirty="0">
                          <a:effectLst/>
                          <a:latin typeface="Arial" panose="020B0604020202020204" pitchFamily="34" charset="0"/>
                          <a:ea typeface="Calibri" panose="020F0502020204030204" pitchFamily="34" charset="0"/>
                          <a:cs typeface="Arial" panose="020B0604020202020204" pitchFamily="34" charset="0"/>
                        </a:rPr>
                        <a:t>$50,000</a:t>
                      </a:r>
                      <a:endParaRPr lang="en-US" sz="2200" dirty="0">
                        <a:effectLst/>
                        <a:latin typeface="Arial" panose="020B0604020202020204" pitchFamily="34" charset="0"/>
                        <a:ea typeface="Arial" panose="020B060402020202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AEAAAA"/>
                    </a:solidFill>
                  </a:tcPr>
                </a:tc>
                <a:extLst>
                  <a:ext uri="{0D108BD9-81ED-4DB2-BD59-A6C34878D82A}">
                    <a16:rowId xmlns:a16="http://schemas.microsoft.com/office/drawing/2014/main" val="3348828660"/>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206833" y="338622"/>
            <a:ext cx="10679062" cy="762310"/>
          </a:xfrm>
        </p:spPr>
        <p:txBody>
          <a:bodyPr/>
          <a:lstStyle/>
          <a:p>
            <a:r>
              <a:rPr lang="en-US" sz="4400" b="1" dirty="0">
                <a:solidFill>
                  <a:srgbClr val="009093"/>
                </a:solidFill>
              </a:rPr>
              <a:t>Anticipated Impact</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418623" y="1138608"/>
            <a:ext cx="10867739" cy="5087966"/>
          </a:xfrm>
        </p:spPr>
        <p:txBody>
          <a:bodyPr/>
          <a:lstStyle/>
          <a:p>
            <a:pPr marL="0" marR="0">
              <a:lnSpc>
                <a:spcPct val="110000"/>
              </a:lnSpc>
              <a:spcBef>
                <a:spcPts val="1200"/>
              </a:spcBef>
              <a:spcAft>
                <a:spcPts val="0"/>
              </a:spcAft>
            </a:pPr>
            <a:r>
              <a:rPr lang="en-US" sz="3200" b="1"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Direct impact </a:t>
            </a:r>
            <a:r>
              <a:rPr lang="en-US" sz="3200" kern="0" dirty="0" smtClean="0">
                <a:ea typeface="Times New Roman" panose="02020603050405020304" pitchFamily="18" charset="0"/>
                <a:cs typeface="Times New Roman" panose="02020603050405020304" pitchFamily="18" charset="0"/>
              </a:rPr>
              <a:t>= </a:t>
            </a:r>
            <a:r>
              <a:rPr lang="en-US" sz="3200" kern="0" dirty="0" smtClean="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more </a:t>
            </a:r>
            <a:r>
              <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than 2,240 women and </a:t>
            </a:r>
            <a:r>
              <a:rPr lang="en-US" sz="3200" kern="0" dirty="0" smtClean="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girls, including:</a:t>
            </a:r>
            <a:endPar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nSpc>
                <a:spcPct val="110000"/>
              </a:lnSpc>
              <a:spcBef>
                <a:spcPts val="1200"/>
              </a:spcBef>
              <a:spcAft>
                <a:spcPts val="0"/>
              </a:spcAft>
              <a:buFont typeface="Arial" panose="020B0604020202020204" pitchFamily="34" charset="0"/>
              <a:buChar char="•"/>
            </a:pPr>
            <a:r>
              <a:rPr lang="en-US" sz="3200" kern="0" dirty="0" smtClean="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lawyers </a:t>
            </a:r>
            <a:r>
              <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and advocates</a:t>
            </a:r>
          </a:p>
          <a:p>
            <a:pPr marL="457200" marR="0" indent="-457200">
              <a:lnSpc>
                <a:spcPct val="110000"/>
              </a:lnSpc>
              <a:spcBef>
                <a:spcPts val="1200"/>
              </a:spcBef>
              <a:spcAft>
                <a:spcPts val="0"/>
              </a:spcAft>
              <a:buFont typeface="Arial" panose="020B0604020202020204" pitchFamily="34" charset="0"/>
              <a:buChar char="•"/>
            </a:pPr>
            <a:r>
              <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women served in the BRIDGE program</a:t>
            </a:r>
          </a:p>
          <a:p>
            <a:pPr marL="457200" marR="0" indent="-457200">
              <a:lnSpc>
                <a:spcPct val="110000"/>
              </a:lnSpc>
              <a:spcBef>
                <a:spcPts val="1200"/>
              </a:spcBef>
              <a:spcAft>
                <a:spcPts val="0"/>
              </a:spcAft>
              <a:buFont typeface="Arial" panose="020B0604020202020204" pitchFamily="34" charset="0"/>
              <a:buChar char="•"/>
            </a:pPr>
            <a:r>
              <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teachers and girls in underground schools.</a:t>
            </a:r>
          </a:p>
          <a:p>
            <a:pPr marL="0" marR="0">
              <a:lnSpc>
                <a:spcPct val="100000"/>
              </a:lnSpc>
              <a:spcBef>
                <a:spcPts val="600"/>
              </a:spcBef>
              <a:spcAft>
                <a:spcPts val="0"/>
              </a:spcAft>
            </a:pPr>
            <a:endParaRPr lang="en-US" sz="3200" kern="0" dirty="0" smtClean="0">
              <a:ea typeface="Times New Roman" panose="02020603050405020304" pitchFamily="18" charset="0"/>
              <a:cs typeface="Times New Roman" panose="02020603050405020304" pitchFamily="18" charset="0"/>
            </a:endParaRPr>
          </a:p>
          <a:p>
            <a:pPr marL="0" marR="0">
              <a:lnSpc>
                <a:spcPct val="110000"/>
              </a:lnSpc>
              <a:spcBef>
                <a:spcPts val="1200"/>
              </a:spcBef>
              <a:spcAft>
                <a:spcPts val="0"/>
              </a:spcAft>
            </a:pPr>
            <a:r>
              <a:rPr lang="en-US" sz="3200" b="1" kern="0" dirty="0" smtClean="0">
                <a:ea typeface="Times New Roman" panose="02020603050405020304" pitchFamily="18" charset="0"/>
                <a:cs typeface="Times New Roman" panose="02020603050405020304" pitchFamily="18" charset="0"/>
              </a:rPr>
              <a:t>Potential indirect impact </a:t>
            </a:r>
            <a:r>
              <a:rPr lang="en-US" sz="3200" kern="0" dirty="0" smtClean="0">
                <a:ea typeface="Times New Roman" panose="02020603050405020304" pitchFamily="18" charset="0"/>
                <a:cs typeface="Times New Roman" panose="02020603050405020304" pitchFamily="18" charset="0"/>
              </a:rPr>
              <a:t>= </a:t>
            </a:r>
            <a:r>
              <a:rPr lang="en-US" sz="3200" kern="0" dirty="0" smtClean="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half </a:t>
            </a:r>
            <a:r>
              <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the population of </a:t>
            </a:r>
            <a:r>
              <a:rPr lang="en-US" sz="3200" kern="0" dirty="0" smtClean="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Afghanistan (approximately </a:t>
            </a:r>
            <a:r>
              <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20 million </a:t>
            </a:r>
            <a:r>
              <a:rPr lang="en-US" sz="3200" kern="0" dirty="0" smtClean="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people)</a:t>
            </a:r>
            <a:endParaRPr lang="en-US" sz="320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endParaRPr>
          </a:p>
          <a:p>
            <a:pPr marR="0">
              <a:lnSpc>
                <a:spcPct val="107000"/>
              </a:lnSpc>
              <a:spcBef>
                <a:spcPts val="0"/>
              </a:spcBef>
              <a:spcAft>
                <a:spcPts val="1200"/>
              </a:spcAft>
            </a:pPr>
            <a:endParaRPr lang="en-US" dirty="0">
              <a:ea typeface="Arial" panose="020B0604020202020204" pitchFamily="34" charset="0"/>
            </a:endParaRPr>
          </a:p>
          <a:p>
            <a:pPr marL="342900" marR="0" indent="-347472">
              <a:lnSpc>
                <a:spcPct val="107000"/>
              </a:lnSpc>
              <a:spcBef>
                <a:spcPts val="0"/>
              </a:spcBef>
              <a:spcAft>
                <a:spcPts val="1200"/>
              </a:spcAft>
              <a:buFont typeface="Arial" panose="020B0604020202020204" pitchFamily="34" charset="0"/>
              <a:buChar char="•"/>
            </a:pPr>
            <a:endParaRPr lang="en-US" dirty="0">
              <a:ea typeface="Arial" panose="020B0604020202020204" pitchFamily="34" charset="0"/>
            </a:endParaRPr>
          </a:p>
          <a:p>
            <a:pPr marL="342900" marR="0" indent="-347472">
              <a:lnSpc>
                <a:spcPct val="107000"/>
              </a:lnSpc>
              <a:spcBef>
                <a:spcPts val="0"/>
              </a:spcBef>
              <a:spcAft>
                <a:spcPts val="1200"/>
              </a:spcAft>
              <a:buFont typeface="Arial" panose="020B0604020202020204" pitchFamily="34" charset="0"/>
              <a:buChar char="•"/>
            </a:pPr>
            <a:endParaRPr lang="en-US" dirty="0">
              <a:ea typeface="Arial" panose="020B0604020202020204" pitchFamily="34" charset="0"/>
            </a:endParaRPr>
          </a:p>
          <a:p>
            <a:pPr marR="0">
              <a:lnSpc>
                <a:spcPct val="107000"/>
              </a:lnSpc>
              <a:spcBef>
                <a:spcPts val="0"/>
              </a:spcBef>
              <a:spcAft>
                <a:spcPts val="120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7472">
              <a:lnSpc>
                <a:spcPct val="107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7472">
              <a:lnSpc>
                <a:spcPct val="107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98885980"/>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D8556-6F2F-4A4C-97AA-7BBB06884C0A}">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accf3510-8f08-46ad-8e81-d1c5d0ba3915"/>
    <ds:schemaRef ds:uri="http://purl.org/dc/terms/"/>
    <ds:schemaRef ds:uri="http://schemas.openxmlformats.org/package/2006/metadata/core-properties"/>
    <ds:schemaRef ds:uri="http://purl.org/dc/dcmitype/"/>
    <ds:schemaRef ds:uri="a5dfa07a-3378-4c71-8781-fe3969aabe83"/>
    <ds:schemaRef ds:uri="http://www.w3.org/XML/1998/namespace"/>
  </ds:schemaRefs>
</ds:datastoreItem>
</file>

<file path=customXml/itemProps2.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1D745-46D4-4D70-9655-7BFC2C5A1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2792</TotalTime>
  <Words>686</Words>
  <Application>Microsoft Office PowerPoint</Application>
  <PresentationFormat>Widescreen</PresentationFormat>
  <Paragraphs>100</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Acumin Pro Light</vt:lpstr>
      <vt:lpstr>Arial</vt:lpstr>
      <vt:lpstr>Calibri</vt:lpstr>
      <vt:lpstr>Helvetica</vt:lpstr>
      <vt:lpstr>Roboto</vt:lpstr>
      <vt:lpstr>Roboto Slab</vt:lpstr>
      <vt:lpstr>Symbol</vt:lpstr>
      <vt:lpstr>Times New Roman</vt:lpstr>
      <vt:lpstr>1_Office Theme</vt:lpstr>
      <vt:lpstr>March 2024 Featured Grant</vt:lpstr>
      <vt:lpstr>About Featured Grants</vt:lpstr>
      <vt:lpstr>The Global Issue</vt:lpstr>
      <vt:lpstr>Life Challenges of Afghan Women &amp; Girls </vt:lpstr>
      <vt:lpstr>International Action Network for Gender Equity and Law (IANGEL) </vt:lpstr>
      <vt:lpstr>Why We Love this Project</vt:lpstr>
      <vt:lpstr>How Our Grant Will Be Used</vt:lpstr>
      <vt:lpstr>Budget</vt:lpstr>
      <vt:lpstr>Anticipated Impact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68</cp:revision>
  <dcterms:created xsi:type="dcterms:W3CDTF">2021-03-06T21:56:16Z</dcterms:created>
  <dcterms:modified xsi:type="dcterms:W3CDTF">2024-02-21T20:10:42Z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