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69" r:id="rId5"/>
    <p:sldId id="289" r:id="rId6"/>
    <p:sldId id="292" r:id="rId7"/>
    <p:sldId id="291" r:id="rId8"/>
    <p:sldId id="325" r:id="rId9"/>
    <p:sldId id="321" r:id="rId10"/>
    <p:sldId id="32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077"/>
    <a:srgbClr val="009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B423D6-F869-4D5B-922E-9A6607AC9FE1}" v="70" dt="2024-09-09T13:11:25.5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04" autoAdjust="0"/>
  </p:normalViewPr>
  <p:slideViewPr>
    <p:cSldViewPr snapToGrid="0">
      <p:cViewPr>
        <p:scale>
          <a:sx n="60" d="100"/>
          <a:sy n="60" d="100"/>
        </p:scale>
        <p:origin x="1613" y="480"/>
      </p:cViewPr>
      <p:guideLst/>
    </p:cSldViewPr>
  </p:slideViewPr>
  <p:notesTextViewPr>
    <p:cViewPr>
      <p:scale>
        <a:sx n="3" d="2"/>
        <a:sy n="3" d="2"/>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9E188F-050A-49C4-AA63-1C2E5A0558E8}" type="doc">
      <dgm:prSet loTypeId="urn:microsoft.com/office/officeart/2005/8/layout/hierarchy1" loCatId="hierarchy" qsTypeId="urn:microsoft.com/office/officeart/2005/8/quickstyle/simple2" qsCatId="simple" csTypeId="urn:microsoft.com/office/officeart/2005/8/colors/accent3_2" csCatId="accent3" phldr="1"/>
      <dgm:spPr/>
      <dgm:t>
        <a:bodyPr/>
        <a:lstStyle/>
        <a:p>
          <a:endParaRPr lang="en-US"/>
        </a:p>
      </dgm:t>
    </dgm:pt>
    <dgm:pt modelId="{1F97A375-F0C4-4BD8-B7F9-AB2E6D5BA803}">
      <dgm:prSet custT="1"/>
      <dgm:spPr/>
      <dgm:t>
        <a:bodyPr/>
        <a:lstStyle/>
        <a:p>
          <a:r>
            <a:rPr lang="en-US" sz="2800" dirty="0">
              <a:solidFill>
                <a:schemeClr val="tx2"/>
              </a:solidFill>
              <a:latin typeface="Arial" panose="020B0604020202020204" pitchFamily="34" charset="0"/>
              <a:cs typeface="Arial" panose="020B0604020202020204" pitchFamily="34" charset="0"/>
            </a:rPr>
            <a:t>Directly impacts nearly 160,000 girls each year </a:t>
          </a:r>
        </a:p>
      </dgm:t>
    </dgm:pt>
    <dgm:pt modelId="{6DA84A6F-1B60-47AE-8BE6-0DE0DD948931}" type="parTrans" cxnId="{2B4C22B9-6CCB-4B93-870A-2F95D7204523}">
      <dgm:prSet/>
      <dgm:spPr/>
      <dgm:t>
        <a:bodyPr/>
        <a:lstStyle/>
        <a:p>
          <a:endParaRPr lang="en-US"/>
        </a:p>
      </dgm:t>
    </dgm:pt>
    <dgm:pt modelId="{69E672D1-4D87-4791-9087-0317AEDD3699}" type="sibTrans" cxnId="{2B4C22B9-6CCB-4B93-870A-2F95D7204523}">
      <dgm:prSet/>
      <dgm:spPr/>
      <dgm:t>
        <a:bodyPr/>
        <a:lstStyle/>
        <a:p>
          <a:endParaRPr lang="en-US"/>
        </a:p>
      </dgm:t>
    </dgm:pt>
    <dgm:pt modelId="{81DA4AD0-45E3-4DAA-8A38-BAF3E2FB00F3}">
      <dgm:prSet/>
      <dgm:spPr/>
      <dgm:t>
        <a:bodyPr/>
        <a:lstStyle/>
        <a:p>
          <a:r>
            <a:rPr lang="en-US" b="0" dirty="0">
              <a:solidFill>
                <a:schemeClr val="tx2"/>
              </a:solidFill>
              <a:latin typeface="Arial" panose="020B0604020202020204" pitchFamily="34" charset="0"/>
              <a:cs typeface="Arial" panose="020B0604020202020204" pitchFamily="34" charset="0"/>
            </a:rPr>
            <a:t>Transformational outcomes for 563,741 girls with 685 community organizations in 42 countries </a:t>
          </a:r>
        </a:p>
      </dgm:t>
    </dgm:pt>
    <dgm:pt modelId="{C3BA1E40-276F-4DF1-99C0-7361F2784254}" type="parTrans" cxnId="{6E7E27FD-FB35-45A4-8D92-2EF16B990B42}">
      <dgm:prSet/>
      <dgm:spPr/>
      <dgm:t>
        <a:bodyPr/>
        <a:lstStyle/>
        <a:p>
          <a:endParaRPr lang="en-US"/>
        </a:p>
      </dgm:t>
    </dgm:pt>
    <dgm:pt modelId="{8F00BA1C-E971-41D1-B03A-2A7623506DD0}" type="sibTrans" cxnId="{6E7E27FD-FB35-45A4-8D92-2EF16B990B42}">
      <dgm:prSet/>
      <dgm:spPr/>
      <dgm:t>
        <a:bodyPr/>
        <a:lstStyle/>
        <a:p>
          <a:endParaRPr lang="en-US"/>
        </a:p>
      </dgm:t>
    </dgm:pt>
    <dgm:pt modelId="{3B8A8F68-B99F-476F-8BEA-4147D81FCFFA}">
      <dgm:prSet/>
      <dgm:spPr/>
      <dgm:t>
        <a:bodyPr/>
        <a:lstStyle/>
        <a:p>
          <a:r>
            <a:rPr lang="en-US" b="0" dirty="0">
              <a:solidFill>
                <a:schemeClr val="tx2"/>
              </a:solidFill>
              <a:latin typeface="Arial" panose="020B0604020202020204" pitchFamily="34" charset="0"/>
              <a:cs typeface="Arial" panose="020B0604020202020204" pitchFamily="34" charset="0"/>
            </a:rPr>
            <a:t>Girls become the first – never the last - in their families to reach milestones</a:t>
          </a:r>
        </a:p>
      </dgm:t>
    </dgm:pt>
    <dgm:pt modelId="{C076EFCA-DCA9-4BC5-B092-D75CA29FE5E0}" type="parTrans" cxnId="{21EECBEB-4D15-4D66-BF63-FBC1A87F50F1}">
      <dgm:prSet/>
      <dgm:spPr/>
      <dgm:t>
        <a:bodyPr/>
        <a:lstStyle/>
        <a:p>
          <a:endParaRPr lang="en-US"/>
        </a:p>
      </dgm:t>
    </dgm:pt>
    <dgm:pt modelId="{3B9B27AB-72F4-4CC5-AC7D-3C9AE8E98A7C}" type="sibTrans" cxnId="{21EECBEB-4D15-4D66-BF63-FBC1A87F50F1}">
      <dgm:prSet/>
      <dgm:spPr/>
      <dgm:t>
        <a:bodyPr/>
        <a:lstStyle/>
        <a:p>
          <a:endParaRPr lang="en-US"/>
        </a:p>
      </dgm:t>
    </dgm:pt>
    <dgm:pt modelId="{778C48D7-2C92-4EE7-A8C0-6AE1DABAC8BC}" type="pres">
      <dgm:prSet presAssocID="{B99E188F-050A-49C4-AA63-1C2E5A0558E8}" presName="hierChild1" presStyleCnt="0">
        <dgm:presLayoutVars>
          <dgm:chPref val="1"/>
          <dgm:dir/>
          <dgm:animOne val="branch"/>
          <dgm:animLvl val="lvl"/>
          <dgm:resizeHandles/>
        </dgm:presLayoutVars>
      </dgm:prSet>
      <dgm:spPr/>
      <dgm:t>
        <a:bodyPr/>
        <a:lstStyle/>
        <a:p>
          <a:endParaRPr lang="en-US"/>
        </a:p>
      </dgm:t>
    </dgm:pt>
    <dgm:pt modelId="{CCB04F5C-2617-428B-89AD-372ACF138C54}" type="pres">
      <dgm:prSet presAssocID="{1F97A375-F0C4-4BD8-B7F9-AB2E6D5BA803}" presName="hierRoot1" presStyleCnt="0"/>
      <dgm:spPr/>
    </dgm:pt>
    <dgm:pt modelId="{40D76E0D-478B-46E1-8876-BA08C48681AD}" type="pres">
      <dgm:prSet presAssocID="{1F97A375-F0C4-4BD8-B7F9-AB2E6D5BA803}" presName="composite" presStyleCnt="0"/>
      <dgm:spPr/>
    </dgm:pt>
    <dgm:pt modelId="{0536E50A-2724-4619-89F0-9E3C737541EA}" type="pres">
      <dgm:prSet presAssocID="{1F97A375-F0C4-4BD8-B7F9-AB2E6D5BA803}" presName="background" presStyleLbl="node0" presStyleIdx="0" presStyleCnt="3"/>
      <dgm:spPr/>
    </dgm:pt>
    <dgm:pt modelId="{D2DE72BF-8BB5-48FF-BF2F-933CA7DBC131}" type="pres">
      <dgm:prSet presAssocID="{1F97A375-F0C4-4BD8-B7F9-AB2E6D5BA803}" presName="text" presStyleLbl="fgAcc0" presStyleIdx="0" presStyleCnt="3">
        <dgm:presLayoutVars>
          <dgm:chPref val="3"/>
        </dgm:presLayoutVars>
      </dgm:prSet>
      <dgm:spPr/>
      <dgm:t>
        <a:bodyPr/>
        <a:lstStyle/>
        <a:p>
          <a:endParaRPr lang="en-US"/>
        </a:p>
      </dgm:t>
    </dgm:pt>
    <dgm:pt modelId="{98121380-E3F7-488A-B253-9FD548F772C1}" type="pres">
      <dgm:prSet presAssocID="{1F97A375-F0C4-4BD8-B7F9-AB2E6D5BA803}" presName="hierChild2" presStyleCnt="0"/>
      <dgm:spPr/>
    </dgm:pt>
    <dgm:pt modelId="{1CEF4983-1BE3-4F77-9103-CB9824DAA4DE}" type="pres">
      <dgm:prSet presAssocID="{81DA4AD0-45E3-4DAA-8A38-BAF3E2FB00F3}" presName="hierRoot1" presStyleCnt="0"/>
      <dgm:spPr/>
    </dgm:pt>
    <dgm:pt modelId="{7C78ADB7-28E2-4E32-81B2-701FB54415CB}" type="pres">
      <dgm:prSet presAssocID="{81DA4AD0-45E3-4DAA-8A38-BAF3E2FB00F3}" presName="composite" presStyleCnt="0"/>
      <dgm:spPr/>
    </dgm:pt>
    <dgm:pt modelId="{EB37013F-54C3-4617-8A7F-B1A34F43BCCC}" type="pres">
      <dgm:prSet presAssocID="{81DA4AD0-45E3-4DAA-8A38-BAF3E2FB00F3}" presName="background" presStyleLbl="node0" presStyleIdx="1" presStyleCnt="3"/>
      <dgm:spPr/>
    </dgm:pt>
    <dgm:pt modelId="{561DC5D4-F04C-44B0-A84E-F86FFC21523B}" type="pres">
      <dgm:prSet presAssocID="{81DA4AD0-45E3-4DAA-8A38-BAF3E2FB00F3}" presName="text" presStyleLbl="fgAcc0" presStyleIdx="1" presStyleCnt="3">
        <dgm:presLayoutVars>
          <dgm:chPref val="3"/>
        </dgm:presLayoutVars>
      </dgm:prSet>
      <dgm:spPr/>
      <dgm:t>
        <a:bodyPr/>
        <a:lstStyle/>
        <a:p>
          <a:endParaRPr lang="en-US"/>
        </a:p>
      </dgm:t>
    </dgm:pt>
    <dgm:pt modelId="{90D6FC97-D0B0-49E0-93FA-178FBB6EAD8B}" type="pres">
      <dgm:prSet presAssocID="{81DA4AD0-45E3-4DAA-8A38-BAF3E2FB00F3}" presName="hierChild2" presStyleCnt="0"/>
      <dgm:spPr/>
    </dgm:pt>
    <dgm:pt modelId="{D8B4D71D-C38E-4CF5-A87C-F58801B97327}" type="pres">
      <dgm:prSet presAssocID="{3B8A8F68-B99F-476F-8BEA-4147D81FCFFA}" presName="hierRoot1" presStyleCnt="0"/>
      <dgm:spPr/>
    </dgm:pt>
    <dgm:pt modelId="{E58F77B7-A808-4926-86A4-9C215A2CB0A7}" type="pres">
      <dgm:prSet presAssocID="{3B8A8F68-B99F-476F-8BEA-4147D81FCFFA}" presName="composite" presStyleCnt="0"/>
      <dgm:spPr/>
    </dgm:pt>
    <dgm:pt modelId="{2CA75453-B941-4417-AFE2-9C2FC91371F1}" type="pres">
      <dgm:prSet presAssocID="{3B8A8F68-B99F-476F-8BEA-4147D81FCFFA}" presName="background" presStyleLbl="node0" presStyleIdx="2" presStyleCnt="3"/>
      <dgm:spPr/>
    </dgm:pt>
    <dgm:pt modelId="{60B65686-547B-4A37-953A-430F762B325D}" type="pres">
      <dgm:prSet presAssocID="{3B8A8F68-B99F-476F-8BEA-4147D81FCFFA}" presName="text" presStyleLbl="fgAcc0" presStyleIdx="2" presStyleCnt="3">
        <dgm:presLayoutVars>
          <dgm:chPref val="3"/>
        </dgm:presLayoutVars>
      </dgm:prSet>
      <dgm:spPr/>
      <dgm:t>
        <a:bodyPr/>
        <a:lstStyle/>
        <a:p>
          <a:endParaRPr lang="en-US"/>
        </a:p>
      </dgm:t>
    </dgm:pt>
    <dgm:pt modelId="{FFACD2F0-3083-4A8E-BD03-898CBFF91340}" type="pres">
      <dgm:prSet presAssocID="{3B8A8F68-B99F-476F-8BEA-4147D81FCFFA}" presName="hierChild2" presStyleCnt="0"/>
      <dgm:spPr/>
    </dgm:pt>
  </dgm:ptLst>
  <dgm:cxnLst>
    <dgm:cxn modelId="{21EECBEB-4D15-4D66-BF63-FBC1A87F50F1}" srcId="{B99E188F-050A-49C4-AA63-1C2E5A0558E8}" destId="{3B8A8F68-B99F-476F-8BEA-4147D81FCFFA}" srcOrd="2" destOrd="0" parTransId="{C076EFCA-DCA9-4BC5-B092-D75CA29FE5E0}" sibTransId="{3B9B27AB-72F4-4CC5-AC7D-3C9AE8E98A7C}"/>
    <dgm:cxn modelId="{6E7E27FD-FB35-45A4-8D92-2EF16B990B42}" srcId="{B99E188F-050A-49C4-AA63-1C2E5A0558E8}" destId="{81DA4AD0-45E3-4DAA-8A38-BAF3E2FB00F3}" srcOrd="1" destOrd="0" parTransId="{C3BA1E40-276F-4DF1-99C0-7361F2784254}" sibTransId="{8F00BA1C-E971-41D1-B03A-2A7623506DD0}"/>
    <dgm:cxn modelId="{14F4BB5D-7536-4BCB-A5B9-632C4FF50D37}" type="presOf" srcId="{B99E188F-050A-49C4-AA63-1C2E5A0558E8}" destId="{778C48D7-2C92-4EE7-A8C0-6AE1DABAC8BC}" srcOrd="0" destOrd="0" presId="urn:microsoft.com/office/officeart/2005/8/layout/hierarchy1"/>
    <dgm:cxn modelId="{AEAB7C4B-4EBA-42BC-AE8F-3D7375C7581F}" type="presOf" srcId="{3B8A8F68-B99F-476F-8BEA-4147D81FCFFA}" destId="{60B65686-547B-4A37-953A-430F762B325D}" srcOrd="0" destOrd="0" presId="urn:microsoft.com/office/officeart/2005/8/layout/hierarchy1"/>
    <dgm:cxn modelId="{2B4C22B9-6CCB-4B93-870A-2F95D7204523}" srcId="{B99E188F-050A-49C4-AA63-1C2E5A0558E8}" destId="{1F97A375-F0C4-4BD8-B7F9-AB2E6D5BA803}" srcOrd="0" destOrd="0" parTransId="{6DA84A6F-1B60-47AE-8BE6-0DE0DD948931}" sibTransId="{69E672D1-4D87-4791-9087-0317AEDD3699}"/>
    <dgm:cxn modelId="{8B068E78-0868-4577-8056-3F6FE490A068}" type="presOf" srcId="{81DA4AD0-45E3-4DAA-8A38-BAF3E2FB00F3}" destId="{561DC5D4-F04C-44B0-A84E-F86FFC21523B}" srcOrd="0" destOrd="0" presId="urn:microsoft.com/office/officeart/2005/8/layout/hierarchy1"/>
    <dgm:cxn modelId="{126FB15E-F5D5-4171-B184-40FE34AC29B3}" type="presOf" srcId="{1F97A375-F0C4-4BD8-B7F9-AB2E6D5BA803}" destId="{D2DE72BF-8BB5-48FF-BF2F-933CA7DBC131}" srcOrd="0" destOrd="0" presId="urn:microsoft.com/office/officeart/2005/8/layout/hierarchy1"/>
    <dgm:cxn modelId="{6F7D0C2C-6664-405D-8594-13595BBF81CA}" type="presParOf" srcId="{778C48D7-2C92-4EE7-A8C0-6AE1DABAC8BC}" destId="{CCB04F5C-2617-428B-89AD-372ACF138C54}" srcOrd="0" destOrd="0" presId="urn:microsoft.com/office/officeart/2005/8/layout/hierarchy1"/>
    <dgm:cxn modelId="{2F5D303C-CB44-4E31-9670-6208877E4900}" type="presParOf" srcId="{CCB04F5C-2617-428B-89AD-372ACF138C54}" destId="{40D76E0D-478B-46E1-8876-BA08C48681AD}" srcOrd="0" destOrd="0" presId="urn:microsoft.com/office/officeart/2005/8/layout/hierarchy1"/>
    <dgm:cxn modelId="{7B83CE9F-DD07-4C49-871C-7E79BE406872}" type="presParOf" srcId="{40D76E0D-478B-46E1-8876-BA08C48681AD}" destId="{0536E50A-2724-4619-89F0-9E3C737541EA}" srcOrd="0" destOrd="0" presId="urn:microsoft.com/office/officeart/2005/8/layout/hierarchy1"/>
    <dgm:cxn modelId="{EE82AC55-E34C-4B44-8520-CFB23151E51E}" type="presParOf" srcId="{40D76E0D-478B-46E1-8876-BA08C48681AD}" destId="{D2DE72BF-8BB5-48FF-BF2F-933CA7DBC131}" srcOrd="1" destOrd="0" presId="urn:microsoft.com/office/officeart/2005/8/layout/hierarchy1"/>
    <dgm:cxn modelId="{67FBA133-A9A0-4A1F-B255-FF19C728B7A4}" type="presParOf" srcId="{CCB04F5C-2617-428B-89AD-372ACF138C54}" destId="{98121380-E3F7-488A-B253-9FD548F772C1}" srcOrd="1" destOrd="0" presId="urn:microsoft.com/office/officeart/2005/8/layout/hierarchy1"/>
    <dgm:cxn modelId="{A92F0B62-0B1C-43F1-8E5A-084A8F069847}" type="presParOf" srcId="{778C48D7-2C92-4EE7-A8C0-6AE1DABAC8BC}" destId="{1CEF4983-1BE3-4F77-9103-CB9824DAA4DE}" srcOrd="1" destOrd="0" presId="urn:microsoft.com/office/officeart/2005/8/layout/hierarchy1"/>
    <dgm:cxn modelId="{A60F15D5-3DC6-4CAF-97C7-E6C5DE3A4781}" type="presParOf" srcId="{1CEF4983-1BE3-4F77-9103-CB9824DAA4DE}" destId="{7C78ADB7-28E2-4E32-81B2-701FB54415CB}" srcOrd="0" destOrd="0" presId="urn:microsoft.com/office/officeart/2005/8/layout/hierarchy1"/>
    <dgm:cxn modelId="{F6F7A7DA-5D3B-49D2-86B6-6EB55C7A0F39}" type="presParOf" srcId="{7C78ADB7-28E2-4E32-81B2-701FB54415CB}" destId="{EB37013F-54C3-4617-8A7F-B1A34F43BCCC}" srcOrd="0" destOrd="0" presId="urn:microsoft.com/office/officeart/2005/8/layout/hierarchy1"/>
    <dgm:cxn modelId="{FBC96D4D-9D9D-448D-87EC-BDADDB960E38}" type="presParOf" srcId="{7C78ADB7-28E2-4E32-81B2-701FB54415CB}" destId="{561DC5D4-F04C-44B0-A84E-F86FFC21523B}" srcOrd="1" destOrd="0" presId="urn:microsoft.com/office/officeart/2005/8/layout/hierarchy1"/>
    <dgm:cxn modelId="{B0C7B4C3-FE0E-4437-AA92-972DE155940A}" type="presParOf" srcId="{1CEF4983-1BE3-4F77-9103-CB9824DAA4DE}" destId="{90D6FC97-D0B0-49E0-93FA-178FBB6EAD8B}" srcOrd="1" destOrd="0" presId="urn:microsoft.com/office/officeart/2005/8/layout/hierarchy1"/>
    <dgm:cxn modelId="{A1B081E8-8B4E-4A61-9A50-DE93D2AC0B01}" type="presParOf" srcId="{778C48D7-2C92-4EE7-A8C0-6AE1DABAC8BC}" destId="{D8B4D71D-C38E-4CF5-A87C-F58801B97327}" srcOrd="2" destOrd="0" presId="urn:microsoft.com/office/officeart/2005/8/layout/hierarchy1"/>
    <dgm:cxn modelId="{A8496521-8528-4FA2-8807-BF63725A88E3}" type="presParOf" srcId="{D8B4D71D-C38E-4CF5-A87C-F58801B97327}" destId="{E58F77B7-A808-4926-86A4-9C215A2CB0A7}" srcOrd="0" destOrd="0" presId="urn:microsoft.com/office/officeart/2005/8/layout/hierarchy1"/>
    <dgm:cxn modelId="{262827E2-6489-4106-8D87-BF75DC4D45F3}" type="presParOf" srcId="{E58F77B7-A808-4926-86A4-9C215A2CB0A7}" destId="{2CA75453-B941-4417-AFE2-9C2FC91371F1}" srcOrd="0" destOrd="0" presId="urn:microsoft.com/office/officeart/2005/8/layout/hierarchy1"/>
    <dgm:cxn modelId="{03F3526B-2111-40F6-B9F8-D17B29380CFB}" type="presParOf" srcId="{E58F77B7-A808-4926-86A4-9C215A2CB0A7}" destId="{60B65686-547B-4A37-953A-430F762B325D}" srcOrd="1" destOrd="0" presId="urn:microsoft.com/office/officeart/2005/8/layout/hierarchy1"/>
    <dgm:cxn modelId="{0C234592-7693-436C-AA59-945D1F49516F}" type="presParOf" srcId="{D8B4D71D-C38E-4CF5-A87C-F58801B97327}" destId="{FFACD2F0-3083-4A8E-BD03-898CBFF9134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6E50A-2724-4619-89F0-9E3C737541EA}">
      <dsp:nvSpPr>
        <dsp:cNvPr id="0" name=""/>
        <dsp:cNvSpPr/>
      </dsp:nvSpPr>
      <dsp:spPr>
        <a:xfrm>
          <a:off x="0" y="1261033"/>
          <a:ext cx="3003486" cy="190721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2DE72BF-8BB5-48FF-BF2F-933CA7DBC131}">
      <dsp:nvSpPr>
        <dsp:cNvPr id="0" name=""/>
        <dsp:cNvSpPr/>
      </dsp:nvSpPr>
      <dsp:spPr>
        <a:xfrm>
          <a:off x="333720" y="1578067"/>
          <a:ext cx="3003486" cy="190721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solidFill>
                <a:schemeClr val="tx2"/>
              </a:solidFill>
              <a:latin typeface="Arial" panose="020B0604020202020204" pitchFamily="34" charset="0"/>
              <a:cs typeface="Arial" panose="020B0604020202020204" pitchFamily="34" charset="0"/>
            </a:rPr>
            <a:t>Directly impacts nearly 160,000 girls each year </a:t>
          </a:r>
        </a:p>
      </dsp:txBody>
      <dsp:txXfrm>
        <a:off x="389580" y="1633927"/>
        <a:ext cx="2891766" cy="1795493"/>
      </dsp:txXfrm>
    </dsp:sp>
    <dsp:sp modelId="{EB37013F-54C3-4617-8A7F-B1A34F43BCCC}">
      <dsp:nvSpPr>
        <dsp:cNvPr id="0" name=""/>
        <dsp:cNvSpPr/>
      </dsp:nvSpPr>
      <dsp:spPr>
        <a:xfrm>
          <a:off x="3670927" y="1261033"/>
          <a:ext cx="3003486" cy="190721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61DC5D4-F04C-44B0-A84E-F86FFC21523B}">
      <dsp:nvSpPr>
        <dsp:cNvPr id="0" name=""/>
        <dsp:cNvSpPr/>
      </dsp:nvSpPr>
      <dsp:spPr>
        <a:xfrm>
          <a:off x="4004648" y="1578067"/>
          <a:ext cx="3003486" cy="190721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a:solidFill>
                <a:schemeClr val="tx2"/>
              </a:solidFill>
              <a:latin typeface="Arial" panose="020B0604020202020204" pitchFamily="34" charset="0"/>
              <a:cs typeface="Arial" panose="020B0604020202020204" pitchFamily="34" charset="0"/>
            </a:rPr>
            <a:t>Transformational outcomes for 563,741 girls with 685 community organizations in 42 countries </a:t>
          </a:r>
        </a:p>
      </dsp:txBody>
      <dsp:txXfrm>
        <a:off x="4060508" y="1633927"/>
        <a:ext cx="2891766" cy="1795493"/>
      </dsp:txXfrm>
    </dsp:sp>
    <dsp:sp modelId="{2CA75453-B941-4417-AFE2-9C2FC91371F1}">
      <dsp:nvSpPr>
        <dsp:cNvPr id="0" name=""/>
        <dsp:cNvSpPr/>
      </dsp:nvSpPr>
      <dsp:spPr>
        <a:xfrm>
          <a:off x="7341855" y="1261033"/>
          <a:ext cx="3003486" cy="190721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0B65686-547B-4A37-953A-430F762B325D}">
      <dsp:nvSpPr>
        <dsp:cNvPr id="0" name=""/>
        <dsp:cNvSpPr/>
      </dsp:nvSpPr>
      <dsp:spPr>
        <a:xfrm>
          <a:off x="7675575" y="1578067"/>
          <a:ext cx="3003486" cy="190721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a:solidFill>
                <a:schemeClr val="tx2"/>
              </a:solidFill>
              <a:latin typeface="Arial" panose="020B0604020202020204" pitchFamily="34" charset="0"/>
              <a:cs typeface="Arial" panose="020B0604020202020204" pitchFamily="34" charset="0"/>
            </a:rPr>
            <a:t>Girls become the first – never the last - in their families to reach milestones</a:t>
          </a:r>
        </a:p>
      </dsp:txBody>
      <dsp:txXfrm>
        <a:off x="7731435" y="1633927"/>
        <a:ext cx="2891766" cy="17954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5DA05-797D-4181-80BB-FE6AA646CAB1}" type="datetimeFigureOut">
              <a:rPr lang="en-US" smtClean="0"/>
              <a:t>9/10/2024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64A7D-4F89-4359-B4A7-FEF9AC2B62D6}" type="slidenum">
              <a:rPr lang="en-US" smtClean="0"/>
              <a:t>‹#›</a:t>
            </a:fld>
            <a:endParaRPr lang="en-US" dirty="0"/>
          </a:p>
        </p:txBody>
      </p:sp>
    </p:spTree>
    <p:extLst>
      <p:ext uri="{BB962C8B-B14F-4D97-AF65-F5344CB8AC3E}">
        <p14:creationId xmlns:p14="http://schemas.microsoft.com/office/powerpoint/2010/main" val="2079155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ogetherwomenrise.org/upcoming-event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64A7D-4F89-4359-B4A7-FEF9AC2B62D6}" type="slidenum">
              <a:rPr lang="en-US" smtClean="0"/>
              <a:t>1</a:t>
            </a:fld>
            <a:endParaRPr lang="en-US" dirty="0"/>
          </a:p>
        </p:txBody>
      </p:sp>
    </p:spTree>
    <p:extLst>
      <p:ext uri="{BB962C8B-B14F-4D97-AF65-F5344CB8AC3E}">
        <p14:creationId xmlns:p14="http://schemas.microsoft.com/office/powerpoint/2010/main" val="2758170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Bef>
                <a:spcPts val="0"/>
              </a:spcBef>
              <a:spcAft>
                <a:spcPts val="1200"/>
              </a:spcAft>
            </a:pPr>
            <a:r>
              <a:rPr lang="en-US" dirty="0">
                <a:effectLst/>
                <a:latin typeface="Arial" panose="020B0604020202020204" pitchFamily="34" charset="0"/>
                <a:ea typeface="Arial" panose="020B0604020202020204" pitchFamily="34" charset="0"/>
                <a:cs typeface="Times New Roman" panose="02020603050405020304" pitchFamily="18" charset="0"/>
              </a:rPr>
              <a:t>Together Women Rise funds Featured Grants and Transformation Partnerships. Featured Grants fund projects, general operations, or capacity building. Project grants are awarded to fund a new or existing project. This month, our Featured Grant funds a general operations grant of $50,000 for She’s the First.</a:t>
            </a:r>
          </a:p>
        </p:txBody>
      </p:sp>
      <p:sp>
        <p:nvSpPr>
          <p:cNvPr id="4" name="Slide Number Placeholder 3"/>
          <p:cNvSpPr>
            <a:spLocks noGrp="1"/>
          </p:cNvSpPr>
          <p:nvPr>
            <p:ph type="sldNum" sz="quarter" idx="5"/>
          </p:nvPr>
        </p:nvSpPr>
        <p:spPr/>
        <p:txBody>
          <a:bodyPr/>
          <a:lstStyle/>
          <a:p>
            <a:fld id="{DE864A7D-4F89-4359-B4A7-FEF9AC2B62D6}" type="slidenum">
              <a:rPr lang="en-US" smtClean="0"/>
              <a:t>2</a:t>
            </a:fld>
            <a:endParaRPr lang="en-US" dirty="0"/>
          </a:p>
        </p:txBody>
      </p:sp>
    </p:spTree>
    <p:extLst>
      <p:ext uri="{BB962C8B-B14F-4D97-AF65-F5344CB8AC3E}">
        <p14:creationId xmlns:p14="http://schemas.microsoft.com/office/powerpoint/2010/main" val="345009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749290" cy="3874770"/>
          </a:xfrm>
        </p:spPr>
        <p:txBody>
          <a:bodyPr/>
          <a:lstStyle/>
          <a:p>
            <a:pPr marL="0" marR="0">
              <a:lnSpc>
                <a:spcPct val="110000"/>
              </a:lnSpc>
              <a:spcBef>
                <a:spcPts val="0"/>
              </a:spcBef>
              <a:spcAft>
                <a:spcPts val="1200"/>
              </a:spcAft>
            </a:pPr>
            <a:r>
              <a:rPr lang="en-US" sz="1100" dirty="0">
                <a:latin typeface="Arial" panose="020B0604020202020204" pitchFamily="34" charset="0"/>
                <a:ea typeface="Arial" panose="020B0604020202020204" pitchFamily="34" charset="0"/>
                <a:cs typeface="Times New Roman" panose="02020603050405020304" pitchFamily="18" charset="0"/>
              </a:rPr>
              <a:t>In West and Central Africa specifically, adolescent girls face multiple challenges that overlap and put their rights and well-being, including health and education, at risk. But this scene is repeated in many countries, even in those that have legal protections against gender-based violence (GBV), female genital mutilation/cutting (FGM/C), and child marriage. If girls do not know their rights and if they are not empowered to assert them, the law often makes little difference.</a:t>
            </a:r>
          </a:p>
          <a:p>
            <a:pPr marL="0" marR="0">
              <a:lnSpc>
                <a:spcPct val="110000"/>
              </a:lnSpc>
              <a:spcBef>
                <a:spcPts val="0"/>
              </a:spcBef>
              <a:spcAft>
                <a:spcPts val="1200"/>
              </a:spcAft>
            </a:pPr>
            <a:r>
              <a:rPr lang="en-US" sz="1100" dirty="0">
                <a:latin typeface="Arial" panose="020B0604020202020204" pitchFamily="34" charset="0"/>
                <a:ea typeface="Arial" panose="020B0604020202020204" pitchFamily="34" charset="0"/>
                <a:cs typeface="Times New Roman" panose="02020603050405020304" pitchFamily="18" charset="0"/>
              </a:rPr>
              <a:t>The facts are brutal: 12 million girls were married in 2022, and as a result of the pandemic’s continuing effects, as many as 10 million more worldwide are at risk of child marriage in the next 10 years. And though the tide is turning, millions of girls remain at risk for female genital mutilation/cutting. Worldwide, 80% of girls complete primary school but only 40% complete upper secondary school. Global progress has been significant, but it remains uneven and faced many setbacks during the pandemic.</a:t>
            </a:r>
            <a:endParaRPr lang="en-US" sz="800" dirty="0">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978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DE864A7D-4F89-4359-B4A7-FEF9AC2B62D6}" type="slidenum">
              <a:rPr lang="en-US" smtClean="0"/>
              <a:pPr/>
              <a:t>4</a:t>
            </a:fld>
            <a:endParaRPr lang="en-US" dirty="0"/>
          </a:p>
        </p:txBody>
      </p:sp>
      <p:sp>
        <p:nvSpPr>
          <p:cNvPr id="7" name="Slide Image Placeholder 6">
            <a:extLst>
              <a:ext uri="{FF2B5EF4-FFF2-40B4-BE49-F238E27FC236}">
                <a16:creationId xmlns:a16="http://schemas.microsoft.com/office/drawing/2014/main" id="{AC2A818B-0456-BAA9-E2C0-F14C702574FA}"/>
              </a:ext>
            </a:extLst>
          </p:cNvPr>
          <p:cNvSpPr>
            <a:spLocks noGrp="1" noRot="1" noChangeAspect="1"/>
          </p:cNvSpPr>
          <p:nvPr>
            <p:ph type="sldImg"/>
          </p:nvPr>
        </p:nvSpPr>
        <p:spPr/>
      </p:sp>
      <p:sp>
        <p:nvSpPr>
          <p:cNvPr id="9" name="Notes Placeholder 8">
            <a:extLst>
              <a:ext uri="{FF2B5EF4-FFF2-40B4-BE49-F238E27FC236}">
                <a16:creationId xmlns:a16="http://schemas.microsoft.com/office/drawing/2014/main" id="{F66337E0-8C12-517B-81E0-E7C1AF5B85E5}"/>
              </a:ext>
            </a:extLst>
          </p:cNvPr>
          <p:cNvSpPr txBox="1">
            <a:spLocks noGrp="1"/>
          </p:cNvSpPr>
          <p:nvPr>
            <p:ph type="body" idx="1"/>
          </p:nvPr>
        </p:nvSpPr>
        <p:spPr>
          <a:xfrm>
            <a:off x="685800" y="4400550"/>
            <a:ext cx="5486400" cy="2061526"/>
          </a:xfrm>
          <a:prstGeom prst="rect">
            <a:avLst/>
          </a:prstGeom>
          <a:noFill/>
        </p:spPr>
        <p:txBody>
          <a:bodyPr wrap="square">
            <a:spAutoFit/>
          </a:bodyPr>
          <a:lstStyle/>
          <a:p>
            <a:pPr marL="0" marR="0">
              <a:lnSpc>
                <a:spcPct val="110000"/>
              </a:lnSpc>
              <a:spcBef>
                <a:spcPts val="0"/>
              </a:spcBef>
              <a:spcAft>
                <a:spcPts val="1200"/>
              </a:spcAft>
              <a:tabLst>
                <a:tab pos="457200" algn="l"/>
              </a:tabLst>
            </a:pPr>
            <a:r>
              <a:rPr lang="en-US" sz="1100" dirty="0">
                <a:effectLst/>
                <a:latin typeface="Arial" panose="020B0604020202020204" pitchFamily="34" charset="0"/>
                <a:ea typeface="Arial" panose="020B0604020202020204" pitchFamily="34" charset="0"/>
                <a:cs typeface="Arial" panose="020B0604020202020204" pitchFamily="34" charset="0"/>
              </a:rPr>
              <a:t>She’s the First teams up with grassroots leaders to make sure girls everywhere are educated, respected, and heard. It uses girl-centered design – “nothing about us without us” – to build girls’ power.</a:t>
            </a:r>
          </a:p>
          <a:p>
            <a:pPr marL="0" marR="0">
              <a:lnSpc>
                <a:spcPct val="110000"/>
              </a:lnSpc>
              <a:spcBef>
                <a:spcPts val="0"/>
              </a:spcBef>
              <a:spcAft>
                <a:spcPts val="1200"/>
              </a:spcAft>
              <a:tabLst>
                <a:tab pos="457200" algn="l"/>
              </a:tabLst>
            </a:pPr>
            <a:r>
              <a:rPr lang="en-US" sz="1100" dirty="0">
                <a:effectLst/>
                <a:latin typeface="Arial" panose="020B0604020202020204" pitchFamily="34" charset="0"/>
                <a:ea typeface="Arial" panose="020B0604020202020204" pitchFamily="34" charset="0"/>
                <a:cs typeface="Arial" panose="020B0604020202020204" pitchFamily="34" charset="0"/>
              </a:rPr>
              <a:t>Despite the geographic diversity of the 10 countries served by She’s the First partners (Guatemala, Peru, The Gambia, Sierra Leone, Kenya, South Sudan, Tanzania, Uganda, India, and Nepal), women and girls face many of the same challenges: high poverty rates, cultural norms that prioritize boys' education, early marriage, high rates of teen pregnancy, gender-based violence, and prevalence of traditional gender roles.</a:t>
            </a:r>
          </a:p>
          <a:p>
            <a:pPr marL="0" marR="0">
              <a:lnSpc>
                <a:spcPct val="110000"/>
              </a:lnSpc>
              <a:spcBef>
                <a:spcPts val="0"/>
              </a:spcBef>
              <a:spcAft>
                <a:spcPts val="1200"/>
              </a:spcAft>
              <a:tabLst>
                <a:tab pos="457200" algn="l"/>
              </a:tabLst>
            </a:pPr>
            <a:endParaRPr lang="en-US" sz="11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9998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DE864A7D-4F89-4359-B4A7-FEF9AC2B62D6}" type="slidenum">
              <a:rPr lang="en-US" smtClean="0"/>
              <a:pPr/>
              <a:t>5</a:t>
            </a:fld>
            <a:endParaRPr lang="en-US" dirty="0"/>
          </a:p>
        </p:txBody>
      </p:sp>
      <p:sp>
        <p:nvSpPr>
          <p:cNvPr id="7" name="Slide Image Placeholder 6">
            <a:extLst>
              <a:ext uri="{FF2B5EF4-FFF2-40B4-BE49-F238E27FC236}">
                <a16:creationId xmlns:a16="http://schemas.microsoft.com/office/drawing/2014/main" id="{AC2A818B-0456-BAA9-E2C0-F14C702574FA}"/>
              </a:ext>
            </a:extLst>
          </p:cNvPr>
          <p:cNvSpPr>
            <a:spLocks noGrp="1" noRot="1" noChangeAspect="1"/>
          </p:cNvSpPr>
          <p:nvPr>
            <p:ph type="sldImg"/>
          </p:nvPr>
        </p:nvSpPr>
        <p:spPr/>
      </p:sp>
      <p:sp>
        <p:nvSpPr>
          <p:cNvPr id="9" name="Notes Placeholder 8">
            <a:extLst>
              <a:ext uri="{FF2B5EF4-FFF2-40B4-BE49-F238E27FC236}">
                <a16:creationId xmlns:a16="http://schemas.microsoft.com/office/drawing/2014/main" id="{F66337E0-8C12-517B-81E0-E7C1AF5B85E5}"/>
              </a:ext>
            </a:extLst>
          </p:cNvPr>
          <p:cNvSpPr txBox="1">
            <a:spLocks noGrp="1"/>
          </p:cNvSpPr>
          <p:nvPr>
            <p:ph type="body" idx="1"/>
          </p:nvPr>
        </p:nvSpPr>
        <p:spPr>
          <a:xfrm>
            <a:off x="685800" y="4400550"/>
            <a:ext cx="5486400" cy="2401619"/>
          </a:xfrm>
          <a:prstGeom prst="rect">
            <a:avLst/>
          </a:prstGeom>
          <a:noFill/>
        </p:spPr>
        <p:txBody>
          <a:bodyPr wrap="square">
            <a:spAutoFit/>
          </a:bodyPr>
          <a:lstStyle/>
          <a:p>
            <a:pPr marL="0" marR="0">
              <a:lnSpc>
                <a:spcPct val="110000"/>
              </a:lnSpc>
              <a:spcBef>
                <a:spcPts val="0"/>
              </a:spcBef>
              <a:spcAft>
                <a:spcPts val="1200"/>
              </a:spcAft>
              <a:tabLst>
                <a:tab pos="457200" algn="l"/>
              </a:tabLst>
            </a:pPr>
            <a:r>
              <a:rPr lang="en-US" sz="1100" dirty="0">
                <a:effectLst/>
                <a:latin typeface="Arial" panose="020B0604020202020204" pitchFamily="34" charset="0"/>
                <a:ea typeface="Arial" panose="020B0604020202020204" pitchFamily="34" charset="0"/>
                <a:cs typeface="Arial" panose="020B0604020202020204" pitchFamily="34" charset="0"/>
              </a:rPr>
              <a:t>Equipping women-led organizations in sub-Saharan Africa, Latin America, and Southeast Asia with the resources to ensure girls worldwide can freely and safely exercise their rights, She’s the First directly impacts nearly 160,000 girls each year. She’s the First’s toolkits were downloaded nearly 90,000 times in 2023.</a:t>
            </a:r>
          </a:p>
          <a:p>
            <a:pPr marL="0" marR="0">
              <a:lnSpc>
                <a:spcPct val="110000"/>
              </a:lnSpc>
              <a:spcBef>
                <a:spcPts val="0"/>
              </a:spcBef>
              <a:spcAft>
                <a:spcPts val="1200"/>
              </a:spcAft>
              <a:tabLst>
                <a:tab pos="457200" algn="l"/>
              </a:tabLst>
            </a:pPr>
            <a:r>
              <a:rPr lang="en-US" sz="1100" dirty="0">
                <a:effectLst/>
                <a:latin typeface="Arial" panose="020B0604020202020204" pitchFamily="34" charset="0"/>
                <a:ea typeface="Arial" panose="020B0604020202020204" pitchFamily="34" charset="0"/>
                <a:cs typeface="Arial" panose="020B0604020202020204" pitchFamily="34" charset="0"/>
              </a:rPr>
              <a:t>Over the past 14 years, She’s the First has created transformational outcomes for 563,741 girls by working alongside 685 community organizations in 42 countries. Girls become the first in their families to reach amazing milestones, knowing they are never the last.</a:t>
            </a:r>
          </a:p>
          <a:p>
            <a:pPr marL="0" marR="0">
              <a:lnSpc>
                <a:spcPct val="110000"/>
              </a:lnSpc>
              <a:spcBef>
                <a:spcPts val="0"/>
              </a:spcBef>
              <a:spcAft>
                <a:spcPts val="1200"/>
              </a:spcAft>
              <a:tabLst>
                <a:tab pos="457200" algn="l"/>
              </a:tabLst>
            </a:pPr>
            <a:r>
              <a:rPr lang="en-US" sz="1100" dirty="0">
                <a:effectLst/>
                <a:latin typeface="Arial" panose="020B0604020202020204" pitchFamily="34" charset="0"/>
                <a:ea typeface="Arial" panose="020B0604020202020204" pitchFamily="34" charset="0"/>
                <a:cs typeface="Arial" panose="020B0604020202020204" pitchFamily="34" charset="0"/>
              </a:rPr>
              <a:t>.</a:t>
            </a:r>
          </a:p>
          <a:p>
            <a:pPr marL="0" marR="0">
              <a:lnSpc>
                <a:spcPct val="110000"/>
              </a:lnSpc>
              <a:spcBef>
                <a:spcPts val="0"/>
              </a:spcBef>
              <a:spcAft>
                <a:spcPts val="1200"/>
              </a:spcAft>
              <a:tabLst>
                <a:tab pos="457200" algn="l"/>
              </a:tabLst>
            </a:pPr>
            <a:endParaRPr lang="en-US" sz="11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5430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DE864A7D-4F89-4359-B4A7-FEF9AC2B62D6}" type="slidenum">
              <a:rPr lang="en-US" smtClean="0"/>
              <a:pPr/>
              <a:t>6</a:t>
            </a:fld>
            <a:endParaRPr lang="en-US" dirty="0"/>
          </a:p>
        </p:txBody>
      </p:sp>
      <p:sp>
        <p:nvSpPr>
          <p:cNvPr id="5" name="Slide Image Placeholder 4">
            <a:extLst>
              <a:ext uri="{FF2B5EF4-FFF2-40B4-BE49-F238E27FC236}">
                <a16:creationId xmlns:a16="http://schemas.microsoft.com/office/drawing/2014/main" id="{2E355ADC-220C-F445-26F1-9A3C645A3F88}"/>
              </a:ext>
            </a:extLst>
          </p:cNvPr>
          <p:cNvSpPr>
            <a:spLocks noGrp="1" noRot="1" noChangeAspect="1"/>
          </p:cNvSpPr>
          <p:nvPr>
            <p:ph type="sldImg"/>
          </p:nvPr>
        </p:nvSpPr>
        <p:spPr/>
      </p:sp>
      <p:sp>
        <p:nvSpPr>
          <p:cNvPr id="6" name="Notes Placeholder 5">
            <a:extLst>
              <a:ext uri="{FF2B5EF4-FFF2-40B4-BE49-F238E27FC236}">
                <a16:creationId xmlns:a16="http://schemas.microsoft.com/office/drawing/2014/main" id="{FCFEB318-5F5A-2BA3-6CC1-AD634B7D379C}"/>
              </a:ext>
            </a:extLst>
          </p:cNvPr>
          <p:cNvSpPr>
            <a:spLocks noGrp="1"/>
          </p:cNvSpPr>
          <p:nvPr>
            <p:ph type="body" idx="1"/>
          </p:nvPr>
        </p:nvSpPr>
        <p:spPr>
          <a:xfrm>
            <a:off x="845820" y="4400550"/>
            <a:ext cx="5486400" cy="3600450"/>
          </a:xfrm>
        </p:spPr>
        <p:txBody>
          <a:bodyPr/>
          <a:lstStyle/>
          <a:p>
            <a:pPr marL="0" marR="0">
              <a:lnSpc>
                <a:spcPct val="110000"/>
              </a:lnSpc>
              <a:spcBef>
                <a:spcPts val="0"/>
              </a:spcBef>
              <a:spcAft>
                <a:spcPts val="120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Together Women Rise’s $50,000 Featured Grant to She’s the First will support the organization’s general operations, with a focus on its Partner Coalition, which is made up of 15 community-based organizations* (including MAIA, a past Together Women Rise grantee) in 10 countries. </a:t>
            </a:r>
          </a:p>
          <a:p>
            <a:pPr marL="0" marR="0">
              <a:lnSpc>
                <a:spcPct val="110000"/>
              </a:lnSpc>
              <a:spcBef>
                <a:spcPts val="0"/>
              </a:spcBef>
              <a:spcAft>
                <a:spcPts val="120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The value of the Partner Coalition is that grassroots leaders get to learn and grow alongside each other, while each organization also receives a grant and hands-on support from She's the First. At these organizations, She’s the First attends in-person site visits, provides regular 1:1 office hours on feminist program development, sustainability, and evaluation, and hosts group online training sessions as well as in-person training. The coalition members share knowledge and work together on deciding goals and outcomes. </a:t>
            </a:r>
            <a:endParaRPr lang="en-US" dirty="0"/>
          </a:p>
        </p:txBody>
      </p:sp>
    </p:spTree>
    <p:extLst>
      <p:ext uri="{BB962C8B-B14F-4D97-AF65-F5344CB8AC3E}">
        <p14:creationId xmlns:p14="http://schemas.microsoft.com/office/powerpoint/2010/main" val="2896178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FE258-59C2-BE46-B8F6-263C565986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69972D-B557-EBF1-61A7-D413AABFB6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C6B847-EC12-0CD2-B20D-B86D9CABD769}"/>
              </a:ext>
            </a:extLst>
          </p:cNvPr>
          <p:cNvSpPr>
            <a:spLocks noGrp="1"/>
          </p:cNvSpPr>
          <p:nvPr>
            <p:ph type="body" idx="1"/>
          </p:nvPr>
        </p:nvSpPr>
        <p:spPr/>
        <p:txBody>
          <a:bodyPr/>
          <a:lstStyle/>
          <a:p>
            <a:pPr marL="0" marR="0">
              <a:lnSpc>
                <a:spcPct val="110000"/>
              </a:lnSpc>
              <a:spcBef>
                <a:spcPts val="0"/>
              </a:spcBef>
              <a:spcAft>
                <a:spcPts val="1200"/>
              </a:spcAft>
              <a:tabLst>
                <a:tab pos="457200" algn="l"/>
              </a:tabLst>
            </a:pPr>
            <a:r>
              <a:rPr lang="en-US" sz="1800" dirty="0">
                <a:effectLst/>
                <a:latin typeface="Arial" panose="020B0604020202020204" pitchFamily="34" charset="0"/>
                <a:ea typeface="Arial" panose="020B0604020202020204" pitchFamily="34" charset="0"/>
                <a:cs typeface="Times New Roman" panose="02020603050405020304" pitchFamily="18" charset="0"/>
              </a:rPr>
              <a:t>Coming in October - Together Women Rise will recognize International Day of the Girl Child. Learn more </a:t>
            </a:r>
            <a:r>
              <a:rPr lang="en-US" sz="1800" u="sng" dirty="0">
                <a:solidFill>
                  <a:srgbClr val="009094"/>
                </a:solidFill>
                <a:effectLst/>
                <a:latin typeface="Arial" panose="020B0604020202020204" pitchFamily="34" charset="0"/>
                <a:ea typeface="Arial" panose="020B0604020202020204" pitchFamily="34" charset="0"/>
                <a:cs typeface="Times New Roman" panose="02020603050405020304" pitchFamily="18" charset="0"/>
                <a:hlinkClick r:id="rId3"/>
              </a:rPr>
              <a:t>here</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p>
          <a:p>
            <a:pPr>
              <a:lnSpc>
                <a:spcPct val="110000"/>
              </a:lnSpc>
              <a:defRPr/>
            </a:pPr>
            <a:endParaRPr lang="en-US" i="1"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57B105F-8AC1-F8A5-DF85-76988174FDEF}"/>
              </a:ext>
            </a:extLst>
          </p:cNvPr>
          <p:cNvSpPr>
            <a:spLocks noGrp="1"/>
          </p:cNvSpPr>
          <p:nvPr>
            <p:ph type="sldNum" sz="quarter" idx="5"/>
          </p:nvPr>
        </p:nvSpPr>
        <p:spPr/>
        <p:txBody>
          <a:bodyPr/>
          <a:lstStyle/>
          <a:p>
            <a:fld id="{DE864A7D-4F89-4359-B4A7-FEF9AC2B62D6}" type="slidenum">
              <a:rPr lang="en-US" smtClean="0"/>
              <a:t>7</a:t>
            </a:fld>
            <a:endParaRPr lang="en-US" dirty="0"/>
          </a:p>
        </p:txBody>
      </p:sp>
    </p:spTree>
    <p:extLst>
      <p:ext uri="{BB962C8B-B14F-4D97-AF65-F5344CB8AC3E}">
        <p14:creationId xmlns:p14="http://schemas.microsoft.com/office/powerpoint/2010/main" val="78898271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1">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0B6D1C3-F725-6948-9BDF-50E66B069391}"/>
              </a:ext>
            </a:extLst>
          </p:cNvPr>
          <p:cNvSpPr/>
          <p:nvPr userDrawn="1"/>
        </p:nvSpPr>
        <p:spPr>
          <a:xfrm>
            <a:off x="-3429000" y="0"/>
            <a:ext cx="6858000" cy="685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hape&#10;&#10;Description automatically generated with medium confidence">
            <a:extLst>
              <a:ext uri="{FF2B5EF4-FFF2-40B4-BE49-F238E27FC236}">
                <a16:creationId xmlns:a16="http://schemas.microsoft.com/office/drawing/2014/main" id="{767861D9-66D6-FB4A-B622-7918DB032014}"/>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r="-1260" b="-842"/>
          <a:stretch/>
        </p:blipFill>
        <p:spPr>
          <a:xfrm>
            <a:off x="0" y="219202"/>
            <a:ext cx="3345160" cy="6570921"/>
          </a:xfrm>
          <a:prstGeom prst="rect">
            <a:avLst/>
          </a:prstGeom>
          <a:noFill/>
        </p:spPr>
      </p:pic>
      <p:sp>
        <p:nvSpPr>
          <p:cNvPr id="14" name="Title 1">
            <a:extLst>
              <a:ext uri="{FF2B5EF4-FFF2-40B4-BE49-F238E27FC236}">
                <a16:creationId xmlns:a16="http://schemas.microsoft.com/office/drawing/2014/main" id="{14FFD73A-A22C-B849-92F1-CE00477A70F9}"/>
              </a:ext>
            </a:extLst>
          </p:cNvPr>
          <p:cNvSpPr>
            <a:spLocks noGrp="1"/>
          </p:cNvSpPr>
          <p:nvPr>
            <p:ph type="ctrTitle"/>
          </p:nvPr>
        </p:nvSpPr>
        <p:spPr>
          <a:xfrm>
            <a:off x="3949256" y="3908695"/>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5" name="Subtitle 2">
            <a:extLst>
              <a:ext uri="{FF2B5EF4-FFF2-40B4-BE49-F238E27FC236}">
                <a16:creationId xmlns:a16="http://schemas.microsoft.com/office/drawing/2014/main" id="{35FD3991-DF44-1445-A473-9CBF805A6B99}"/>
              </a:ext>
            </a:extLst>
          </p:cNvPr>
          <p:cNvSpPr>
            <a:spLocks noGrp="1"/>
          </p:cNvSpPr>
          <p:nvPr>
            <p:ph type="subTitle" idx="1"/>
          </p:nvPr>
        </p:nvSpPr>
        <p:spPr>
          <a:xfrm>
            <a:off x="3949256" y="4745169"/>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6" name="Picture 15" descr="Logo&#10;&#10;Description automatically generated">
            <a:extLst>
              <a:ext uri="{FF2B5EF4-FFF2-40B4-BE49-F238E27FC236}">
                <a16:creationId xmlns:a16="http://schemas.microsoft.com/office/drawing/2014/main" id="{92B96C5A-3317-704D-B85A-DFDD17F59B0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48733" y="1665466"/>
            <a:ext cx="6571955" cy="1914439"/>
          </a:xfrm>
          <a:prstGeom prst="rect">
            <a:avLst/>
          </a:prstGeom>
        </p:spPr>
      </p:pic>
    </p:spTree>
    <p:extLst>
      <p:ext uri="{BB962C8B-B14F-4D97-AF65-F5344CB8AC3E}">
        <p14:creationId xmlns:p14="http://schemas.microsoft.com/office/powerpoint/2010/main" val="3294642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Orange + Ima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3">
                <a:shade val="45000"/>
                <a:satMod val="135000"/>
              </a:schemeClr>
              <a:prstClr val="white"/>
            </a:duotone>
            <a:alphaModFix amt="6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8E547958-6AF6-5841-9423-874E22BFD0E3}"/>
              </a:ext>
            </a:extLst>
          </p:cNvPr>
          <p:cNvSpPr>
            <a:spLocks noGrp="1"/>
          </p:cNvSpPr>
          <p:nvPr>
            <p:ph type="title"/>
          </p:nvPr>
        </p:nvSpPr>
        <p:spPr>
          <a:xfrm>
            <a:off x="765543" y="365126"/>
            <a:ext cx="6709145" cy="762310"/>
          </a:xfrm>
          <a:prstGeom prst="rect">
            <a:avLst/>
          </a:prstGeom>
        </p:spPr>
        <p:txBody>
          <a:bodyPr/>
          <a:lstStyle>
            <a:lvl1pPr>
              <a:defRPr sz="3800" b="0" i="0">
                <a:solidFill>
                  <a:srgbClr val="FF4A00"/>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AC75D794-A8F5-9B41-B297-17CD839DC81A}"/>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F8A160E0-302D-6142-866B-EFF101F36A16}"/>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0" name="Content Placeholder 2">
            <a:extLst>
              <a:ext uri="{FF2B5EF4-FFF2-40B4-BE49-F238E27FC236}">
                <a16:creationId xmlns:a16="http://schemas.microsoft.com/office/drawing/2014/main" id="{1D578A12-FC74-B449-9D42-F78D270D4363}"/>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7651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Green">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4">
                <a:shade val="45000"/>
                <a:satMod val="135000"/>
              </a:schemeClr>
              <a:prstClr val="white"/>
            </a:duotone>
            <a:alphaModFix amt="8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8" name="Title 1">
            <a:extLst>
              <a:ext uri="{FF2B5EF4-FFF2-40B4-BE49-F238E27FC236}">
                <a16:creationId xmlns:a16="http://schemas.microsoft.com/office/drawing/2014/main" id="{2D398C7F-646F-F642-ADDC-9CF94395EBEC}"/>
              </a:ext>
            </a:extLst>
          </p:cNvPr>
          <p:cNvSpPr>
            <a:spLocks noGrp="1"/>
          </p:cNvSpPr>
          <p:nvPr>
            <p:ph type="title"/>
          </p:nvPr>
        </p:nvSpPr>
        <p:spPr>
          <a:xfrm>
            <a:off x="765544" y="365126"/>
            <a:ext cx="10679062" cy="762310"/>
          </a:xfrm>
          <a:prstGeom prst="rect">
            <a:avLst/>
          </a:prstGeom>
        </p:spPr>
        <p:txBody>
          <a:bodyPr/>
          <a:lstStyle>
            <a:lvl1pPr>
              <a:defRPr sz="3800" b="0" i="0">
                <a:solidFill>
                  <a:schemeClr val="accent4">
                    <a:lumMod val="75000"/>
                  </a:schemeClr>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A21B7830-6EF9-6142-B8A0-2C632D9C69FC}"/>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851EE712-E9EA-6140-BA9F-0B210C67D125}"/>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2" name="Content Placeholder 2">
            <a:extLst>
              <a:ext uri="{FF2B5EF4-FFF2-40B4-BE49-F238E27FC236}">
                <a16:creationId xmlns:a16="http://schemas.microsoft.com/office/drawing/2014/main" id="{82A1EC73-6B4D-2949-A7DB-FB18B1346E0E}"/>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6999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Green + Ima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4">
                <a:shade val="45000"/>
                <a:satMod val="135000"/>
              </a:schemeClr>
              <a:prstClr val="white"/>
            </a:duotone>
            <a:alphaModFix amt="8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8" name="Title 1">
            <a:extLst>
              <a:ext uri="{FF2B5EF4-FFF2-40B4-BE49-F238E27FC236}">
                <a16:creationId xmlns:a16="http://schemas.microsoft.com/office/drawing/2014/main" id="{2D398C7F-646F-F642-ADDC-9CF94395EBEC}"/>
              </a:ext>
            </a:extLst>
          </p:cNvPr>
          <p:cNvSpPr>
            <a:spLocks noGrp="1"/>
          </p:cNvSpPr>
          <p:nvPr>
            <p:ph type="title"/>
          </p:nvPr>
        </p:nvSpPr>
        <p:spPr>
          <a:xfrm>
            <a:off x="765544" y="365126"/>
            <a:ext cx="6964326" cy="762310"/>
          </a:xfrm>
          <a:prstGeom prst="rect">
            <a:avLst/>
          </a:prstGeom>
        </p:spPr>
        <p:txBody>
          <a:bodyPr/>
          <a:lstStyle>
            <a:lvl1pPr>
              <a:defRPr sz="3800" b="0" i="0">
                <a:solidFill>
                  <a:schemeClr val="accent4">
                    <a:lumMod val="75000"/>
                  </a:schemeClr>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D0F16D5E-1958-3D43-9A94-0961BBA8B880}"/>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F1F74D71-55C1-A74A-901B-0E87B51C4891}"/>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2" name="Content Placeholder 2">
            <a:extLst>
              <a:ext uri="{FF2B5EF4-FFF2-40B4-BE49-F238E27FC236}">
                <a16:creationId xmlns:a16="http://schemas.microsoft.com/office/drawing/2014/main" id="{26C0026A-0A87-3346-9159-E79FAABB93A3}"/>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6723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Dark">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765545" y="365126"/>
            <a:ext cx="10679062"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3" name="Oval 12">
            <a:extLst>
              <a:ext uri="{FF2B5EF4-FFF2-40B4-BE49-F238E27FC236}">
                <a16:creationId xmlns:a16="http://schemas.microsoft.com/office/drawing/2014/main" id="{1094124E-041B-484D-839A-5EE93347F6B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a:extLst>
              <a:ext uri="{FF2B5EF4-FFF2-40B4-BE49-F238E27FC236}">
                <a16:creationId xmlns:a16="http://schemas.microsoft.com/office/drawing/2014/main" id="{58A274B5-3EF2-5F47-A5C2-8A4F31EB5443}"/>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5" name="Content Placeholder 2">
            <a:extLst>
              <a:ext uri="{FF2B5EF4-FFF2-40B4-BE49-F238E27FC236}">
                <a16:creationId xmlns:a16="http://schemas.microsoft.com/office/drawing/2014/main" id="{3C1096C4-4437-0640-83EE-F06910424361}"/>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1192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Dark + Image">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765543" y="365126"/>
            <a:ext cx="6687879"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4" name="Oval 13">
            <a:extLst>
              <a:ext uri="{FF2B5EF4-FFF2-40B4-BE49-F238E27FC236}">
                <a16:creationId xmlns:a16="http://schemas.microsoft.com/office/drawing/2014/main" id="{A1C87B22-4130-EC46-926B-A150664A2C1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3158CD07-EEA8-E640-B1E1-32A84703917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6" name="Content Placeholder 2">
            <a:extLst>
              <a:ext uri="{FF2B5EF4-FFF2-40B4-BE49-F238E27FC236}">
                <a16:creationId xmlns:a16="http://schemas.microsoft.com/office/drawing/2014/main" id="{35AB2612-CE67-884D-94AD-9B5D905A7F69}"/>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5636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Dark + Background">
    <p:bg>
      <p:bgPr>
        <a:solidFill>
          <a:srgbClr val="020F39"/>
        </a:solidFill>
        <a:effectLst/>
      </p:bgPr>
    </p:bg>
    <p:spTree>
      <p:nvGrpSpPr>
        <p:cNvPr id="1" name=""/>
        <p:cNvGrpSpPr/>
        <p:nvPr/>
      </p:nvGrpSpPr>
      <p:grpSpPr>
        <a:xfrm>
          <a:off x="0" y="0"/>
          <a:ext cx="0" cy="0"/>
          <a:chOff x="0" y="0"/>
          <a:chExt cx="0" cy="0"/>
        </a:xfrm>
      </p:grpSpPr>
      <p:pic>
        <p:nvPicPr>
          <p:cNvPr id="16" name="Picture 15" descr="Shape&#10;&#10;Description automatically generated with medium confidence">
            <a:extLst>
              <a:ext uri="{FF2B5EF4-FFF2-40B4-BE49-F238E27FC236}">
                <a16:creationId xmlns:a16="http://schemas.microsoft.com/office/drawing/2014/main" id="{BEBC3B94-EA80-AB47-A2CD-3AABE62F183C}"/>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12" name="Title 1">
            <a:extLst>
              <a:ext uri="{FF2B5EF4-FFF2-40B4-BE49-F238E27FC236}">
                <a16:creationId xmlns:a16="http://schemas.microsoft.com/office/drawing/2014/main" id="{2183E695-72EC-2C4B-A951-6A10894158C6}"/>
              </a:ext>
            </a:extLst>
          </p:cNvPr>
          <p:cNvSpPr>
            <a:spLocks noGrp="1"/>
          </p:cNvSpPr>
          <p:nvPr>
            <p:ph type="title"/>
          </p:nvPr>
        </p:nvSpPr>
        <p:spPr>
          <a:xfrm>
            <a:off x="765543" y="365126"/>
            <a:ext cx="6645349"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pic>
        <p:nvPicPr>
          <p:cNvPr id="15" name="Picture 14">
            <a:extLst>
              <a:ext uri="{FF2B5EF4-FFF2-40B4-BE49-F238E27FC236}">
                <a16:creationId xmlns:a16="http://schemas.microsoft.com/office/drawing/2014/main" id="{37DF2BD0-20FD-6342-96EC-BBABE9322E5F}"/>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7" name="Oval 16">
            <a:extLst>
              <a:ext uri="{FF2B5EF4-FFF2-40B4-BE49-F238E27FC236}">
                <a16:creationId xmlns:a16="http://schemas.microsoft.com/office/drawing/2014/main" id="{4B979B37-6C74-914B-8B8E-D8241FB8DC9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06B26A89-1385-6946-A398-E62459056390}"/>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
        <p:nvSpPr>
          <p:cNvPr id="21" name="Oval 20">
            <a:extLst>
              <a:ext uri="{FF2B5EF4-FFF2-40B4-BE49-F238E27FC236}">
                <a16:creationId xmlns:a16="http://schemas.microsoft.com/office/drawing/2014/main" id="{E108B4A9-09EF-8945-A6AA-7F0450EF816F}"/>
              </a:ext>
            </a:extLst>
          </p:cNvPr>
          <p:cNvSpPr/>
          <p:nvPr userDrawn="1"/>
        </p:nvSpPr>
        <p:spPr>
          <a:xfrm>
            <a:off x="6687879" y="-722477"/>
            <a:ext cx="8803758" cy="8803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2">
            <a:extLst>
              <a:ext uri="{FF2B5EF4-FFF2-40B4-BE49-F238E27FC236}">
                <a16:creationId xmlns:a16="http://schemas.microsoft.com/office/drawing/2014/main" id="{03AD38AB-7F74-B14C-983E-A48C142BBEAC}"/>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475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ivider Slide 1 (Pattern)">
    <p:bg>
      <p:bgPr>
        <a:solidFill>
          <a:srgbClr val="022077"/>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53085F7-10FB-514C-9E1C-83BC79E2FF6F}"/>
              </a:ext>
            </a:extLst>
          </p:cNvPr>
          <p:cNvGrpSpPr/>
          <p:nvPr userDrawn="1"/>
        </p:nvGrpSpPr>
        <p:grpSpPr>
          <a:xfrm>
            <a:off x="0" y="-9657"/>
            <a:ext cx="12192000" cy="6867657"/>
            <a:chOff x="0" y="-9657"/>
            <a:chExt cx="12192000" cy="6867657"/>
          </a:xfrm>
        </p:grpSpPr>
        <p:pic>
          <p:nvPicPr>
            <p:cNvPr id="9" name="Picture 8">
              <a:extLst>
                <a:ext uri="{FF2B5EF4-FFF2-40B4-BE49-F238E27FC236}">
                  <a16:creationId xmlns:a16="http://schemas.microsoft.com/office/drawing/2014/main" id="{C22F153C-EDF2-D845-A7D9-B1FEC3961A97}"/>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3429000"/>
              <a:ext cx="6096000" cy="3429000"/>
            </a:xfrm>
            <a:prstGeom prst="rect">
              <a:avLst/>
            </a:prstGeom>
          </p:spPr>
        </p:pic>
        <p:pic>
          <p:nvPicPr>
            <p:cNvPr id="10" name="Picture 9">
              <a:extLst>
                <a:ext uri="{FF2B5EF4-FFF2-40B4-BE49-F238E27FC236}">
                  <a16:creationId xmlns:a16="http://schemas.microsoft.com/office/drawing/2014/main" id="{B8921B9C-A5E0-4A42-BD2B-6821A9B05A3A}"/>
                </a:ext>
              </a:extLst>
            </p:cNvPr>
            <p:cNvPicPr>
              <a:picLocks noChangeAspect="1"/>
            </p:cNvPicPr>
            <p:nvPr userDrawn="1"/>
          </p:nvPicPr>
          <p:blipFill rotWithShape="1">
            <a:blip r:embed="rId3" cstate="email">
              <a:alphaModFix amt="5000"/>
              <a:extLst>
                <a:ext uri="{28A0092B-C50C-407E-A947-70E740481C1C}">
                  <a14:useLocalDpi xmlns:a14="http://schemas.microsoft.com/office/drawing/2010/main"/>
                </a:ext>
              </a:extLst>
            </a:blip>
            <a:srcRect/>
            <a:stretch/>
          </p:blipFill>
          <p:spPr>
            <a:xfrm>
              <a:off x="6244856" y="3419342"/>
              <a:ext cx="5947144" cy="3429000"/>
            </a:xfrm>
            <a:prstGeom prst="rect">
              <a:avLst/>
            </a:prstGeom>
          </p:spPr>
        </p:pic>
        <p:pic>
          <p:nvPicPr>
            <p:cNvPr id="11" name="Picture 10">
              <a:extLst>
                <a:ext uri="{FF2B5EF4-FFF2-40B4-BE49-F238E27FC236}">
                  <a16:creationId xmlns:a16="http://schemas.microsoft.com/office/drawing/2014/main" id="{8A3BCA0C-61F1-C14A-BAEE-ECF313BCBAEC}"/>
                </a:ext>
              </a:extLst>
            </p:cNvPr>
            <p:cNvPicPr>
              <a:picLocks noChangeAspect="1"/>
            </p:cNvPicPr>
            <p:nvPr userDrawn="1"/>
          </p:nvPicPr>
          <p:blipFill rotWithShape="1">
            <a:blip r:embed="rId4" cstate="email">
              <a:alphaModFix amt="5000"/>
              <a:extLst>
                <a:ext uri="{28A0092B-C50C-407E-A947-70E740481C1C}">
                  <a14:useLocalDpi xmlns:a14="http://schemas.microsoft.com/office/drawing/2010/main"/>
                </a:ext>
              </a:extLst>
            </a:blip>
            <a:srcRect/>
            <a:stretch/>
          </p:blipFill>
          <p:spPr>
            <a:xfrm>
              <a:off x="0" y="0"/>
              <a:ext cx="6096000" cy="3338623"/>
            </a:xfrm>
            <a:prstGeom prst="rect">
              <a:avLst/>
            </a:prstGeom>
          </p:spPr>
        </p:pic>
        <p:pic>
          <p:nvPicPr>
            <p:cNvPr id="12" name="Picture 11">
              <a:extLst>
                <a:ext uri="{FF2B5EF4-FFF2-40B4-BE49-F238E27FC236}">
                  <a16:creationId xmlns:a16="http://schemas.microsoft.com/office/drawing/2014/main" id="{81819E28-8D4D-C246-B366-E1E8B11C487C}"/>
                </a:ext>
              </a:extLst>
            </p:cNvPr>
            <p:cNvPicPr>
              <a:picLocks noChangeAspect="1"/>
            </p:cNvPicPr>
            <p:nvPr userDrawn="1"/>
          </p:nvPicPr>
          <p:blipFill rotWithShape="1">
            <a:blip r:embed="rId5" cstate="email">
              <a:alphaModFix amt="5000"/>
              <a:extLst>
                <a:ext uri="{28A0092B-C50C-407E-A947-70E740481C1C}">
                  <a14:useLocalDpi xmlns:a14="http://schemas.microsoft.com/office/drawing/2010/main"/>
                </a:ext>
              </a:extLst>
            </a:blip>
            <a:srcRect/>
            <a:stretch/>
          </p:blipFill>
          <p:spPr>
            <a:xfrm>
              <a:off x="6244856" y="-9657"/>
              <a:ext cx="5947144" cy="3429000"/>
            </a:xfrm>
            <a:prstGeom prst="rect">
              <a:avLst/>
            </a:prstGeom>
          </p:spPr>
        </p:pic>
      </p:grpSp>
      <p:sp>
        <p:nvSpPr>
          <p:cNvPr id="2" name="Title 1">
            <a:extLst>
              <a:ext uri="{FF2B5EF4-FFF2-40B4-BE49-F238E27FC236}">
                <a16:creationId xmlns:a16="http://schemas.microsoft.com/office/drawing/2014/main" id="{986CDE48-630F-9C46-BB6A-D7CDC02EAEB6}"/>
              </a:ext>
            </a:extLst>
          </p:cNvPr>
          <p:cNvSpPr>
            <a:spLocks noGrp="1"/>
          </p:cNvSpPr>
          <p:nvPr>
            <p:ph type="title"/>
          </p:nvPr>
        </p:nvSpPr>
        <p:spPr>
          <a:xfrm>
            <a:off x="831850" y="3857634"/>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5A7A785-1110-2D41-89A3-7E4C2F78657D}"/>
              </a:ext>
            </a:extLst>
          </p:cNvPr>
          <p:cNvSpPr>
            <a:spLocks noGrp="1"/>
          </p:cNvSpPr>
          <p:nvPr>
            <p:ph type="body" idx="1"/>
          </p:nvPr>
        </p:nvSpPr>
        <p:spPr>
          <a:xfrm>
            <a:off x="831850" y="4619830"/>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4" name="Oval 13">
            <a:extLst>
              <a:ext uri="{FF2B5EF4-FFF2-40B4-BE49-F238E27FC236}">
                <a16:creationId xmlns:a16="http://schemas.microsoft.com/office/drawing/2014/main" id="{20087949-D01F-654A-9EE4-34CDD8C54204}"/>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5F358B00-4EF3-3F4E-BC4D-3255D5C145B5}"/>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578867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2 (Full Image)">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8076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2 (Two Images)">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6096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6" name="Picture Placeholder 6">
            <a:extLst>
              <a:ext uri="{FF2B5EF4-FFF2-40B4-BE49-F238E27FC236}">
                <a16:creationId xmlns:a16="http://schemas.microsoft.com/office/drawing/2014/main" id="{5098763C-E40D-BD4C-93FC-6D8B6B410DE1}"/>
              </a:ext>
            </a:extLst>
          </p:cNvPr>
          <p:cNvSpPr>
            <a:spLocks noGrp="1"/>
          </p:cNvSpPr>
          <p:nvPr>
            <p:ph type="pic" sz="quarter" idx="14"/>
          </p:nvPr>
        </p:nvSpPr>
        <p:spPr>
          <a:xfrm>
            <a:off x="6096000" y="0"/>
            <a:ext cx="6096000" cy="6858000"/>
          </a:xfrm>
          <a:prstGeom prst="rect">
            <a:avLst/>
          </a:prstGeom>
        </p:spPr>
        <p:txBody>
          <a:bodyPr/>
          <a:lstStyle/>
          <a:p>
            <a:endParaRPr lang="en-US" dirty="0"/>
          </a:p>
        </p:txBody>
      </p:sp>
    </p:spTree>
    <p:extLst>
      <p:ext uri="{BB962C8B-B14F-4D97-AF65-F5344CB8AC3E}">
        <p14:creationId xmlns:p14="http://schemas.microsoft.com/office/powerpoint/2010/main" val="4272961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2 (Three Images)">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6096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6" name="Picture Placeholder 6">
            <a:extLst>
              <a:ext uri="{FF2B5EF4-FFF2-40B4-BE49-F238E27FC236}">
                <a16:creationId xmlns:a16="http://schemas.microsoft.com/office/drawing/2014/main" id="{5098763C-E40D-BD4C-93FC-6D8B6B410DE1}"/>
              </a:ext>
            </a:extLst>
          </p:cNvPr>
          <p:cNvSpPr>
            <a:spLocks noGrp="1"/>
          </p:cNvSpPr>
          <p:nvPr>
            <p:ph type="pic" sz="quarter" idx="14"/>
          </p:nvPr>
        </p:nvSpPr>
        <p:spPr>
          <a:xfrm>
            <a:off x="6096000" y="0"/>
            <a:ext cx="6096000" cy="342900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F892EE63-1133-5049-9C14-4088F4554357}"/>
              </a:ext>
            </a:extLst>
          </p:cNvPr>
          <p:cNvSpPr>
            <a:spLocks noGrp="1"/>
          </p:cNvSpPr>
          <p:nvPr>
            <p:ph type="pic" sz="quarter" idx="15"/>
          </p:nvPr>
        </p:nvSpPr>
        <p:spPr>
          <a:xfrm>
            <a:off x="6096000" y="3429000"/>
            <a:ext cx="6096000" cy="3429000"/>
          </a:xfrm>
          <a:prstGeom prst="rect">
            <a:avLst/>
          </a:prstGeom>
        </p:spPr>
        <p:txBody>
          <a:bodyPr/>
          <a:lstStyle/>
          <a:p>
            <a:endParaRPr lang="en-US" dirty="0"/>
          </a:p>
        </p:txBody>
      </p:sp>
    </p:spTree>
    <p:extLst>
      <p:ext uri="{BB962C8B-B14F-4D97-AF65-F5344CB8AC3E}">
        <p14:creationId xmlns:p14="http://schemas.microsoft.com/office/powerpoint/2010/main" val="299970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lid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F9FC1DA-A0B8-614C-9382-C9860E32EF0C}"/>
              </a:ext>
            </a:extLst>
          </p:cNvPr>
          <p:cNvSpPr>
            <a:spLocks noGrp="1"/>
          </p:cNvSpPr>
          <p:nvPr>
            <p:ph type="ctrTitle"/>
          </p:nvPr>
        </p:nvSpPr>
        <p:spPr>
          <a:xfrm>
            <a:off x="3949256" y="3908695"/>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2" name="Subtitle 2">
            <a:extLst>
              <a:ext uri="{FF2B5EF4-FFF2-40B4-BE49-F238E27FC236}">
                <a16:creationId xmlns:a16="http://schemas.microsoft.com/office/drawing/2014/main" id="{AF9CE36C-49E7-C74B-93A8-2C3A8E71D03B}"/>
              </a:ext>
            </a:extLst>
          </p:cNvPr>
          <p:cNvSpPr>
            <a:spLocks noGrp="1"/>
          </p:cNvSpPr>
          <p:nvPr>
            <p:ph type="subTitle" idx="1"/>
          </p:nvPr>
        </p:nvSpPr>
        <p:spPr>
          <a:xfrm>
            <a:off x="3949256" y="4745169"/>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descr="Logo&#10;&#10;Description automatically generated">
            <a:extLst>
              <a:ext uri="{FF2B5EF4-FFF2-40B4-BE49-F238E27FC236}">
                <a16:creationId xmlns:a16="http://schemas.microsoft.com/office/drawing/2014/main" id="{DA59D751-B3B7-0F40-86D4-55BAECEF3A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48733" y="1665466"/>
            <a:ext cx="6571955" cy="1914439"/>
          </a:xfrm>
          <a:prstGeom prst="rect">
            <a:avLst/>
          </a:prstGeom>
        </p:spPr>
      </p:pic>
    </p:spTree>
    <p:extLst>
      <p:ext uri="{BB962C8B-B14F-4D97-AF65-F5344CB8AC3E}">
        <p14:creationId xmlns:p14="http://schemas.microsoft.com/office/powerpoint/2010/main" val="117249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3 (Full Image + Header)">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1" name="Title 1">
            <a:extLst>
              <a:ext uri="{FF2B5EF4-FFF2-40B4-BE49-F238E27FC236}">
                <a16:creationId xmlns:a16="http://schemas.microsoft.com/office/drawing/2014/main" id="{626BC2E5-D127-554F-B608-1D2F1D194914}"/>
              </a:ext>
            </a:extLst>
          </p:cNvPr>
          <p:cNvSpPr>
            <a:spLocks noGrp="1"/>
          </p:cNvSpPr>
          <p:nvPr>
            <p:ph type="title"/>
          </p:nvPr>
        </p:nvSpPr>
        <p:spPr>
          <a:xfrm>
            <a:off x="831850" y="3857634"/>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2" name="Text Placeholder 2">
            <a:extLst>
              <a:ext uri="{FF2B5EF4-FFF2-40B4-BE49-F238E27FC236}">
                <a16:creationId xmlns:a16="http://schemas.microsoft.com/office/drawing/2014/main" id="{4EDDDE11-8B0C-EC48-8954-D955CFA5C911}"/>
              </a:ext>
            </a:extLst>
          </p:cNvPr>
          <p:cNvSpPr>
            <a:spLocks noGrp="1"/>
          </p:cNvSpPr>
          <p:nvPr>
            <p:ph type="body" idx="1"/>
          </p:nvPr>
        </p:nvSpPr>
        <p:spPr>
          <a:xfrm>
            <a:off x="831850" y="4619830"/>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4" name="Oval 13">
            <a:extLst>
              <a:ext uri="{FF2B5EF4-FFF2-40B4-BE49-F238E27FC236}">
                <a16:creationId xmlns:a16="http://schemas.microsoft.com/office/drawing/2014/main" id="{9A1CE03B-2FA9-A44B-BDCB-AE7EB47BB0E8}"/>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D9C01B88-E7D9-5443-A833-03C337410468}"/>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44044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4 (Half Image + Header)">
    <p:bg>
      <p:bgPr>
        <a:solidFill>
          <a:srgbClr val="022077"/>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F842B67-50ED-DB4C-9647-FB279CA90D3C}"/>
              </a:ext>
            </a:extLst>
          </p:cNvPr>
          <p:cNvGrpSpPr/>
          <p:nvPr userDrawn="1"/>
        </p:nvGrpSpPr>
        <p:grpSpPr>
          <a:xfrm>
            <a:off x="0" y="-9657"/>
            <a:ext cx="12192000" cy="6867657"/>
            <a:chOff x="0" y="-9657"/>
            <a:chExt cx="12192000" cy="6867657"/>
          </a:xfrm>
        </p:grpSpPr>
        <p:pic>
          <p:nvPicPr>
            <p:cNvPr id="15" name="Picture 14">
              <a:extLst>
                <a:ext uri="{FF2B5EF4-FFF2-40B4-BE49-F238E27FC236}">
                  <a16:creationId xmlns:a16="http://schemas.microsoft.com/office/drawing/2014/main" id="{2182C685-FEBF-1647-AD54-566CE3AA7B3C}"/>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3429000"/>
              <a:ext cx="6096000" cy="3429000"/>
            </a:xfrm>
            <a:prstGeom prst="rect">
              <a:avLst/>
            </a:prstGeom>
          </p:spPr>
        </p:pic>
        <p:pic>
          <p:nvPicPr>
            <p:cNvPr id="16" name="Picture 15">
              <a:extLst>
                <a:ext uri="{FF2B5EF4-FFF2-40B4-BE49-F238E27FC236}">
                  <a16:creationId xmlns:a16="http://schemas.microsoft.com/office/drawing/2014/main" id="{6C1ECD93-9D32-8C45-8FE8-4E7A4AEEAB86}"/>
                </a:ext>
              </a:extLst>
            </p:cNvPr>
            <p:cNvPicPr>
              <a:picLocks noChangeAspect="1"/>
            </p:cNvPicPr>
            <p:nvPr userDrawn="1"/>
          </p:nvPicPr>
          <p:blipFill rotWithShape="1">
            <a:blip r:embed="rId3" cstate="email">
              <a:alphaModFix amt="5000"/>
              <a:extLst>
                <a:ext uri="{28A0092B-C50C-407E-A947-70E740481C1C}">
                  <a14:useLocalDpi xmlns:a14="http://schemas.microsoft.com/office/drawing/2010/main"/>
                </a:ext>
              </a:extLst>
            </a:blip>
            <a:srcRect/>
            <a:stretch/>
          </p:blipFill>
          <p:spPr>
            <a:xfrm>
              <a:off x="6244856" y="3419342"/>
              <a:ext cx="5947144" cy="3429000"/>
            </a:xfrm>
            <a:prstGeom prst="rect">
              <a:avLst/>
            </a:prstGeom>
          </p:spPr>
        </p:pic>
        <p:pic>
          <p:nvPicPr>
            <p:cNvPr id="17" name="Picture 16">
              <a:extLst>
                <a:ext uri="{FF2B5EF4-FFF2-40B4-BE49-F238E27FC236}">
                  <a16:creationId xmlns:a16="http://schemas.microsoft.com/office/drawing/2014/main" id="{45B6E2C7-BC34-C54A-AA36-EC2DA7D6C0BE}"/>
                </a:ext>
              </a:extLst>
            </p:cNvPr>
            <p:cNvPicPr>
              <a:picLocks noChangeAspect="1"/>
            </p:cNvPicPr>
            <p:nvPr userDrawn="1"/>
          </p:nvPicPr>
          <p:blipFill rotWithShape="1">
            <a:blip r:embed="rId4" cstate="email">
              <a:alphaModFix amt="5000"/>
              <a:extLst>
                <a:ext uri="{28A0092B-C50C-407E-A947-70E740481C1C}">
                  <a14:useLocalDpi xmlns:a14="http://schemas.microsoft.com/office/drawing/2010/main"/>
                </a:ext>
              </a:extLst>
            </a:blip>
            <a:srcRect/>
            <a:stretch/>
          </p:blipFill>
          <p:spPr>
            <a:xfrm>
              <a:off x="0" y="0"/>
              <a:ext cx="6096000" cy="3338623"/>
            </a:xfrm>
            <a:prstGeom prst="rect">
              <a:avLst/>
            </a:prstGeom>
          </p:spPr>
        </p:pic>
        <p:pic>
          <p:nvPicPr>
            <p:cNvPr id="18" name="Picture 17">
              <a:extLst>
                <a:ext uri="{FF2B5EF4-FFF2-40B4-BE49-F238E27FC236}">
                  <a16:creationId xmlns:a16="http://schemas.microsoft.com/office/drawing/2014/main" id="{6777A11A-7F56-3549-A15B-87AC6999EA81}"/>
                </a:ext>
              </a:extLst>
            </p:cNvPr>
            <p:cNvPicPr>
              <a:picLocks noChangeAspect="1"/>
            </p:cNvPicPr>
            <p:nvPr userDrawn="1"/>
          </p:nvPicPr>
          <p:blipFill rotWithShape="1">
            <a:blip r:embed="rId5" cstate="email">
              <a:alphaModFix amt="5000"/>
              <a:extLst>
                <a:ext uri="{28A0092B-C50C-407E-A947-70E740481C1C}">
                  <a14:useLocalDpi xmlns:a14="http://schemas.microsoft.com/office/drawing/2010/main"/>
                </a:ext>
              </a:extLst>
            </a:blip>
            <a:srcRect/>
            <a:stretch/>
          </p:blipFill>
          <p:spPr>
            <a:xfrm>
              <a:off x="6244856" y="-9657"/>
              <a:ext cx="5947144" cy="3429000"/>
            </a:xfrm>
            <a:prstGeom prst="rect">
              <a:avLst/>
            </a:prstGeom>
          </p:spPr>
        </p:pic>
      </p:grpSp>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3722914"/>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E0E7B2FD-F6A6-CC45-9651-D95241234DE0}"/>
              </a:ext>
            </a:extLst>
          </p:cNvPr>
          <p:cNvSpPr>
            <a:spLocks noGrp="1"/>
          </p:cNvSpPr>
          <p:nvPr>
            <p:ph type="title"/>
          </p:nvPr>
        </p:nvSpPr>
        <p:spPr>
          <a:xfrm>
            <a:off x="831850" y="4484957"/>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20" name="Text Placeholder 2">
            <a:extLst>
              <a:ext uri="{FF2B5EF4-FFF2-40B4-BE49-F238E27FC236}">
                <a16:creationId xmlns:a16="http://schemas.microsoft.com/office/drawing/2014/main" id="{9DA20464-4FF8-3A44-84FF-8815ED5273DF}"/>
              </a:ext>
            </a:extLst>
          </p:cNvPr>
          <p:cNvSpPr>
            <a:spLocks noGrp="1"/>
          </p:cNvSpPr>
          <p:nvPr>
            <p:ph type="body" idx="1"/>
          </p:nvPr>
        </p:nvSpPr>
        <p:spPr>
          <a:xfrm>
            <a:off x="831850" y="5247153"/>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1" name="Oval 20">
            <a:extLst>
              <a:ext uri="{FF2B5EF4-FFF2-40B4-BE49-F238E27FC236}">
                <a16:creationId xmlns:a16="http://schemas.microsoft.com/office/drawing/2014/main" id="{6D09D017-7F9B-7F40-902B-E9C60337FE5E}"/>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lide Number Placeholder 5">
            <a:extLst>
              <a:ext uri="{FF2B5EF4-FFF2-40B4-BE49-F238E27FC236}">
                <a16:creationId xmlns:a16="http://schemas.microsoft.com/office/drawing/2014/main" id="{CB9A959E-3FE5-6245-B1FE-C8564C1C0B91}"/>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752434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Two Colum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4D929C9-3D7C-5E47-AD44-FFB78D77B15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sp>
        <p:nvSpPr>
          <p:cNvPr id="2" name="Title 1">
            <a:extLst>
              <a:ext uri="{FF2B5EF4-FFF2-40B4-BE49-F238E27FC236}">
                <a16:creationId xmlns:a16="http://schemas.microsoft.com/office/drawing/2014/main" id="{54E4CAC7-BF03-504E-89DC-A7FFB96C3972}"/>
              </a:ext>
            </a:extLst>
          </p:cNvPr>
          <p:cNvSpPr>
            <a:spLocks noGrp="1"/>
          </p:cNvSpPr>
          <p:nvPr>
            <p:ph type="title"/>
          </p:nvPr>
        </p:nvSpPr>
        <p:spPr>
          <a:xfrm>
            <a:off x="747392" y="382332"/>
            <a:ext cx="10697214" cy="531854"/>
          </a:xfrm>
          <a:prstGeom prst="rect">
            <a:avLst/>
          </a:prstGeom>
        </p:spPr>
        <p:txBody>
          <a:bodyPr/>
          <a:lstStyle>
            <a:lvl1pPr>
              <a:defRPr sz="38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67D9D711-DE73-3744-88A9-8DBD6E01B676}"/>
              </a:ext>
            </a:extLst>
          </p:cNvPr>
          <p:cNvSpPr>
            <a:spLocks noGrp="1"/>
          </p:cNvSpPr>
          <p:nvPr>
            <p:ph type="body" idx="1"/>
          </p:nvPr>
        </p:nvSpPr>
        <p:spPr>
          <a:xfrm>
            <a:off x="747392" y="1530336"/>
            <a:ext cx="5174927" cy="571841"/>
          </a:xfrm>
          <a:prstGeom prst="rect">
            <a:avLst/>
          </a:prstGeom>
        </p:spPr>
        <p:txBody>
          <a:bodyPr anchor="t">
            <a:normAutofit/>
          </a:bodyPr>
          <a:lstStyle>
            <a:lvl1pPr marL="0" indent="0">
              <a:buNone/>
              <a:defRPr sz="2400" b="0" i="0">
                <a:solidFill>
                  <a:srgbClr val="FF4A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302811-0929-C945-AB7E-0FAD806644AB}"/>
              </a:ext>
            </a:extLst>
          </p:cNvPr>
          <p:cNvSpPr>
            <a:spLocks noGrp="1"/>
          </p:cNvSpPr>
          <p:nvPr>
            <p:ph sz="half" idx="2"/>
          </p:nvPr>
        </p:nvSpPr>
        <p:spPr>
          <a:xfrm>
            <a:off x="747394" y="2143876"/>
            <a:ext cx="5174926" cy="3684588"/>
          </a:xfrm>
          <a:prstGeom prst="rect">
            <a:avLst/>
          </a:prstGeom>
        </p:spPr>
        <p:txBody>
          <a:bodyPr/>
          <a:lstStyle>
            <a:lvl1pPr marL="0" indent="0">
              <a:lnSpc>
                <a:spcPts val="2400"/>
              </a:lnSpc>
              <a:buNone/>
              <a:defRPr sz="2000" b="0" i="0">
                <a:solidFill>
                  <a:srgbClr val="022077"/>
                </a:solidFill>
                <a:latin typeface="Arial" panose="020B0604020202020204" pitchFamily="34" charset="0"/>
                <a:cs typeface="Arial" panose="020B0604020202020204" pitchFamily="34" charset="0"/>
              </a:defRPr>
            </a:lvl1pPr>
            <a:lvl2pPr marL="457200" indent="0">
              <a:lnSpc>
                <a:spcPts val="2400"/>
              </a:lnSpc>
              <a:buNone/>
              <a:defRPr sz="1800" b="0" i="0">
                <a:solidFill>
                  <a:srgbClr val="022077"/>
                </a:solidFill>
                <a:latin typeface="Arial" panose="020B0604020202020204" pitchFamily="34" charset="0"/>
                <a:cs typeface="Arial" panose="020B0604020202020204" pitchFamily="34" charset="0"/>
              </a:defRPr>
            </a:lvl2pPr>
            <a:lvl3pPr>
              <a:lnSpc>
                <a:spcPts val="2400"/>
              </a:lnSpc>
              <a:defRPr b="0" i="0">
                <a:solidFill>
                  <a:srgbClr val="022077"/>
                </a:solidFill>
                <a:latin typeface="Arial" panose="020B0604020202020204" pitchFamily="34" charset="0"/>
                <a:cs typeface="Arial" panose="020B0604020202020204" pitchFamily="34" charset="0"/>
              </a:defRPr>
            </a:lvl3pPr>
            <a:lvl4pPr>
              <a:lnSpc>
                <a:spcPts val="2400"/>
              </a:lnSpc>
              <a:defRPr b="0" i="0">
                <a:solidFill>
                  <a:srgbClr val="022077"/>
                </a:solidFill>
                <a:latin typeface="Arial" panose="020B0604020202020204" pitchFamily="34" charset="0"/>
                <a:cs typeface="Arial" panose="020B0604020202020204" pitchFamily="34" charset="0"/>
              </a:defRPr>
            </a:lvl4pPr>
            <a:lvl5pPr>
              <a:lnSpc>
                <a:spcPts val="2400"/>
              </a:lnSpc>
              <a:defRPr b="0" i="0">
                <a:solidFill>
                  <a:srgbClr val="022077"/>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AD37A9-C8C7-8C49-ABE8-90AFB2695E12}"/>
              </a:ext>
            </a:extLst>
          </p:cNvPr>
          <p:cNvSpPr>
            <a:spLocks noGrp="1"/>
          </p:cNvSpPr>
          <p:nvPr>
            <p:ph type="body" sz="quarter" idx="3"/>
          </p:nvPr>
        </p:nvSpPr>
        <p:spPr>
          <a:xfrm>
            <a:off x="6095999" y="1530336"/>
            <a:ext cx="5348607" cy="571841"/>
          </a:xfrm>
          <a:prstGeom prst="rect">
            <a:avLst/>
          </a:prstGeom>
        </p:spPr>
        <p:txBody>
          <a:bodyPr anchor="t">
            <a:normAutofit/>
          </a:bodyPr>
          <a:lstStyle>
            <a:lvl1pPr marL="0" indent="0">
              <a:buNone/>
              <a:defRPr sz="2400" b="0" i="0">
                <a:solidFill>
                  <a:srgbClr val="FF4A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CB99638-1551-1E4F-B6BC-F89C75329323}"/>
              </a:ext>
            </a:extLst>
          </p:cNvPr>
          <p:cNvSpPr>
            <a:spLocks noGrp="1"/>
          </p:cNvSpPr>
          <p:nvPr>
            <p:ph sz="quarter" idx="4"/>
          </p:nvPr>
        </p:nvSpPr>
        <p:spPr>
          <a:xfrm>
            <a:off x="6095999" y="2143876"/>
            <a:ext cx="5348608" cy="3684588"/>
          </a:xfrm>
          <a:prstGeom prst="rect">
            <a:avLst/>
          </a:prstGeom>
        </p:spPr>
        <p:txBody>
          <a:bodyPr/>
          <a:lstStyle>
            <a:lvl1pPr marL="0" indent="0">
              <a:lnSpc>
                <a:spcPts val="2400"/>
              </a:lnSpc>
              <a:buNone/>
              <a:defRPr sz="2000" b="0" i="0">
                <a:solidFill>
                  <a:srgbClr val="022077"/>
                </a:solidFill>
                <a:latin typeface="Arial" panose="020B0604020202020204" pitchFamily="34" charset="0"/>
                <a:cs typeface="Arial" panose="020B0604020202020204" pitchFamily="34" charset="0"/>
              </a:defRPr>
            </a:lvl1pPr>
            <a:lvl2pPr marL="457200" indent="0">
              <a:lnSpc>
                <a:spcPts val="2400"/>
              </a:lnSpc>
              <a:buNone/>
              <a:defRPr sz="1800" b="0" i="0">
                <a:solidFill>
                  <a:srgbClr val="022077"/>
                </a:solidFill>
                <a:latin typeface="Arial" panose="020B0604020202020204" pitchFamily="34" charset="0"/>
                <a:cs typeface="Arial" panose="020B0604020202020204" pitchFamily="34" charset="0"/>
              </a:defRPr>
            </a:lvl2pPr>
            <a:lvl3pPr>
              <a:lnSpc>
                <a:spcPts val="2400"/>
              </a:lnSpc>
              <a:defRPr b="0" i="0">
                <a:solidFill>
                  <a:srgbClr val="022077"/>
                </a:solidFill>
                <a:latin typeface="Arial" panose="020B0604020202020204" pitchFamily="34" charset="0"/>
                <a:cs typeface="Arial" panose="020B0604020202020204" pitchFamily="34" charset="0"/>
              </a:defRPr>
            </a:lvl3pPr>
            <a:lvl4pPr>
              <a:lnSpc>
                <a:spcPts val="2400"/>
              </a:lnSpc>
              <a:defRPr b="0" i="0">
                <a:solidFill>
                  <a:srgbClr val="022077"/>
                </a:solidFill>
                <a:latin typeface="Arial" panose="020B0604020202020204" pitchFamily="34" charset="0"/>
                <a:cs typeface="Arial" panose="020B0604020202020204" pitchFamily="34" charset="0"/>
              </a:defRPr>
            </a:lvl4pPr>
            <a:lvl5pPr>
              <a:lnSpc>
                <a:spcPts val="2400"/>
              </a:lnSpc>
              <a:defRPr b="0" i="0">
                <a:solidFill>
                  <a:srgbClr val="022077"/>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descr="Text, logo&#10;&#10;Description automatically generated">
            <a:extLst>
              <a:ext uri="{FF2B5EF4-FFF2-40B4-BE49-F238E27FC236}">
                <a16:creationId xmlns:a16="http://schemas.microsoft.com/office/drawing/2014/main" id="{3E164582-C5D2-A442-97E3-F25DCFA45C5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2" name="Oval 11">
            <a:extLst>
              <a:ext uri="{FF2B5EF4-FFF2-40B4-BE49-F238E27FC236}">
                <a16:creationId xmlns:a16="http://schemas.microsoft.com/office/drawing/2014/main" id="{60AA2AF9-D797-6C4D-8142-2A5B3523C75B}"/>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Slide Number Placeholder 5">
            <a:extLst>
              <a:ext uri="{FF2B5EF4-FFF2-40B4-BE49-F238E27FC236}">
                <a16:creationId xmlns:a16="http://schemas.microsoft.com/office/drawing/2014/main" id="{A3A8314D-FEF3-1847-A1C7-4BF6CBB70B93}"/>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4179119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Two Column DARK">
    <p:bg>
      <p:bgPr>
        <a:solidFill>
          <a:srgbClr val="020F39"/>
        </a:solidFill>
        <a:effectLst/>
      </p:bgPr>
    </p:bg>
    <p:spTree>
      <p:nvGrpSpPr>
        <p:cNvPr id="1" name=""/>
        <p:cNvGrpSpPr/>
        <p:nvPr/>
      </p:nvGrpSpPr>
      <p:grpSpPr>
        <a:xfrm>
          <a:off x="0" y="0"/>
          <a:ext cx="0" cy="0"/>
          <a:chOff x="0" y="0"/>
          <a:chExt cx="0" cy="0"/>
        </a:xfrm>
      </p:grpSpPr>
      <p:pic>
        <p:nvPicPr>
          <p:cNvPr id="16" name="Picture 15" descr="Shape&#10;&#10;Description automatically generated with medium confidence">
            <a:extLst>
              <a:ext uri="{FF2B5EF4-FFF2-40B4-BE49-F238E27FC236}">
                <a16:creationId xmlns:a16="http://schemas.microsoft.com/office/drawing/2014/main" id="{BEBC3B94-EA80-AB47-A2CD-3AABE62F183C}"/>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4" name="Picture 13">
            <a:extLst>
              <a:ext uri="{FF2B5EF4-FFF2-40B4-BE49-F238E27FC236}">
                <a16:creationId xmlns:a16="http://schemas.microsoft.com/office/drawing/2014/main" id="{6D67A07F-9E0F-D848-8B6F-28004847872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2" name="Title 1">
            <a:extLst>
              <a:ext uri="{FF2B5EF4-FFF2-40B4-BE49-F238E27FC236}">
                <a16:creationId xmlns:a16="http://schemas.microsoft.com/office/drawing/2014/main" id="{BE58CAE4-A02D-A34D-A0FD-4817143B57FC}"/>
              </a:ext>
            </a:extLst>
          </p:cNvPr>
          <p:cNvSpPr>
            <a:spLocks noGrp="1"/>
          </p:cNvSpPr>
          <p:nvPr>
            <p:ph type="title"/>
          </p:nvPr>
        </p:nvSpPr>
        <p:spPr>
          <a:xfrm>
            <a:off x="765545" y="382332"/>
            <a:ext cx="10679061" cy="531854"/>
          </a:xfrm>
          <a:prstGeom prst="rect">
            <a:avLst/>
          </a:prstGeom>
        </p:spPr>
        <p:txBody>
          <a:bodyPr/>
          <a:lstStyle>
            <a:lvl1pPr>
              <a:defRPr sz="38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Text Placeholder 2">
            <a:extLst>
              <a:ext uri="{FF2B5EF4-FFF2-40B4-BE49-F238E27FC236}">
                <a16:creationId xmlns:a16="http://schemas.microsoft.com/office/drawing/2014/main" id="{01A025B9-8A3F-9F40-92FE-D263443060DF}"/>
              </a:ext>
            </a:extLst>
          </p:cNvPr>
          <p:cNvSpPr>
            <a:spLocks noGrp="1"/>
          </p:cNvSpPr>
          <p:nvPr>
            <p:ph type="body" idx="1"/>
          </p:nvPr>
        </p:nvSpPr>
        <p:spPr>
          <a:xfrm>
            <a:off x="747394" y="1530336"/>
            <a:ext cx="5174925" cy="571841"/>
          </a:xfrm>
          <a:prstGeom prst="rect">
            <a:avLst/>
          </a:prstGeom>
        </p:spPr>
        <p:txBody>
          <a:bodyPr anchor="t">
            <a:normAutofit/>
          </a:bodyPr>
          <a:lstStyle>
            <a:lvl1pPr marL="0" indent="0">
              <a:buNone/>
              <a:defRPr sz="2400" b="0" i="0">
                <a:solidFill>
                  <a:srgbClr val="C5F4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3BFC4F9C-2D1F-734B-836F-256F00A77986}"/>
              </a:ext>
            </a:extLst>
          </p:cNvPr>
          <p:cNvSpPr>
            <a:spLocks noGrp="1"/>
          </p:cNvSpPr>
          <p:nvPr>
            <p:ph sz="half" idx="2"/>
          </p:nvPr>
        </p:nvSpPr>
        <p:spPr>
          <a:xfrm>
            <a:off x="747394" y="2143876"/>
            <a:ext cx="5174926" cy="3684588"/>
          </a:xfrm>
          <a:prstGeom prst="rect">
            <a:avLst/>
          </a:prstGeom>
        </p:spPr>
        <p:txBody>
          <a:bodyPr/>
          <a:lstStyle>
            <a:lvl1pPr marL="0" indent="0">
              <a:lnSpc>
                <a:spcPts val="2400"/>
              </a:lnSpc>
              <a:buNone/>
              <a:defRPr sz="2000" b="0" i="0">
                <a:solidFill>
                  <a:schemeClr val="bg1"/>
                </a:solidFill>
                <a:latin typeface="Arial" panose="020B0604020202020204" pitchFamily="34" charset="0"/>
                <a:cs typeface="Arial" panose="020B0604020202020204" pitchFamily="34" charset="0"/>
              </a:defRPr>
            </a:lvl1pPr>
            <a:lvl2pPr marL="457200" indent="0">
              <a:lnSpc>
                <a:spcPts val="2400"/>
              </a:lnSpc>
              <a:buNone/>
              <a:defRPr sz="1800" b="0" i="0">
                <a:solidFill>
                  <a:schemeClr val="bg1"/>
                </a:solidFill>
                <a:latin typeface="Arial" panose="020B0604020202020204" pitchFamily="34" charset="0"/>
                <a:cs typeface="Arial" panose="020B0604020202020204" pitchFamily="34" charset="0"/>
              </a:defRPr>
            </a:lvl2pPr>
            <a:lvl3pPr>
              <a:lnSpc>
                <a:spcPts val="2400"/>
              </a:lnSpc>
              <a:defRPr b="0" i="0">
                <a:solidFill>
                  <a:schemeClr val="bg1"/>
                </a:solidFill>
                <a:latin typeface="Arial" panose="020B0604020202020204" pitchFamily="34" charset="0"/>
                <a:cs typeface="Arial" panose="020B0604020202020204" pitchFamily="34" charset="0"/>
              </a:defRPr>
            </a:lvl3pPr>
            <a:lvl4pPr>
              <a:lnSpc>
                <a:spcPts val="2400"/>
              </a:lnSpc>
              <a:defRPr b="0" i="0">
                <a:solidFill>
                  <a:schemeClr val="bg1"/>
                </a:solidFill>
                <a:latin typeface="Arial" panose="020B0604020202020204" pitchFamily="34" charset="0"/>
                <a:cs typeface="Arial" panose="020B0604020202020204" pitchFamily="34" charset="0"/>
              </a:defRPr>
            </a:lvl4pPr>
            <a:lvl5pPr>
              <a:lnSpc>
                <a:spcPts val="2400"/>
              </a:lnSpc>
              <a:defRPr b="0" i="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24D883DE-D65D-F94D-B654-41443A19BDE7}"/>
              </a:ext>
            </a:extLst>
          </p:cNvPr>
          <p:cNvSpPr>
            <a:spLocks noGrp="1"/>
          </p:cNvSpPr>
          <p:nvPr>
            <p:ph type="body" sz="quarter" idx="3"/>
          </p:nvPr>
        </p:nvSpPr>
        <p:spPr>
          <a:xfrm>
            <a:off x="6095999" y="1530336"/>
            <a:ext cx="5348607" cy="571841"/>
          </a:xfrm>
          <a:prstGeom prst="rect">
            <a:avLst/>
          </a:prstGeom>
        </p:spPr>
        <p:txBody>
          <a:bodyPr anchor="t">
            <a:normAutofit/>
          </a:bodyPr>
          <a:lstStyle>
            <a:lvl1pPr marL="0" indent="0">
              <a:buNone/>
              <a:defRPr sz="2400" b="0" i="0">
                <a:solidFill>
                  <a:srgbClr val="C5F4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5FBBAED3-460D-EB48-8097-B905B4865A1D}"/>
              </a:ext>
            </a:extLst>
          </p:cNvPr>
          <p:cNvSpPr>
            <a:spLocks noGrp="1"/>
          </p:cNvSpPr>
          <p:nvPr>
            <p:ph sz="quarter" idx="4"/>
          </p:nvPr>
        </p:nvSpPr>
        <p:spPr>
          <a:xfrm>
            <a:off x="6095999" y="2143876"/>
            <a:ext cx="5348608" cy="3684588"/>
          </a:xfrm>
          <a:prstGeom prst="rect">
            <a:avLst/>
          </a:prstGeom>
        </p:spPr>
        <p:txBody>
          <a:bodyPr/>
          <a:lstStyle>
            <a:lvl1pPr marL="0" indent="0">
              <a:lnSpc>
                <a:spcPts val="2400"/>
              </a:lnSpc>
              <a:buNone/>
              <a:defRPr sz="2000" b="0" i="0">
                <a:solidFill>
                  <a:schemeClr val="bg1"/>
                </a:solidFill>
                <a:latin typeface="Arial" panose="020B0604020202020204" pitchFamily="34" charset="0"/>
                <a:cs typeface="Arial" panose="020B0604020202020204" pitchFamily="34" charset="0"/>
              </a:defRPr>
            </a:lvl1pPr>
            <a:lvl2pPr marL="457200" indent="0">
              <a:lnSpc>
                <a:spcPts val="2400"/>
              </a:lnSpc>
              <a:buNone/>
              <a:defRPr sz="1800" b="0" i="0">
                <a:solidFill>
                  <a:schemeClr val="bg1"/>
                </a:solidFill>
                <a:latin typeface="Arial" panose="020B0604020202020204" pitchFamily="34" charset="0"/>
                <a:cs typeface="Arial" panose="020B0604020202020204" pitchFamily="34" charset="0"/>
              </a:defRPr>
            </a:lvl2pPr>
            <a:lvl3pPr>
              <a:lnSpc>
                <a:spcPts val="2400"/>
              </a:lnSpc>
              <a:defRPr b="0" i="0">
                <a:solidFill>
                  <a:schemeClr val="bg1"/>
                </a:solidFill>
                <a:latin typeface="Arial" panose="020B0604020202020204" pitchFamily="34" charset="0"/>
                <a:cs typeface="Arial" panose="020B0604020202020204" pitchFamily="34" charset="0"/>
              </a:defRPr>
            </a:lvl3pPr>
            <a:lvl4pPr>
              <a:lnSpc>
                <a:spcPts val="2400"/>
              </a:lnSpc>
              <a:defRPr b="0" i="0">
                <a:solidFill>
                  <a:schemeClr val="bg1"/>
                </a:solidFill>
                <a:latin typeface="Arial" panose="020B0604020202020204" pitchFamily="34" charset="0"/>
                <a:cs typeface="Arial" panose="020B0604020202020204" pitchFamily="34" charset="0"/>
              </a:defRPr>
            </a:lvl4pPr>
            <a:lvl5pPr>
              <a:lnSpc>
                <a:spcPts val="2400"/>
              </a:lnSpc>
              <a:defRPr b="0" i="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Oval 18">
            <a:extLst>
              <a:ext uri="{FF2B5EF4-FFF2-40B4-BE49-F238E27FC236}">
                <a16:creationId xmlns:a16="http://schemas.microsoft.com/office/drawing/2014/main" id="{49152187-D46B-F24D-A1BF-4B40C2F3976B}"/>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lide Number Placeholder 5">
            <a:extLst>
              <a:ext uri="{FF2B5EF4-FFF2-40B4-BE49-F238E27FC236}">
                <a16:creationId xmlns:a16="http://schemas.microsoft.com/office/drawing/2014/main" id="{A0EAA128-386C-3D4D-AF7A-239BAC1EAFFF}"/>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871907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585488" y="5394326"/>
            <a:ext cx="6687879" cy="762310"/>
          </a:xfrm>
          <a:prstGeom prst="rect">
            <a:avLst/>
          </a:prstGeom>
        </p:spPr>
        <p:txBody>
          <a:bodyPr/>
          <a:lstStyle>
            <a:lvl1pPr>
              <a:defRPr sz="35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4" name="Oval 13">
            <a:extLst>
              <a:ext uri="{FF2B5EF4-FFF2-40B4-BE49-F238E27FC236}">
                <a16:creationId xmlns:a16="http://schemas.microsoft.com/office/drawing/2014/main" id="{A1C87B22-4130-EC46-926B-A150664A2C1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3158CD07-EEA8-E640-B1E1-32A84703917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3564650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Slide 3">
    <p:spTree>
      <p:nvGrpSpPr>
        <p:cNvPr id="1" name=""/>
        <p:cNvGrpSpPr/>
        <p:nvPr/>
      </p:nvGrpSpPr>
      <p:grpSpPr>
        <a:xfrm>
          <a:off x="0" y="0"/>
          <a:ext cx="0" cy="0"/>
          <a:chOff x="0" y="0"/>
          <a:chExt cx="0" cy="0"/>
        </a:xfrm>
      </p:grpSpPr>
      <p:pic>
        <p:nvPicPr>
          <p:cNvPr id="10" name="Picture 9" descr="Shape&#10;&#10;Description automatically generated with medium confidence">
            <a:extLst>
              <a:ext uri="{FF2B5EF4-FFF2-40B4-BE49-F238E27FC236}">
                <a16:creationId xmlns:a16="http://schemas.microsoft.com/office/drawing/2014/main" id="{73C6CCDC-1D55-004A-9842-F6862B46E58E}"/>
              </a:ext>
            </a:extLst>
          </p:cNvPr>
          <p:cNvPicPr>
            <a:picLocks noChangeAspect="1"/>
          </p:cNvPicPr>
          <p:nvPr userDrawn="1"/>
        </p:nvPicPr>
        <p:blipFill rotWithShape="1">
          <a:blip r:embed="rId2" cstate="email">
            <a:alphaModFix amt="5000"/>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6657"/>
                    </a14:imgEffect>
                    <a14:imgEffect>
                      <a14:saturation sat="0"/>
                    </a14:imgEffect>
                  </a14:imgLayer>
                </a14:imgProps>
              </a:ext>
              <a:ext uri="{28A0092B-C50C-407E-A947-70E740481C1C}">
                <a14:useLocalDpi xmlns:a14="http://schemas.microsoft.com/office/drawing/2010/main"/>
              </a:ext>
            </a:extLst>
          </a:blip>
          <a:srcRect t="-2"/>
          <a:stretch/>
        </p:blipFill>
        <p:spPr>
          <a:xfrm rot="10800000">
            <a:off x="7273365" y="0"/>
            <a:ext cx="4918635" cy="5174005"/>
          </a:xfrm>
          <a:prstGeom prst="rect">
            <a:avLst/>
          </a:prstGeom>
          <a:noFill/>
        </p:spPr>
      </p:pic>
      <p:sp>
        <p:nvSpPr>
          <p:cNvPr id="11" name="Title 1">
            <a:extLst>
              <a:ext uri="{FF2B5EF4-FFF2-40B4-BE49-F238E27FC236}">
                <a16:creationId xmlns:a16="http://schemas.microsoft.com/office/drawing/2014/main" id="{5F9FC1DA-A0B8-614C-9382-C9860E32EF0C}"/>
              </a:ext>
            </a:extLst>
          </p:cNvPr>
          <p:cNvSpPr>
            <a:spLocks noGrp="1"/>
          </p:cNvSpPr>
          <p:nvPr>
            <p:ph type="ctrTitle"/>
          </p:nvPr>
        </p:nvSpPr>
        <p:spPr>
          <a:xfrm>
            <a:off x="3949256" y="4153249"/>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2" name="Subtitle 2">
            <a:extLst>
              <a:ext uri="{FF2B5EF4-FFF2-40B4-BE49-F238E27FC236}">
                <a16:creationId xmlns:a16="http://schemas.microsoft.com/office/drawing/2014/main" id="{AF9CE36C-49E7-C74B-93A8-2C3A8E71D03B}"/>
              </a:ext>
            </a:extLst>
          </p:cNvPr>
          <p:cNvSpPr>
            <a:spLocks noGrp="1"/>
          </p:cNvSpPr>
          <p:nvPr>
            <p:ph type="subTitle" idx="1"/>
          </p:nvPr>
        </p:nvSpPr>
        <p:spPr>
          <a:xfrm>
            <a:off x="3949256" y="4979086"/>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descr="Logo&#10;&#10;Description automatically generated">
            <a:extLst>
              <a:ext uri="{FF2B5EF4-FFF2-40B4-BE49-F238E27FC236}">
                <a16:creationId xmlns:a16="http://schemas.microsoft.com/office/drawing/2014/main" id="{DA59D751-B3B7-0F40-86D4-55BAECEF3A3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48733" y="1867488"/>
            <a:ext cx="6571955" cy="1914439"/>
          </a:xfrm>
          <a:prstGeom prst="rect">
            <a:avLst/>
          </a:prstGeom>
        </p:spPr>
      </p:pic>
    </p:spTree>
    <p:extLst>
      <p:ext uri="{BB962C8B-B14F-4D97-AF65-F5344CB8AC3E}">
        <p14:creationId xmlns:p14="http://schemas.microsoft.com/office/powerpoint/2010/main" val="278873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sp>
        <p:nvSpPr>
          <p:cNvPr id="9" name="Oval 8">
            <a:extLst>
              <a:ext uri="{FF2B5EF4-FFF2-40B4-BE49-F238E27FC236}">
                <a16:creationId xmlns:a16="http://schemas.microsoft.com/office/drawing/2014/main" id="{718CED8E-B2EC-5645-977B-B28048157369}"/>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4" y="365126"/>
            <a:ext cx="10679062"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5" name="Content Placeholder 2">
            <a:extLst>
              <a:ext uri="{FF2B5EF4-FFF2-40B4-BE49-F238E27FC236}">
                <a16:creationId xmlns:a16="http://schemas.microsoft.com/office/drawing/2014/main" id="{CCAF0111-DE26-914F-B19C-B5F0063DBD4B}"/>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72E79535-EB88-604E-B3C1-9A71B536E4A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258052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Blue +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3" y="365126"/>
            <a:ext cx="6570921"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29AF6EDE-ED4D-DE4C-9C9F-B477778F6CF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B826BF21-DAAF-1547-A0EC-6C578E992FAC}"/>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6" name="Content Placeholder 2">
            <a:extLst>
              <a:ext uri="{FF2B5EF4-FFF2-40B4-BE49-F238E27FC236}">
                <a16:creationId xmlns:a16="http://schemas.microsoft.com/office/drawing/2014/main" id="{670B7A42-804D-4247-8E02-4A0B0D9A0282}"/>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845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Blue + Backgroun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4" y="365126"/>
            <a:ext cx="6624084"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29AF6EDE-ED4D-DE4C-9C9F-B477778F6CF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B826BF21-DAAF-1547-A0EC-6C578E992FAC}"/>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9" name="Content Placeholder 2">
            <a:extLst>
              <a:ext uri="{FF2B5EF4-FFF2-40B4-BE49-F238E27FC236}">
                <a16:creationId xmlns:a16="http://schemas.microsoft.com/office/drawing/2014/main" id="{681C3E73-869E-7941-91C9-411FBB562137}"/>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Oval 14">
            <a:extLst>
              <a:ext uri="{FF2B5EF4-FFF2-40B4-BE49-F238E27FC236}">
                <a16:creationId xmlns:a16="http://schemas.microsoft.com/office/drawing/2014/main" id="{7C151FBD-AC78-D141-A06C-DDA0547B14FF}"/>
              </a:ext>
            </a:extLst>
          </p:cNvPr>
          <p:cNvSpPr/>
          <p:nvPr userDrawn="1"/>
        </p:nvSpPr>
        <p:spPr>
          <a:xfrm>
            <a:off x="6687879" y="-722477"/>
            <a:ext cx="8803758" cy="8803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95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Teal">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5" name="Title 1">
            <a:extLst>
              <a:ext uri="{FF2B5EF4-FFF2-40B4-BE49-F238E27FC236}">
                <a16:creationId xmlns:a16="http://schemas.microsoft.com/office/drawing/2014/main" id="{5224C225-D204-D844-B8C3-D5DF66D949AF}"/>
              </a:ext>
            </a:extLst>
          </p:cNvPr>
          <p:cNvSpPr>
            <a:spLocks noGrp="1"/>
          </p:cNvSpPr>
          <p:nvPr>
            <p:ph type="title"/>
          </p:nvPr>
        </p:nvSpPr>
        <p:spPr>
          <a:xfrm>
            <a:off x="765544" y="365126"/>
            <a:ext cx="10679062" cy="762310"/>
          </a:xfrm>
          <a:prstGeom prst="rect">
            <a:avLst/>
          </a:prstGeom>
        </p:spPr>
        <p:txBody>
          <a:bodyPr/>
          <a:lstStyle>
            <a:lvl1pPr>
              <a:defRPr sz="3800" b="0" i="0">
                <a:solidFill>
                  <a:schemeClr val="accent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B0B16ABD-AE6B-D54D-946A-616A92E42B7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Slide Number Placeholder 5">
            <a:extLst>
              <a:ext uri="{FF2B5EF4-FFF2-40B4-BE49-F238E27FC236}">
                <a16:creationId xmlns:a16="http://schemas.microsoft.com/office/drawing/2014/main" id="{F5BA6D8C-A454-444E-B240-F2A5E6A7B914}"/>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
        <p:nvSpPr>
          <p:cNvPr id="11" name="Content Placeholder 2">
            <a:extLst>
              <a:ext uri="{FF2B5EF4-FFF2-40B4-BE49-F238E27FC236}">
                <a16:creationId xmlns:a16="http://schemas.microsoft.com/office/drawing/2014/main" id="{D2106608-286B-CE45-9F0A-689F994B06A8}"/>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783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Teal +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5" name="Title 1">
            <a:extLst>
              <a:ext uri="{FF2B5EF4-FFF2-40B4-BE49-F238E27FC236}">
                <a16:creationId xmlns:a16="http://schemas.microsoft.com/office/drawing/2014/main" id="{06132635-48EC-5F42-94D5-9F656E297C9D}"/>
              </a:ext>
            </a:extLst>
          </p:cNvPr>
          <p:cNvSpPr>
            <a:spLocks noGrp="1"/>
          </p:cNvSpPr>
          <p:nvPr>
            <p:ph type="title"/>
          </p:nvPr>
        </p:nvSpPr>
        <p:spPr>
          <a:xfrm>
            <a:off x="765543" y="365126"/>
            <a:ext cx="6453963" cy="762310"/>
          </a:xfrm>
          <a:prstGeom prst="rect">
            <a:avLst/>
          </a:prstGeom>
        </p:spPr>
        <p:txBody>
          <a:bodyPr/>
          <a:lstStyle>
            <a:lvl1pPr>
              <a:defRPr sz="3800" b="0" i="0">
                <a:solidFill>
                  <a:schemeClr val="accent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91CD2878-125B-E043-A94C-AB70870A7CB8}"/>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1E809F75-662A-3B4C-9E95-2CE849847199}"/>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1" name="Content Placeholder 2">
            <a:extLst>
              <a:ext uri="{FF2B5EF4-FFF2-40B4-BE49-F238E27FC236}">
                <a16:creationId xmlns:a16="http://schemas.microsoft.com/office/drawing/2014/main" id="{5C5EE776-6067-C949-969F-F7B1B9D670CC}"/>
              </a:ext>
            </a:extLst>
          </p:cNvPr>
          <p:cNvSpPr>
            <a:spLocks noGrp="1"/>
          </p:cNvSpPr>
          <p:nvPr>
            <p:ph idx="1" hasCustomPrompt="1"/>
          </p:nvPr>
        </p:nvSpPr>
        <p:spPr>
          <a:xfrm>
            <a:off x="765544" y="1368735"/>
            <a:ext cx="5007935"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616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Oran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3">
                <a:shade val="45000"/>
                <a:satMod val="135000"/>
              </a:schemeClr>
              <a:prstClr val="white"/>
            </a:duotone>
            <a:alphaModFix amt="6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8E547958-6AF6-5841-9423-874E22BFD0E3}"/>
              </a:ext>
            </a:extLst>
          </p:cNvPr>
          <p:cNvSpPr>
            <a:spLocks noGrp="1"/>
          </p:cNvSpPr>
          <p:nvPr>
            <p:ph type="title"/>
          </p:nvPr>
        </p:nvSpPr>
        <p:spPr>
          <a:xfrm>
            <a:off x="765544" y="365126"/>
            <a:ext cx="10679062" cy="762310"/>
          </a:xfrm>
          <a:prstGeom prst="rect">
            <a:avLst/>
          </a:prstGeom>
        </p:spPr>
        <p:txBody>
          <a:bodyPr/>
          <a:lstStyle>
            <a:lvl1pPr>
              <a:defRPr sz="3800" b="0" i="0">
                <a:solidFill>
                  <a:srgbClr val="FF4A00"/>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829A7B9F-88AB-9E4D-BCD1-7EB802811B7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895AF550-1832-FD4B-8272-BB8DD7E89AB8}"/>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0" name="Content Placeholder 2">
            <a:extLst>
              <a:ext uri="{FF2B5EF4-FFF2-40B4-BE49-F238E27FC236}">
                <a16:creationId xmlns:a16="http://schemas.microsoft.com/office/drawing/2014/main" id="{FEC62F57-15EC-2947-AD88-112593BB036F}"/>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0333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2F41639-85BF-A349-A9F5-C8D4A6338916}"/>
              </a:ext>
            </a:extLst>
          </p:cNvPr>
          <p:cNvSpPr>
            <a:spLocks noGrp="1"/>
          </p:cNvSpPr>
          <p:nvPr>
            <p:ph type="sldNum" sz="quarter" idx="4"/>
          </p:nvPr>
        </p:nvSpPr>
        <p:spPr>
          <a:xfrm>
            <a:off x="11444606" y="6447611"/>
            <a:ext cx="492125" cy="274324"/>
          </a:xfrm>
          <a:prstGeom prst="rect">
            <a:avLst/>
          </a:prstGeom>
        </p:spPr>
        <p:txBody>
          <a:bodyPr vert="horz" lIns="91440" tIns="45720" rIns="91440" bIns="45720" rtlCol="0" anchor="ctr"/>
          <a:lstStyle>
            <a:lvl1pPr algn="ctr">
              <a:defRPr sz="1100">
                <a:solidFill>
                  <a:schemeClr val="tx1"/>
                </a:solidFill>
                <a:latin typeface="Helvetica" pitchFamily="2" charset="0"/>
                <a:ea typeface="Roboto" panose="02000000000000000000" pitchFamily="2"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099573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hdr="0" ftr="0" dt="0"/>
  <p:txStyles>
    <p:titleStyle>
      <a:lvl1pPr algn="l" defTabSz="914400" rtl="0" eaLnBrk="1" latinLnBrk="0" hangingPunct="1">
        <a:lnSpc>
          <a:spcPct val="100000"/>
        </a:lnSpc>
        <a:spcBef>
          <a:spcPct val="0"/>
        </a:spcBef>
        <a:buNone/>
        <a:defRPr sz="3500" b="0" i="0" kern="1200">
          <a:solidFill>
            <a:srgbClr val="022077"/>
          </a:solidFill>
          <a:latin typeface="Acumin Pro Light" panose="020B0404020202020204" pitchFamily="34" charset="77"/>
          <a:ea typeface="Roboto Slab"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cumin Pro Light" panose="020B0404020202020204" pitchFamily="34" charset="77"/>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cumin Pro Light" panose="020B0404020202020204" pitchFamily="34" charset="77"/>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C634F0-3747-4F5B-83A3-28C6C18FBCF4}"/>
              </a:ext>
            </a:extLst>
          </p:cNvPr>
          <p:cNvPicPr>
            <a:picLocks noChangeAspect="1"/>
          </p:cNvPicPr>
          <p:nvPr/>
        </p:nvPicPr>
        <p:blipFill>
          <a:blip r:embed="rId3">
            <a:extLst>
              <a:ext uri="{28A0092B-C50C-407E-A947-70E740481C1C}">
                <a14:useLocalDpi xmlns:a14="http://schemas.microsoft.com/office/drawing/2010/main"/>
              </a:ext>
            </a:extLst>
          </a:blip>
          <a:srcRect t="25699" b="25699"/>
          <a:stretch/>
        </p:blipFill>
        <p:spPr>
          <a:xfrm>
            <a:off x="20" y="9"/>
            <a:ext cx="12191980" cy="3952865"/>
          </a:xfrm>
          <a:prstGeom prst="rect">
            <a:avLst/>
          </a:prstGeom>
          <a:noFill/>
        </p:spPr>
      </p:pic>
      <p:sp>
        <p:nvSpPr>
          <p:cNvPr id="3" name="Title 2">
            <a:extLst>
              <a:ext uri="{FF2B5EF4-FFF2-40B4-BE49-F238E27FC236}">
                <a16:creationId xmlns:a16="http://schemas.microsoft.com/office/drawing/2014/main" id="{BBD450AC-481C-BB49-8EFB-D32C040E893D}"/>
              </a:ext>
            </a:extLst>
          </p:cNvPr>
          <p:cNvSpPr>
            <a:spLocks noGrp="1"/>
          </p:cNvSpPr>
          <p:nvPr>
            <p:ph type="title"/>
          </p:nvPr>
        </p:nvSpPr>
        <p:spPr>
          <a:xfrm>
            <a:off x="831850" y="4484957"/>
            <a:ext cx="9724390" cy="756903"/>
          </a:xfrm>
        </p:spPr>
        <p:txBody>
          <a:bodyPr lIns="91440" tIns="45720" rIns="91440" bIns="45720" anchor="t">
            <a:normAutofit/>
          </a:bodyPr>
          <a:lstStyle/>
          <a:p>
            <a:r>
              <a:rPr lang="en-US" dirty="0"/>
              <a:t>October 2024 Featured Grants</a:t>
            </a:r>
          </a:p>
        </p:txBody>
      </p:sp>
      <p:sp>
        <p:nvSpPr>
          <p:cNvPr id="4" name="Subtitle 3">
            <a:extLst>
              <a:ext uri="{FF2B5EF4-FFF2-40B4-BE49-F238E27FC236}">
                <a16:creationId xmlns:a16="http://schemas.microsoft.com/office/drawing/2014/main" id="{23AFE6E0-2BD0-674F-8BB3-28A894D2A2A1}"/>
              </a:ext>
            </a:extLst>
          </p:cNvPr>
          <p:cNvSpPr>
            <a:spLocks noGrp="1"/>
          </p:cNvSpPr>
          <p:nvPr>
            <p:ph type="body" idx="1"/>
          </p:nvPr>
        </p:nvSpPr>
        <p:spPr>
          <a:xfrm>
            <a:off x="831849" y="5247153"/>
            <a:ext cx="9312276" cy="643291"/>
          </a:xfrm>
        </p:spPr>
        <p:txBody>
          <a:bodyPr lIns="91440" tIns="45720" rIns="91440" bIns="45720">
            <a:noAutofit/>
          </a:bodyPr>
          <a:lstStyle/>
          <a:p>
            <a:pPr>
              <a:spcBef>
                <a:spcPts val="0"/>
              </a:spcBef>
              <a:spcAft>
                <a:spcPts val="600"/>
              </a:spcAft>
            </a:pPr>
            <a:r>
              <a:rPr lang="en-US" sz="3200" dirty="0">
                <a:effectLst/>
                <a:latin typeface="Arial" panose="020B0604020202020204" pitchFamily="34" charset="0"/>
                <a:ea typeface="Arial" panose="020B0604020202020204" pitchFamily="34" charset="0"/>
                <a:cs typeface="Times New Roman" panose="02020603050405020304" pitchFamily="18" charset="0"/>
              </a:rPr>
              <a:t>Unstoppable: Building Girls' Agency &amp; Power</a:t>
            </a:r>
            <a:endParaRPr lang="en-US" sz="7200" b="1" kern="1400" spc="-50" dirty="0">
              <a:effectLst/>
            </a:endParaRPr>
          </a:p>
        </p:txBody>
      </p:sp>
      <p:sp>
        <p:nvSpPr>
          <p:cNvPr id="10" name="Slide Number Placeholder 4">
            <a:extLst>
              <a:ext uri="{FF2B5EF4-FFF2-40B4-BE49-F238E27FC236}">
                <a16:creationId xmlns:a16="http://schemas.microsoft.com/office/drawing/2014/main" id="{DF981CFA-6CCC-495A-BFE8-2B114A00DD90}"/>
              </a:ext>
            </a:extLst>
          </p:cNvPr>
          <p:cNvSpPr>
            <a:spLocks noGrp="1"/>
          </p:cNvSpPr>
          <p:nvPr>
            <p:ph type="sldNum" sz="quarter" idx="12"/>
          </p:nvPr>
        </p:nvSpPr>
        <p:spPr>
          <a:xfrm>
            <a:off x="11444606" y="6376399"/>
            <a:ext cx="492125" cy="274324"/>
          </a:xfrm>
        </p:spPr>
        <p:txBody>
          <a:bodyPr anchor="ctr">
            <a:normAutofit/>
          </a:bodyPr>
          <a:lstStyle/>
          <a:p>
            <a:pPr>
              <a:spcAft>
                <a:spcPts val="600"/>
              </a:spcAft>
            </a:pPr>
            <a:fld id="{CDCB46B4-79E8-1449-8D45-8ACF439F73AA}" type="slidenum">
              <a:rPr lang="en-US" smtClean="0"/>
              <a:pPr>
                <a:spcAft>
                  <a:spcPts val="600"/>
                </a:spcAft>
              </a:pPr>
              <a:t>1</a:t>
            </a:fld>
            <a:endParaRPr lang="en-US" dirty="0"/>
          </a:p>
        </p:txBody>
      </p:sp>
    </p:spTree>
    <p:extLst>
      <p:ext uri="{BB962C8B-B14F-4D97-AF65-F5344CB8AC3E}">
        <p14:creationId xmlns:p14="http://schemas.microsoft.com/office/powerpoint/2010/main" val="1418139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9E3596-618B-2A43-A0B2-D20F9F29321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230F534-48C5-0644-8D51-448DD5EBA73C}"/>
              </a:ext>
            </a:extLst>
          </p:cNvPr>
          <p:cNvSpPr>
            <a:spLocks noGrp="1"/>
          </p:cNvSpPr>
          <p:nvPr>
            <p:ph idx="1"/>
          </p:nvPr>
        </p:nvSpPr>
        <p:spPr>
          <a:xfrm>
            <a:off x="289941" y="1548005"/>
            <a:ext cx="10551415" cy="4800766"/>
          </a:xfrm>
        </p:spPr>
        <p:txBody>
          <a:bodyPr lIns="91440" tIns="45720" rIns="91440" bIns="45720" anchor="t"/>
          <a:lstStyle/>
          <a:p>
            <a:pPr marL="0" marR="0">
              <a:lnSpc>
                <a:spcPct val="110000"/>
              </a:lnSpc>
              <a:spcBef>
                <a:spcPts val="0"/>
              </a:spcBef>
              <a:spcAft>
                <a:spcPts val="1200"/>
              </a:spcAft>
            </a:pPr>
            <a:r>
              <a:rPr lang="en-US" sz="3200" dirty="0">
                <a:effectLst/>
                <a:ea typeface="Arial" panose="020B0604020202020204" pitchFamily="34" charset="0"/>
              </a:rPr>
              <a:t>Featured Grants fund:</a:t>
            </a:r>
          </a:p>
          <a:p>
            <a:pPr marL="457200" marR="0" indent="-457200">
              <a:lnSpc>
                <a:spcPct val="110000"/>
              </a:lnSpc>
              <a:spcBef>
                <a:spcPts val="0"/>
              </a:spcBef>
              <a:spcAft>
                <a:spcPts val="1200"/>
              </a:spcAft>
              <a:buFont typeface="Arial" panose="020B0604020202020204" pitchFamily="34" charset="0"/>
              <a:buChar char="•"/>
            </a:pPr>
            <a:r>
              <a:rPr lang="en-US" sz="3200" dirty="0">
                <a:ea typeface="Arial" panose="020B0604020202020204" pitchFamily="34" charset="0"/>
              </a:rPr>
              <a:t>direct services</a:t>
            </a:r>
          </a:p>
          <a:p>
            <a:pPr marL="457200" marR="0" indent="-457200">
              <a:lnSpc>
                <a:spcPct val="110000"/>
              </a:lnSpc>
              <a:spcBef>
                <a:spcPts val="0"/>
              </a:spcBef>
              <a:spcAft>
                <a:spcPts val="1200"/>
              </a:spcAft>
              <a:buFont typeface="Arial" panose="020B0604020202020204" pitchFamily="34" charset="0"/>
              <a:buChar char="•"/>
            </a:pPr>
            <a:r>
              <a:rPr lang="en-US" sz="3200" dirty="0">
                <a:effectLst/>
                <a:ea typeface="Arial" panose="020B0604020202020204" pitchFamily="34" charset="0"/>
              </a:rPr>
              <a:t>new projects</a:t>
            </a:r>
          </a:p>
          <a:p>
            <a:pPr marL="457200" marR="0" indent="-457200">
              <a:lnSpc>
                <a:spcPct val="110000"/>
              </a:lnSpc>
              <a:spcBef>
                <a:spcPts val="0"/>
              </a:spcBef>
              <a:spcAft>
                <a:spcPts val="1200"/>
              </a:spcAft>
              <a:buFont typeface="Arial" panose="020B0604020202020204" pitchFamily="34" charset="0"/>
              <a:buChar char="•"/>
            </a:pPr>
            <a:r>
              <a:rPr lang="en-US" sz="3200" dirty="0">
                <a:effectLst/>
                <a:ea typeface="Arial" panose="020B0604020202020204" pitchFamily="34" charset="0"/>
              </a:rPr>
              <a:t>expansion of existing projects </a:t>
            </a:r>
          </a:p>
          <a:p>
            <a:pPr marL="457200" marR="0" indent="-457200">
              <a:lnSpc>
                <a:spcPct val="110000"/>
              </a:lnSpc>
              <a:spcBef>
                <a:spcPts val="0"/>
              </a:spcBef>
              <a:spcAft>
                <a:spcPts val="1200"/>
              </a:spcAft>
              <a:buFont typeface="Arial" panose="020B0604020202020204" pitchFamily="34" charset="0"/>
              <a:buChar char="•"/>
            </a:pPr>
            <a:r>
              <a:rPr lang="en-US" sz="3200" dirty="0">
                <a:ea typeface="Arial" panose="020B0604020202020204" pitchFamily="34" charset="0"/>
              </a:rPr>
              <a:t>general operations</a:t>
            </a:r>
          </a:p>
          <a:p>
            <a:pPr marL="457200" marR="0" indent="-457200">
              <a:lnSpc>
                <a:spcPct val="110000"/>
              </a:lnSpc>
              <a:spcBef>
                <a:spcPts val="0"/>
              </a:spcBef>
              <a:spcAft>
                <a:spcPts val="1200"/>
              </a:spcAft>
              <a:buFont typeface="Arial" panose="020B0604020202020204" pitchFamily="34" charset="0"/>
              <a:buChar char="•"/>
            </a:pPr>
            <a:r>
              <a:rPr lang="en-US" sz="3200" dirty="0">
                <a:effectLst/>
                <a:ea typeface="Arial" panose="020B0604020202020204" pitchFamily="34" charset="0"/>
              </a:rPr>
              <a:t>capacity building</a:t>
            </a:r>
          </a:p>
          <a:p>
            <a:pPr marR="0">
              <a:lnSpc>
                <a:spcPct val="110000"/>
              </a:lnSpc>
              <a:spcBef>
                <a:spcPts val="0"/>
              </a:spcBef>
              <a:spcAft>
                <a:spcPts val="1200"/>
              </a:spcAft>
            </a:pPr>
            <a:endParaRPr lang="en-US" sz="3200" dirty="0">
              <a:effectLst/>
              <a:latin typeface="Arial" panose="020B0604020202020204" pitchFamily="34" charset="0"/>
              <a:ea typeface="Arial" panose="020B0604020202020204" pitchFamily="34" charset="0"/>
            </a:endParaRPr>
          </a:p>
          <a:p>
            <a:pPr>
              <a:lnSpc>
                <a:spcPct val="110000"/>
              </a:lnSpc>
              <a:spcBef>
                <a:spcPts val="0"/>
              </a:spcBef>
            </a:pPr>
            <a:endParaRPr lang="en-US" sz="2800" kern="0" dirty="0">
              <a:solidFill>
                <a:srgbClr val="022077"/>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10000"/>
              </a:lnSpc>
              <a:spcBef>
                <a:spcPts val="0"/>
              </a:spcBef>
            </a:pPr>
            <a:endParaRPr lang="en-US" sz="2800" kern="0" dirty="0">
              <a:solidFill>
                <a:srgbClr val="022077"/>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7" name="Title 6">
            <a:extLst>
              <a:ext uri="{FF2B5EF4-FFF2-40B4-BE49-F238E27FC236}">
                <a16:creationId xmlns:a16="http://schemas.microsoft.com/office/drawing/2014/main" id="{255247F9-CE35-4DC6-AFAD-35D0C4778F40}"/>
              </a:ext>
            </a:extLst>
          </p:cNvPr>
          <p:cNvSpPr>
            <a:spLocks noGrp="1"/>
          </p:cNvSpPr>
          <p:nvPr>
            <p:ph type="title"/>
          </p:nvPr>
        </p:nvSpPr>
        <p:spPr>
          <a:xfrm>
            <a:off x="204145" y="588611"/>
            <a:ext cx="6894576" cy="738546"/>
          </a:xfrm>
        </p:spPr>
        <p:txBody>
          <a:bodyPr/>
          <a:lstStyle/>
          <a:p>
            <a:r>
              <a:rPr lang="en-US" sz="4400" b="1" dirty="0">
                <a:solidFill>
                  <a:srgbClr val="009093"/>
                </a:solidFill>
              </a:rPr>
              <a:t>About Featured Grants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a:ext>
            </a:extLst>
          </a:blip>
          <a:srcRect l="18933" t="-7687" r="720" b="-12758"/>
          <a:stretch/>
        </p:blipFill>
        <p:spPr>
          <a:xfrm>
            <a:off x="6406035" y="-525296"/>
            <a:ext cx="8229600" cy="8229600"/>
          </a:xfrm>
          <a:prstGeom prst="ellipse">
            <a:avLst/>
          </a:prstGeom>
        </p:spPr>
      </p:pic>
    </p:spTree>
    <p:extLst>
      <p:ext uri="{BB962C8B-B14F-4D97-AF65-F5344CB8AC3E}">
        <p14:creationId xmlns:p14="http://schemas.microsoft.com/office/powerpoint/2010/main" val="309384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770BB-9E74-B947-8542-BDB89DBC8210}"/>
              </a:ext>
            </a:extLst>
          </p:cNvPr>
          <p:cNvSpPr>
            <a:spLocks noGrp="1"/>
          </p:cNvSpPr>
          <p:nvPr>
            <p:ph type="title"/>
          </p:nvPr>
        </p:nvSpPr>
        <p:spPr>
          <a:xfrm>
            <a:off x="386870" y="303978"/>
            <a:ext cx="10396149" cy="762310"/>
          </a:xfrm>
        </p:spPr>
        <p:txBody>
          <a:bodyPr/>
          <a:lstStyle/>
          <a:p>
            <a:r>
              <a:rPr lang="en-US" sz="4400" b="1" dirty="0"/>
              <a:t>The Global Issue</a:t>
            </a:r>
          </a:p>
        </p:txBody>
      </p:sp>
      <p:sp>
        <p:nvSpPr>
          <p:cNvPr id="3" name="Slide Number Placeholder 2">
            <a:extLst>
              <a:ext uri="{FF2B5EF4-FFF2-40B4-BE49-F238E27FC236}">
                <a16:creationId xmlns:a16="http://schemas.microsoft.com/office/drawing/2014/main" id="{FDFF429A-5AB8-8C40-80D4-902E4C22C00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4" name="TextBox 3">
            <a:extLst>
              <a:ext uri="{FF2B5EF4-FFF2-40B4-BE49-F238E27FC236}">
                <a16:creationId xmlns:a16="http://schemas.microsoft.com/office/drawing/2014/main" id="{B9467C27-4BEB-797B-36B1-E103BCAEAFBE}"/>
              </a:ext>
            </a:extLst>
          </p:cNvPr>
          <p:cNvSpPr txBox="1"/>
          <p:nvPr/>
        </p:nvSpPr>
        <p:spPr>
          <a:xfrm>
            <a:off x="505838" y="1231967"/>
            <a:ext cx="10938768" cy="6027612"/>
          </a:xfrm>
          <a:prstGeom prst="rect">
            <a:avLst/>
          </a:prstGeom>
          <a:noFill/>
        </p:spPr>
        <p:txBody>
          <a:bodyPr wrap="square" lIns="91440" tIns="45720" rIns="91440" bIns="45720" rtlCol="0" anchor="t">
            <a:spAutoFit/>
          </a:bodyPr>
          <a:lstStyle/>
          <a:p>
            <a:pPr>
              <a:lnSpc>
                <a:spcPct val="107000"/>
              </a:lnSpc>
              <a:spcAft>
                <a:spcPts val="1200"/>
              </a:spcAft>
            </a:pPr>
            <a:r>
              <a:rPr lang="en-US" sz="3200" b="1" dirty="0">
                <a:solidFill>
                  <a:schemeClr val="tx2"/>
                </a:solidFill>
                <a:effectLst/>
                <a:latin typeface="Arial" panose="020B0604020202020204" pitchFamily="34" charset="0"/>
                <a:ea typeface="Arial" panose="020B0604020202020204" pitchFamily="34" charset="0"/>
                <a:cs typeface="Times New Roman" panose="02020603050405020304" pitchFamily="18" charset="0"/>
              </a:rPr>
              <a:t>Unstoppable: Building Girls' Agency &amp; Power</a:t>
            </a:r>
            <a:endParaRPr lang="en-US" sz="3200" b="1" dirty="0">
              <a:solidFill>
                <a:schemeClr val="tx2"/>
              </a:solidFill>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20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22077"/>
                </a:solidFill>
                <a:effectLst/>
                <a:uLnTx/>
                <a:uFillTx/>
                <a:latin typeface="Arial" panose="020B0604020202020204" pitchFamily="34" charset="0"/>
                <a:ea typeface="Arial" panose="020B0604020202020204" pitchFamily="34" charset="0"/>
                <a:cs typeface="Arial" panose="020B0604020202020204" pitchFamily="34" charset="0"/>
              </a:rPr>
              <a:t>	Girls face barriers to basic human rights:</a:t>
            </a:r>
          </a:p>
          <a:p>
            <a:pPr marL="457200" marR="0" lvl="0" indent="-457200" algn="l" defTabSz="914400" rtl="0" eaLnBrk="1" fontAlgn="auto" latinLnBrk="0" hangingPunct="1">
              <a:lnSpc>
                <a:spcPct val="107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22077"/>
                </a:solidFill>
                <a:effectLst/>
                <a:uLnTx/>
                <a:uFillTx/>
                <a:latin typeface="Arial" panose="020B0604020202020204" pitchFamily="34" charset="0"/>
                <a:ea typeface="Arial" panose="020B0604020202020204" pitchFamily="34" charset="0"/>
                <a:cs typeface="Arial" panose="020B0604020202020204" pitchFamily="34" charset="0"/>
              </a:rPr>
              <a:t>Gender-based violence (GBV)</a:t>
            </a:r>
          </a:p>
          <a:p>
            <a:pPr marL="457200" marR="0" lvl="0" indent="-457200" algn="l" defTabSz="914400" rtl="0" eaLnBrk="1" fontAlgn="auto" latinLnBrk="0" hangingPunct="1">
              <a:lnSpc>
                <a:spcPct val="107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22077"/>
                </a:solidFill>
                <a:effectLst/>
                <a:uLnTx/>
                <a:uFillTx/>
                <a:latin typeface="Arial" panose="020B0604020202020204" pitchFamily="34" charset="0"/>
                <a:ea typeface="Arial" panose="020B0604020202020204" pitchFamily="34" charset="0"/>
                <a:cs typeface="Arial" panose="020B0604020202020204" pitchFamily="34" charset="0"/>
              </a:rPr>
              <a:t>Female genital mutilation/cutting (FGM/C)</a:t>
            </a:r>
          </a:p>
          <a:p>
            <a:pPr marL="457200" marR="0" lvl="0" indent="-457200" algn="l" defTabSz="914400" rtl="0" eaLnBrk="1" fontAlgn="auto" latinLnBrk="0" hangingPunct="1">
              <a:lnSpc>
                <a:spcPct val="107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22077"/>
                </a:solidFill>
                <a:effectLst/>
                <a:uLnTx/>
                <a:uFillTx/>
                <a:latin typeface="Arial" panose="020B0604020202020204" pitchFamily="34" charset="0"/>
                <a:ea typeface="Arial" panose="020B0604020202020204" pitchFamily="34" charset="0"/>
                <a:cs typeface="Arial" panose="020B0604020202020204" pitchFamily="34" charset="0"/>
              </a:rPr>
              <a:t>Child marriage</a:t>
            </a:r>
          </a:p>
          <a:p>
            <a:pPr marL="457200" marR="0" lvl="0" indent="-457200" algn="l" defTabSz="914400" rtl="0" eaLnBrk="1" fontAlgn="auto" latinLnBrk="0" hangingPunct="1">
              <a:lnSpc>
                <a:spcPct val="107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22077"/>
                </a:solidFill>
                <a:effectLst/>
                <a:uLnTx/>
                <a:uFillTx/>
                <a:latin typeface="Arial" panose="020B0604020202020204" pitchFamily="34" charset="0"/>
                <a:ea typeface="Arial" panose="020B0604020202020204" pitchFamily="34" charset="0"/>
                <a:cs typeface="Arial" panose="020B0604020202020204" pitchFamily="34" charset="0"/>
              </a:rPr>
              <a:t>Lack access to formal schooling</a:t>
            </a:r>
          </a:p>
          <a:p>
            <a:pPr marL="457200" marR="0" lvl="0" indent="-457200" algn="l" defTabSz="914400" rtl="0" eaLnBrk="1" fontAlgn="auto" latinLnBrk="0" hangingPunct="1">
              <a:lnSpc>
                <a:spcPct val="107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22077"/>
                </a:solidFill>
                <a:effectLst/>
                <a:uLnTx/>
                <a:uFillTx/>
                <a:latin typeface="Arial" panose="020B0604020202020204" pitchFamily="34" charset="0"/>
                <a:ea typeface="Arial" panose="020B0604020202020204" pitchFamily="34" charset="0"/>
                <a:cs typeface="Arial" panose="020B0604020202020204" pitchFamily="34" charset="0"/>
              </a:rPr>
              <a:t>Economic insecurity </a:t>
            </a:r>
          </a:p>
          <a:p>
            <a:pPr marL="0" marR="0" lvl="0" indent="0" algn="l" defTabSz="914400" rtl="0" eaLnBrk="1" fontAlgn="auto" latinLnBrk="0" hangingPunct="1">
              <a:lnSpc>
                <a:spcPct val="107000"/>
              </a:lnSpc>
              <a:spcBef>
                <a:spcPts val="0"/>
              </a:spcBef>
              <a:spcAft>
                <a:spcPts val="120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022077"/>
              </a:solidFill>
              <a:effectLst/>
              <a:uLnTx/>
              <a:uFillTx/>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1200"/>
              </a:spcAft>
            </a:pPr>
            <a:endParaRPr lang="en-US" sz="3200" b="1" dirty="0">
              <a:solidFill>
                <a:schemeClr val="tx2"/>
              </a:solidFill>
              <a:latin typeface="Arial"/>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983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5800-946A-F54F-8334-1F8A5B4FEDA7}"/>
              </a:ext>
            </a:extLst>
          </p:cNvPr>
          <p:cNvSpPr>
            <a:spLocks noGrp="1"/>
          </p:cNvSpPr>
          <p:nvPr>
            <p:ph type="title"/>
          </p:nvPr>
        </p:nvSpPr>
        <p:spPr>
          <a:xfrm>
            <a:off x="278912" y="238903"/>
            <a:ext cx="10919631" cy="848762"/>
          </a:xfrm>
        </p:spPr>
        <p:txBody>
          <a:bodyPr lIns="91440" tIns="45720" rIns="91440" bIns="45720" anchor="t"/>
          <a:lstStyle/>
          <a:p>
            <a:r>
              <a:rPr lang="en-US" sz="4400" b="1" dirty="0">
                <a:latin typeface="Arial"/>
                <a:ea typeface="Roboto Slab"/>
                <a:cs typeface="Times New Roman"/>
              </a:rPr>
              <a:t>October Featured Grantee:</a:t>
            </a:r>
            <a:br>
              <a:rPr lang="en-US" sz="4400" b="1" dirty="0">
                <a:latin typeface="Arial"/>
                <a:ea typeface="Roboto Slab"/>
                <a:cs typeface="Times New Roman"/>
              </a:rPr>
            </a:br>
            <a:r>
              <a:rPr lang="en-US" sz="4400" b="1" dirty="0">
                <a:latin typeface="Arial"/>
                <a:ea typeface="Roboto Slab"/>
                <a:cs typeface="Times New Roman"/>
              </a:rPr>
              <a:t>She’s the First</a:t>
            </a:r>
            <a:endParaRPr lang="en-US" sz="4000" b="1" dirty="0">
              <a:latin typeface="Arial"/>
              <a:ea typeface="Roboto Slab"/>
              <a:cs typeface="Times New Roman"/>
            </a:endParaRPr>
          </a:p>
        </p:txBody>
      </p:sp>
      <p:sp>
        <p:nvSpPr>
          <p:cNvPr id="3" name="Slide Number Placeholder 2">
            <a:extLst>
              <a:ext uri="{FF2B5EF4-FFF2-40B4-BE49-F238E27FC236}">
                <a16:creationId xmlns:a16="http://schemas.microsoft.com/office/drawing/2014/main" id="{E1A57764-3B40-7B49-914D-F886D878FEE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rgbClr val="FFFFFF"/>
              </a:solidFill>
              <a:effectLst/>
              <a:uLnTx/>
              <a:uFillTx/>
              <a:latin typeface="Roboto" panose="02000000000000000000" pitchFamily="2" charset="0"/>
              <a:cs typeface="+mn-cs"/>
            </a:endParaRPr>
          </a:p>
        </p:txBody>
      </p:sp>
      <p:sp>
        <p:nvSpPr>
          <p:cNvPr id="4" name="Content Placeholder 3">
            <a:extLst>
              <a:ext uri="{FF2B5EF4-FFF2-40B4-BE49-F238E27FC236}">
                <a16:creationId xmlns:a16="http://schemas.microsoft.com/office/drawing/2014/main" id="{5425BAC1-466C-C645-82B6-A9D3611DCA7F}"/>
              </a:ext>
            </a:extLst>
          </p:cNvPr>
          <p:cNvSpPr>
            <a:spLocks noGrp="1"/>
          </p:cNvSpPr>
          <p:nvPr>
            <p:ph idx="1"/>
          </p:nvPr>
        </p:nvSpPr>
        <p:spPr>
          <a:xfrm>
            <a:off x="340317" y="1824849"/>
            <a:ext cx="11327808" cy="4103460"/>
          </a:xfrm>
        </p:spPr>
        <p:txBody>
          <a:bodyPr/>
          <a:lstStyle/>
          <a:p>
            <a:pPr marL="457200" indent="-457200">
              <a:lnSpc>
                <a:spcPct val="110000"/>
              </a:lnSpc>
              <a:spcBef>
                <a:spcPts val="0"/>
              </a:spcBef>
              <a:spcAft>
                <a:spcPts val="1200"/>
              </a:spcAft>
              <a:buFont typeface="Arial" panose="020B0604020202020204" pitchFamily="34" charset="0"/>
              <a:buChar char="•"/>
            </a:pPr>
            <a:r>
              <a:rPr lang="en-US" sz="3200" dirty="0">
                <a:effectLst/>
                <a:latin typeface="Arial" panose="020B0604020202020204" pitchFamily="34" charset="0"/>
                <a:ea typeface="Arial" panose="020B0604020202020204" pitchFamily="34" charset="0"/>
                <a:cs typeface="Times New Roman" panose="02020603050405020304" pitchFamily="18" charset="0"/>
              </a:rPr>
              <a:t>Girl-centered design – </a:t>
            </a:r>
            <a:r>
              <a:rPr lang="en-US" sz="3200" b="1" dirty="0">
                <a:effectLst/>
                <a:latin typeface="Arial" panose="020B0604020202020204" pitchFamily="34" charset="0"/>
                <a:ea typeface="Arial" panose="020B0604020202020204" pitchFamily="34" charset="0"/>
                <a:cs typeface="Times New Roman" panose="02020603050405020304" pitchFamily="18" charset="0"/>
              </a:rPr>
              <a:t>“nothing about us without us”</a:t>
            </a:r>
          </a:p>
          <a:p>
            <a:pPr marL="457200" indent="-457200">
              <a:lnSpc>
                <a:spcPct val="110000"/>
              </a:lnSpc>
              <a:spcBef>
                <a:spcPts val="0"/>
              </a:spcBef>
              <a:spcAft>
                <a:spcPts val="1200"/>
              </a:spcAft>
              <a:buFont typeface="Arial" panose="020B0604020202020204" pitchFamily="34" charset="0"/>
              <a:buChar char="•"/>
            </a:pPr>
            <a:r>
              <a:rPr lang="en-US" sz="3200" dirty="0">
                <a:ea typeface="Arial" panose="020B0604020202020204" pitchFamily="34" charset="0"/>
              </a:rPr>
              <a:t>I</a:t>
            </a:r>
            <a:r>
              <a:rPr lang="en-US" sz="3200" dirty="0">
                <a:effectLst/>
                <a:latin typeface="Arial" panose="020B0604020202020204" pitchFamily="34" charset="0"/>
                <a:ea typeface="Arial" panose="020B0604020202020204" pitchFamily="34" charset="0"/>
              </a:rPr>
              <a:t>nvests in mentorship programs &amp; trains mentors</a:t>
            </a:r>
          </a:p>
          <a:p>
            <a:pPr marL="457200" indent="-457200">
              <a:lnSpc>
                <a:spcPct val="110000"/>
              </a:lnSpc>
              <a:spcBef>
                <a:spcPts val="0"/>
              </a:spcBef>
              <a:spcAft>
                <a:spcPts val="1200"/>
              </a:spcAft>
              <a:buFont typeface="Arial" panose="020B0604020202020204" pitchFamily="34" charset="0"/>
              <a:buChar char="•"/>
            </a:pPr>
            <a:r>
              <a:rPr lang="en-US" sz="3200" dirty="0">
                <a:solidFill>
                  <a:schemeClr val="tx2"/>
                </a:solidFill>
                <a:effectLst/>
                <a:latin typeface="Arial" panose="020B0604020202020204" pitchFamily="34" charset="0"/>
                <a:ea typeface="Arial" panose="020B0604020202020204" pitchFamily="34" charset="0"/>
                <a:cs typeface="Times New Roman" panose="02020603050405020304" pitchFamily="18" charset="0"/>
              </a:rPr>
              <a:t>Teams with grassroots leaders, e</a:t>
            </a:r>
            <a:r>
              <a:rPr lang="en-US" sz="3200" dirty="0">
                <a:solidFill>
                  <a:schemeClr val="tx2"/>
                </a:solidFill>
                <a:ea typeface="Arial" panose="020B0604020202020204" pitchFamily="34" charset="0"/>
                <a:cs typeface="Times New Roman" panose="02020603050405020304" pitchFamily="18" charset="0"/>
              </a:rPr>
              <a:t>vidence-based toolkits </a:t>
            </a:r>
          </a:p>
          <a:p>
            <a:pPr marL="457200" indent="-457200">
              <a:lnSpc>
                <a:spcPct val="110000"/>
              </a:lnSpc>
              <a:spcBef>
                <a:spcPts val="0"/>
              </a:spcBef>
              <a:spcAft>
                <a:spcPts val="1200"/>
              </a:spcAft>
              <a:buFont typeface="Arial" panose="020B0604020202020204" pitchFamily="34" charset="0"/>
              <a:buChar char="•"/>
            </a:pPr>
            <a:r>
              <a:rPr lang="en-US" sz="3200" dirty="0">
                <a:ea typeface="Arial" panose="020B0604020202020204" pitchFamily="34" charset="0"/>
              </a:rPr>
              <a:t>F</a:t>
            </a:r>
            <a:r>
              <a:rPr lang="en-US" sz="3200" dirty="0">
                <a:effectLst/>
                <a:latin typeface="Arial" panose="020B0604020202020204" pitchFamily="34" charset="0"/>
                <a:ea typeface="Arial" panose="020B0604020202020204" pitchFamily="34" charset="0"/>
                <a:cs typeface="Arial" panose="020B0604020202020204" pitchFamily="34" charset="0"/>
              </a:rPr>
              <a:t>ounding partner Michelle Obama’s Girls Opportunity Alliance </a:t>
            </a:r>
          </a:p>
          <a:p>
            <a:pPr marL="457200" indent="-457200">
              <a:lnSpc>
                <a:spcPct val="110000"/>
              </a:lnSpc>
              <a:spcBef>
                <a:spcPts val="0"/>
              </a:spcBef>
              <a:spcAft>
                <a:spcPts val="1200"/>
              </a:spcAft>
              <a:buFont typeface="Arial" panose="020B0604020202020204" pitchFamily="34" charset="0"/>
              <a:buChar char="•"/>
            </a:pPr>
            <a:r>
              <a:rPr lang="en-US" sz="3200" dirty="0">
                <a:effectLst/>
                <a:latin typeface="Arial" panose="020B0604020202020204" pitchFamily="34" charset="0"/>
                <a:ea typeface="Arial" panose="020B0604020202020204" pitchFamily="34" charset="0"/>
                <a:cs typeface="Arial" panose="020B0604020202020204" pitchFamily="34" charset="0"/>
              </a:rPr>
              <a:t>Co-organizer of </a:t>
            </a:r>
            <a:r>
              <a:rPr lang="en-US" sz="3200" dirty="0">
                <a:solidFill>
                  <a:schemeClr val="tx2"/>
                </a:solidFill>
                <a:effectLst/>
                <a:latin typeface="Arial" panose="020B0604020202020204" pitchFamily="34" charset="0"/>
                <a:ea typeface="Arial" panose="020B0604020202020204" pitchFamily="34" charset="0"/>
                <a:cs typeface="Arial" panose="020B0604020202020204" pitchFamily="34" charset="0"/>
              </a:rPr>
              <a:t>The Global Girls’ Bill of Rights</a:t>
            </a:r>
            <a:endParaRPr lang="en-US" sz="3200" dirty="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p>
            <a:pPr marL="457200" indent="-457200">
              <a:lnSpc>
                <a:spcPct val="110000"/>
              </a:lnSpc>
              <a:spcBef>
                <a:spcPts val="0"/>
              </a:spcBef>
              <a:spcAft>
                <a:spcPts val="1200"/>
              </a:spcAft>
              <a:buFont typeface="Arial" panose="020B0604020202020204" pitchFamily="34" charset="0"/>
              <a:buChar char="•"/>
            </a:pPr>
            <a:endParaRPr lang="en-US" dirty="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p>
            <a:pPr marL="457200" indent="-457200">
              <a:lnSpc>
                <a:spcPct val="110000"/>
              </a:lnSpc>
              <a:spcBef>
                <a:spcPts val="0"/>
              </a:spcBef>
              <a:spcAft>
                <a:spcPts val="1200"/>
              </a:spcAft>
              <a:buFont typeface="Arial" panose="020B0604020202020204" pitchFamily="34" charset="0"/>
              <a:buChar char="•"/>
            </a:pPr>
            <a:endParaRPr lang="en-US" dirty="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p>
            <a:pPr marL="457200" indent="-457200">
              <a:lnSpc>
                <a:spcPct val="110000"/>
              </a:lnSpc>
              <a:spcBef>
                <a:spcPts val="0"/>
              </a:spcBef>
              <a:spcAft>
                <a:spcPts val="1200"/>
              </a:spcAft>
              <a:buFont typeface="Arial" panose="020B0604020202020204" pitchFamily="34" charset="0"/>
              <a:buChar char="•"/>
            </a:pPr>
            <a:endParaRPr lang="en-US" dirty="0">
              <a:effectLst/>
              <a:latin typeface="Arial" panose="020B0604020202020204" pitchFamily="34" charset="0"/>
              <a:ea typeface="Arial" panose="020B0604020202020204" pitchFamily="34" charset="0"/>
            </a:endParaRPr>
          </a:p>
          <a:p>
            <a:pPr marL="457200" indent="-457200">
              <a:lnSpc>
                <a:spcPct val="110000"/>
              </a:lnSpc>
              <a:spcBef>
                <a:spcPts val="0"/>
              </a:spcBef>
              <a:spcAft>
                <a:spcPts val="1200"/>
              </a:spcAft>
              <a:buFont typeface="Arial" panose="020B0604020202020204" pitchFamily="34" charset="0"/>
              <a:buChar char="•"/>
            </a:pPr>
            <a:endParaRPr lang="en-US" dirty="0">
              <a:effectLst/>
              <a:latin typeface="Arial" panose="020B0604020202020204" pitchFamily="34" charset="0"/>
              <a:ea typeface="Arial" panose="020B0604020202020204" pitchFamily="34" charset="0"/>
            </a:endParaRPr>
          </a:p>
          <a:p>
            <a:pPr marL="457200" indent="-457200">
              <a:lnSpc>
                <a:spcPct val="110000"/>
              </a:lnSpc>
              <a:spcBef>
                <a:spcPts val="0"/>
              </a:spcBef>
              <a:spcAft>
                <a:spcPts val="1200"/>
              </a:spcAft>
              <a:buFont typeface="Arial" panose="020B0604020202020204" pitchFamily="34" charset="0"/>
              <a:buChar char="•"/>
            </a:pPr>
            <a:endParaRPr lang="en-US" sz="3200" dirty="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43331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5800-946A-F54F-8334-1F8A5B4FEDA7}"/>
              </a:ext>
            </a:extLst>
          </p:cNvPr>
          <p:cNvSpPr>
            <a:spLocks noGrp="1"/>
          </p:cNvSpPr>
          <p:nvPr>
            <p:ph type="title"/>
          </p:nvPr>
        </p:nvSpPr>
        <p:spPr>
          <a:xfrm>
            <a:off x="765544" y="365126"/>
            <a:ext cx="10679062" cy="762310"/>
          </a:xfrm>
        </p:spPr>
        <p:txBody>
          <a:bodyPr lIns="91440" tIns="45720" rIns="91440" bIns="45720">
            <a:normAutofit/>
          </a:bodyPr>
          <a:lstStyle/>
          <a:p>
            <a:r>
              <a:rPr lang="en-US" b="1" dirty="0">
                <a:solidFill>
                  <a:schemeClr val="accent1"/>
                </a:solidFill>
              </a:rPr>
              <a:t>Impact &amp; Success: She’s the First</a:t>
            </a:r>
          </a:p>
        </p:txBody>
      </p:sp>
      <p:sp>
        <p:nvSpPr>
          <p:cNvPr id="3" name="Slide Number Placeholder 2">
            <a:extLst>
              <a:ext uri="{FF2B5EF4-FFF2-40B4-BE49-F238E27FC236}">
                <a16:creationId xmlns:a16="http://schemas.microsoft.com/office/drawing/2014/main" id="{E1A57764-3B40-7B49-914D-F886D878FEE8}"/>
              </a:ext>
            </a:extLst>
          </p:cNvPr>
          <p:cNvSpPr>
            <a:spLocks noGrp="1"/>
          </p:cNvSpPr>
          <p:nvPr>
            <p:ph type="sldNum" sz="quarter" idx="12"/>
          </p:nvPr>
        </p:nvSpPr>
        <p:spPr>
          <a:xfrm>
            <a:off x="11444606" y="6376399"/>
            <a:ext cx="492125" cy="274324"/>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CDCB46B4-79E8-1449-8D45-8ACF439F73AA}"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5</a:t>
            </a:fld>
            <a:endParaRPr kumimoji="0" lang="en-US" b="0" i="0" u="none" strike="noStrike" kern="1200" cap="none" spc="0" normalizeH="0" baseline="0" noProof="0" dirty="0">
              <a:ln>
                <a:noFill/>
              </a:ln>
              <a:effectLst/>
              <a:uLnTx/>
              <a:uFillTx/>
            </a:endParaRPr>
          </a:p>
        </p:txBody>
      </p:sp>
      <p:graphicFrame>
        <p:nvGraphicFramePr>
          <p:cNvPr id="7" name="Content Placeholder 3">
            <a:extLst>
              <a:ext uri="{FF2B5EF4-FFF2-40B4-BE49-F238E27FC236}">
                <a16:creationId xmlns:a16="http://schemas.microsoft.com/office/drawing/2014/main" id="{59D89669-1516-2AB8-F8AE-15DF611E9150}"/>
              </a:ext>
            </a:extLst>
          </p:cNvPr>
          <p:cNvGraphicFramePr>
            <a:graphicFrameLocks noGrp="1"/>
          </p:cNvGraphicFramePr>
          <p:nvPr>
            <p:ph idx="1"/>
            <p:extLst>
              <p:ext uri="{D42A27DB-BD31-4B8C-83A1-F6EECF244321}">
                <p14:modId xmlns:p14="http://schemas.microsoft.com/office/powerpoint/2010/main" val="2986654245"/>
              </p:ext>
            </p:extLst>
          </p:nvPr>
        </p:nvGraphicFramePr>
        <p:xfrm>
          <a:off x="765544" y="1368735"/>
          <a:ext cx="10679062" cy="4746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914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5800-946A-F54F-8334-1F8A5B4FEDA7}"/>
              </a:ext>
            </a:extLst>
          </p:cNvPr>
          <p:cNvSpPr>
            <a:spLocks noGrp="1"/>
          </p:cNvSpPr>
          <p:nvPr>
            <p:ph type="title"/>
          </p:nvPr>
        </p:nvSpPr>
        <p:spPr>
          <a:xfrm>
            <a:off x="495300" y="361795"/>
            <a:ext cx="10679062" cy="762310"/>
          </a:xfrm>
        </p:spPr>
        <p:txBody>
          <a:bodyPr vert="horz" lIns="91440" tIns="45720" rIns="91440" bIns="45720" rtlCol="0" anchor="ctr">
            <a:normAutofit/>
          </a:bodyPr>
          <a:lstStyle/>
          <a:p>
            <a:pPr>
              <a:spcAft>
                <a:spcPts val="1200"/>
              </a:spcAft>
            </a:pPr>
            <a:r>
              <a:rPr lang="en-US" sz="4400" b="1" dirty="0">
                <a:solidFill>
                  <a:srgbClr val="009093"/>
                </a:solidFill>
                <a:effectLst/>
              </a:rPr>
              <a:t>How Our Grant Will Be Used</a:t>
            </a:r>
          </a:p>
        </p:txBody>
      </p:sp>
      <p:sp>
        <p:nvSpPr>
          <p:cNvPr id="4" name="Content Placeholder 3">
            <a:extLst>
              <a:ext uri="{FF2B5EF4-FFF2-40B4-BE49-F238E27FC236}">
                <a16:creationId xmlns:a16="http://schemas.microsoft.com/office/drawing/2014/main" id="{5425BAC1-466C-C645-82B6-A9D3611DCA7F}"/>
              </a:ext>
            </a:extLst>
          </p:cNvPr>
          <p:cNvSpPr>
            <a:spLocks noGrp="1"/>
          </p:cNvSpPr>
          <p:nvPr>
            <p:ph idx="1"/>
          </p:nvPr>
        </p:nvSpPr>
        <p:spPr>
          <a:xfrm>
            <a:off x="495300" y="1368735"/>
            <a:ext cx="6172200" cy="4746315"/>
          </a:xfrm>
        </p:spPr>
        <p:txBody>
          <a:bodyPr vert="horz" lIns="91440" tIns="45720" rIns="91440" bIns="45720" rtlCol="0">
            <a:normAutofit lnSpcReduction="10000"/>
          </a:bodyPr>
          <a:lstStyle/>
          <a:p>
            <a:pPr marL="182880">
              <a:lnSpc>
                <a:spcPct val="100000"/>
              </a:lnSpc>
              <a:spcBef>
                <a:spcPts val="0"/>
              </a:spcBef>
              <a:spcAft>
                <a:spcPts val="1200"/>
              </a:spcAft>
            </a:pPr>
            <a:r>
              <a:rPr lang="en-US" sz="3500" dirty="0"/>
              <a:t>$50,000 General Operations Grant  </a:t>
            </a:r>
          </a:p>
          <a:p>
            <a:pPr marL="548640" indent="-457200">
              <a:lnSpc>
                <a:spcPct val="110000"/>
              </a:lnSpc>
              <a:spcBef>
                <a:spcPts val="0"/>
              </a:spcBef>
              <a:spcAft>
                <a:spcPts val="1200"/>
              </a:spcAft>
              <a:buFont typeface="Arial" panose="020B0604020202020204" pitchFamily="34" charset="0"/>
              <a:buChar char="•"/>
            </a:pPr>
            <a:r>
              <a:rPr lang="en-US" sz="3200" dirty="0">
                <a:effectLst/>
                <a:latin typeface="Arial" panose="020B0604020202020204" pitchFamily="34" charset="0"/>
                <a:ea typeface="Arial" panose="020B0604020202020204" pitchFamily="34" charset="0"/>
              </a:rPr>
              <a:t>Funding focus: </a:t>
            </a:r>
            <a:r>
              <a:rPr lang="en-US" sz="3200" dirty="0">
                <a:solidFill>
                  <a:schemeClr val="tx2"/>
                </a:solidFill>
                <a:effectLst/>
                <a:latin typeface="Arial" panose="020B0604020202020204" pitchFamily="34" charset="0"/>
                <a:ea typeface="Arial" panose="020B0604020202020204" pitchFamily="34" charset="0"/>
                <a:cs typeface="Arial" panose="020B0604020202020204" pitchFamily="34" charset="0"/>
              </a:rPr>
              <a:t>partner coalition</a:t>
            </a:r>
            <a:r>
              <a:rPr lang="en-US" sz="3200" dirty="0">
                <a:solidFill>
                  <a:schemeClr val="tx2"/>
                </a:solidFill>
                <a:effectLst/>
                <a:latin typeface="Arial" panose="020B0604020202020204" pitchFamily="34" charset="0"/>
                <a:ea typeface="Arial" panose="020B0604020202020204" pitchFamily="34" charset="0"/>
              </a:rPr>
              <a:t> of </a:t>
            </a:r>
            <a:r>
              <a:rPr lang="en-US" sz="3200" dirty="0">
                <a:effectLst/>
                <a:latin typeface="Arial" panose="020B0604020202020204" pitchFamily="34" charset="0"/>
                <a:ea typeface="Arial" panose="020B0604020202020204" pitchFamily="34" charset="0"/>
              </a:rPr>
              <a:t>15 organizations in 10 countries</a:t>
            </a:r>
          </a:p>
          <a:p>
            <a:pPr marL="548640" indent="-457200">
              <a:lnSpc>
                <a:spcPct val="110000"/>
              </a:lnSpc>
              <a:spcBef>
                <a:spcPts val="0"/>
              </a:spcBef>
              <a:spcAft>
                <a:spcPts val="1200"/>
              </a:spcAft>
              <a:buFont typeface="Arial" panose="020B0604020202020204" pitchFamily="34" charset="0"/>
              <a:buChar char="•"/>
            </a:pPr>
            <a:r>
              <a:rPr lang="en-US" sz="3200" dirty="0">
                <a:ea typeface="Arial" panose="020B0604020202020204" pitchFamily="34" charset="0"/>
              </a:rPr>
              <a:t>S</a:t>
            </a:r>
            <a:r>
              <a:rPr lang="en-US" sz="3200" dirty="0">
                <a:effectLst/>
                <a:latin typeface="Arial" panose="020B0604020202020204" pitchFamily="34" charset="0"/>
                <a:ea typeface="Arial" panose="020B0604020202020204" pitchFamily="34" charset="0"/>
                <a:cs typeface="Arial" panose="020B0604020202020204" pitchFamily="34" charset="0"/>
              </a:rPr>
              <a:t>erves girls in East and West Africa, Latin America, &amp; South-Eastern Asia</a:t>
            </a:r>
            <a:endParaRPr lang="en-US" sz="3600" dirty="0">
              <a:effectLst/>
              <a:latin typeface="Arial" panose="020B0604020202020204" pitchFamily="34" charset="0"/>
              <a:ea typeface="Arial" panose="020B0604020202020204" pitchFamily="34" charset="0"/>
              <a:cs typeface="Times New Roman" panose="02020603050405020304" pitchFamily="18" charset="0"/>
            </a:endParaRPr>
          </a:p>
          <a:p>
            <a:pPr marL="548640" indent="-457200">
              <a:lnSpc>
                <a:spcPct val="110000"/>
              </a:lnSpc>
              <a:spcBef>
                <a:spcPts val="0"/>
              </a:spcBef>
              <a:spcAft>
                <a:spcPts val="1200"/>
              </a:spcAft>
              <a:buFont typeface="Arial" panose="020B0604020202020204" pitchFamily="34" charset="0"/>
              <a:buChar char="•"/>
            </a:pPr>
            <a:endParaRPr lang="en-US" sz="3200" dirty="0"/>
          </a:p>
        </p:txBody>
      </p:sp>
      <p:sp>
        <p:nvSpPr>
          <p:cNvPr id="3" name="Slide Number Placeholder 2">
            <a:extLst>
              <a:ext uri="{FF2B5EF4-FFF2-40B4-BE49-F238E27FC236}">
                <a16:creationId xmlns:a16="http://schemas.microsoft.com/office/drawing/2014/main" id="{E1A57764-3B40-7B49-914D-F886D878FEE8}"/>
              </a:ext>
            </a:extLst>
          </p:cNvPr>
          <p:cNvSpPr>
            <a:spLocks noGrp="1"/>
          </p:cNvSpPr>
          <p:nvPr>
            <p:ph type="sldNum" sz="quarter" idx="12"/>
          </p:nvPr>
        </p:nvSpPr>
        <p:spPr>
          <a:xfrm>
            <a:off x="11444606" y="6376399"/>
            <a:ext cx="492125" cy="274324"/>
          </a:xfrm>
        </p:spPr>
        <p:txBody>
          <a:bodyPr vert="horz" lIns="91440" tIns="45720" rIns="91440" bIns="45720" rtlCol="0" anchor="ctr">
            <a:normAutofit/>
          </a:bodyPr>
          <a:lstStyle/>
          <a:p>
            <a:pPr>
              <a:spcAft>
                <a:spcPts val="600"/>
              </a:spcAft>
              <a:defRPr/>
            </a:pPr>
            <a:fld id="{CDCB46B4-79E8-1449-8D45-8ACF439F73AA}" type="slidenum">
              <a:rPr lang="en-US" smtClean="0"/>
              <a:pPr>
                <a:spcAft>
                  <a:spcPts val="600"/>
                </a:spcAft>
                <a:defRPr/>
              </a:pPr>
              <a:t>6</a:t>
            </a:fld>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2176" t="25446" r="20274" b="-11716"/>
          <a:stretch/>
        </p:blipFill>
        <p:spPr>
          <a:xfrm>
            <a:off x="6872286" y="-239714"/>
            <a:ext cx="8229600" cy="8229600"/>
          </a:xfrm>
          <a:prstGeom prst="ellipse">
            <a:avLst/>
          </a:prstGeom>
        </p:spPr>
      </p:pic>
    </p:spTree>
    <p:extLst>
      <p:ext uri="{BB962C8B-B14F-4D97-AF65-F5344CB8AC3E}">
        <p14:creationId xmlns:p14="http://schemas.microsoft.com/office/powerpoint/2010/main" val="3669475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CDA91-ACCD-350F-C485-B2C9E74FF5AF}"/>
            </a:ext>
          </a:extLst>
        </p:cNvPr>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7BDF414F-F0FF-D99D-A97C-159D2A8E70DF}"/>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t="7847" b="7847"/>
          <a:stretch/>
        </p:blipFill>
        <p:spPr>
          <a:xfrm>
            <a:off x="20" y="1282"/>
            <a:ext cx="12191980" cy="6856718"/>
          </a:xfrm>
          <a:prstGeom prst="rect">
            <a:avLst/>
          </a:prstGeom>
          <a:noFill/>
        </p:spPr>
      </p:pic>
      <p:sp>
        <p:nvSpPr>
          <p:cNvPr id="3" name="Slide Number Placeholder 2" hidden="1">
            <a:extLst>
              <a:ext uri="{FF2B5EF4-FFF2-40B4-BE49-F238E27FC236}">
                <a16:creationId xmlns:a16="http://schemas.microsoft.com/office/drawing/2014/main" id="{2B132D02-AAD3-D366-588B-D0EDDBED8AD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600"/>
                </a:spcAft>
                <a:buClrTx/>
                <a:buSzTx/>
                <a:buFontTx/>
                <a:buNone/>
                <a:tabLst/>
                <a:defRPr/>
              </a:pPr>
              <a:t>7</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9695874"/>
      </p:ext>
    </p:extLst>
  </p:cSld>
  <p:clrMapOvr>
    <a:masterClrMapping/>
  </p:clrMapOvr>
</p:sld>
</file>

<file path=ppt/theme/theme1.xml><?xml version="1.0" encoding="utf-8"?>
<a:theme xmlns:a="http://schemas.openxmlformats.org/drawingml/2006/main" name="1_Office Theme">
  <a:themeElements>
    <a:clrScheme name="Together Women Rise ">
      <a:dk1>
        <a:srgbClr val="000000"/>
      </a:dk1>
      <a:lt1>
        <a:srgbClr val="FFFFFF"/>
      </a:lt1>
      <a:dk2>
        <a:srgbClr val="022077"/>
      </a:dk2>
      <a:lt2>
        <a:srgbClr val="E7E6E6"/>
      </a:lt2>
      <a:accent1>
        <a:srgbClr val="009094"/>
      </a:accent1>
      <a:accent2>
        <a:srgbClr val="C2313A"/>
      </a:accent2>
      <a:accent3>
        <a:srgbClr val="FE4A00"/>
      </a:accent3>
      <a:accent4>
        <a:srgbClr val="C5F300"/>
      </a:accent4>
      <a:accent5>
        <a:srgbClr val="007A00"/>
      </a:accent5>
      <a:accent6>
        <a:srgbClr val="009094"/>
      </a:accent6>
      <a:hlink>
        <a:srgbClr val="FE4A00"/>
      </a:hlink>
      <a:folHlink>
        <a:srgbClr val="C2313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A7E5E72-7862-5D43-AF7F-60CC518D70AB}" vid="{1C668297-6492-3949-9939-005D33081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0286FD4C31124B87DC46649447B305" ma:contentTypeVersion="18" ma:contentTypeDescription="Create a new document." ma:contentTypeScope="" ma:versionID="c3f10db39e88da85a7de37d01bdd4ade">
  <xsd:schema xmlns:xsd="http://www.w3.org/2001/XMLSchema" xmlns:xs="http://www.w3.org/2001/XMLSchema" xmlns:p="http://schemas.microsoft.com/office/2006/metadata/properties" xmlns:ns2="accf3510-8f08-46ad-8e81-d1c5d0ba3915" xmlns:ns3="a5dfa07a-3378-4c71-8781-fe3969aabe83" targetNamespace="http://schemas.microsoft.com/office/2006/metadata/properties" ma:root="true" ma:fieldsID="2ed73e8805fbea16190b3073122039dc" ns2:_="" ns3:_="">
    <xsd:import namespace="accf3510-8f08-46ad-8e81-d1c5d0ba3915"/>
    <xsd:import namespace="a5dfa07a-3378-4c71-8781-fe3969aabe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element ref="ns2:TaxCatchAll"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cf3510-8f08-46ad-8e81-d1c5d0ba391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d2b817d9-fbbf-44b1-a7a2-c0a777ff8827}" ma:internalName="TaxCatchAll" ma:showField="CatchAllData" ma:web="accf3510-8f08-46ad-8e81-d1c5d0ba391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5dfa07a-3378-4c71-8781-fe3969aabe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d1aef4b-985b-4eed-9545-f746b3e9d40c"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ccf3510-8f08-46ad-8e81-d1c5d0ba3915">
      <UserInfo>
        <DisplayName>Wendy Frattolin</DisplayName>
        <AccountId>14</AccountId>
        <AccountType/>
      </UserInfo>
    </SharedWithUsers>
    <lcf76f155ced4ddcb4097134ff3c332f xmlns="a5dfa07a-3378-4c71-8781-fe3969aabe83">
      <Terms xmlns="http://schemas.microsoft.com/office/infopath/2007/PartnerControls"/>
    </lcf76f155ced4ddcb4097134ff3c332f>
    <TaxCatchAll xmlns="accf3510-8f08-46ad-8e81-d1c5d0ba3915" xsi:nil="true"/>
  </documentManagement>
</p:properties>
</file>

<file path=customXml/itemProps1.xml><?xml version="1.0" encoding="utf-8"?>
<ds:datastoreItem xmlns:ds="http://schemas.openxmlformats.org/officeDocument/2006/customXml" ds:itemID="{020FD44B-9B34-4DD2-80D3-154DD82208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cf3510-8f08-46ad-8e81-d1c5d0ba3915"/>
    <ds:schemaRef ds:uri="a5dfa07a-3378-4c71-8781-fe3969aabe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F1D745-46D4-4D70-9655-7BFC2C5A1C7D}">
  <ds:schemaRefs>
    <ds:schemaRef ds:uri="http://schemas.microsoft.com/sharepoint/v3/contenttype/forms"/>
  </ds:schemaRefs>
</ds:datastoreItem>
</file>

<file path=customXml/itemProps3.xml><?xml version="1.0" encoding="utf-8"?>
<ds:datastoreItem xmlns:ds="http://schemas.openxmlformats.org/officeDocument/2006/customXml" ds:itemID="{EB1D8556-6F2F-4A4C-97AA-7BBB06884C0A}">
  <ds:schemaRefs>
    <ds:schemaRef ds:uri="http://purl.org/dc/elements/1.1/"/>
    <ds:schemaRef ds:uri="http://schemas.microsoft.com/office/2006/documentManagement/types"/>
    <ds:schemaRef ds:uri="http://schemas.microsoft.com/office/infopath/2007/PartnerControls"/>
    <ds:schemaRef ds:uri="http://purl.org/dc/terms/"/>
    <ds:schemaRef ds:uri="http://schemas.microsoft.com/office/2006/metadata/properties"/>
    <ds:schemaRef ds:uri="http://purl.org/dc/dcmitype/"/>
    <ds:schemaRef ds:uri="accf3510-8f08-46ad-8e81-d1c5d0ba3915"/>
    <ds:schemaRef ds:uri="http://schemas.openxmlformats.org/package/2006/metadata/core-properties"/>
    <ds:schemaRef ds:uri="a5dfa07a-3378-4c71-8781-fe3969aabe8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5489</TotalTime>
  <Words>818</Words>
  <Application>Microsoft Office PowerPoint</Application>
  <PresentationFormat>Widescreen</PresentationFormat>
  <Paragraphs>60</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Acumin Pro Light</vt:lpstr>
      <vt:lpstr>Arial</vt:lpstr>
      <vt:lpstr>Calibri</vt:lpstr>
      <vt:lpstr>Helvetica</vt:lpstr>
      <vt:lpstr>Roboto</vt:lpstr>
      <vt:lpstr>Roboto Slab</vt:lpstr>
      <vt:lpstr>Times New Roman</vt:lpstr>
      <vt:lpstr>1_Office Theme</vt:lpstr>
      <vt:lpstr>October 2024 Featured Grants</vt:lpstr>
      <vt:lpstr>About Featured Grants</vt:lpstr>
      <vt:lpstr>The Global Issue</vt:lpstr>
      <vt:lpstr>October Featured Grantee: She’s the First</vt:lpstr>
      <vt:lpstr>Impact &amp; Success: She’s the First</vt:lpstr>
      <vt:lpstr>How Our Grant Will Be Used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IANGEL</dc:title>
  <dc:creator>Chris Worthy</dc:creator>
  <cp:lastModifiedBy>Amy West Moore</cp:lastModifiedBy>
  <cp:revision>130</cp:revision>
  <dcterms:created xsi:type="dcterms:W3CDTF">2021-03-06T21:56:16Z</dcterms:created>
  <dcterms:modified xsi:type="dcterms:W3CDTF">2024-09-10T15:23:58Z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0x010100BA0286FD4C31124B87DC46649447B305</vt:lpwstr>
  </property>
  <property fmtid="{D5CDD505-2E9C-101B-9397-08002B2CF9AE}" pid="3" name="MediaServiceImageTags">
    <vt:lpwstr/>
  </property>
</Properties>
</file>