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331" r:id="rId5"/>
    <p:sldId id="289" r:id="rId6"/>
    <p:sldId id="292" r:id="rId7"/>
    <p:sldId id="291" r:id="rId8"/>
    <p:sldId id="321" r:id="rId9"/>
    <p:sldId id="332" r:id="rId10"/>
    <p:sldId id="327" r:id="rId11"/>
    <p:sldId id="329" r:id="rId12"/>
    <p:sldId id="32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93"/>
    <a:srgbClr val="022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A7158-69A8-452B-A013-EE143F60BE71}" v="221" dt="2024-10-03T15:26:44.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04" autoAdjust="0"/>
  </p:normalViewPr>
  <p:slideViewPr>
    <p:cSldViewPr snapToGrid="0">
      <p:cViewPr>
        <p:scale>
          <a:sx n="60" d="100"/>
          <a:sy n="60" d="100"/>
        </p:scale>
        <p:origin x="1613" y="480"/>
      </p:cViewPr>
      <p:guideLst/>
    </p:cSldViewPr>
  </p:slideViewPr>
  <p:notesTextViewPr>
    <p:cViewPr>
      <p:scale>
        <a:sx n="3" d="2"/>
        <a:sy n="3" d="2"/>
      </p:scale>
      <p:origin x="0" y="0"/>
    </p:cViewPr>
  </p:notesTextViewPr>
  <p:notesViewPr>
    <p:cSldViewPr snapToGrid="0">
      <p:cViewPr varScale="1">
        <p:scale>
          <a:sx n="84" d="100"/>
          <a:sy n="84"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Worthy" userId="e6351b03c6324f9c" providerId="LiveId" clId="{8CBA7158-69A8-452B-A013-EE143F60BE71}"/>
    <pc:docChg chg="undo redo custSel addSld delSld modSld">
      <pc:chgData name="Chris Worthy" userId="e6351b03c6324f9c" providerId="LiveId" clId="{8CBA7158-69A8-452B-A013-EE143F60BE71}" dt="2024-10-03T15:26:20.292" v="1140" actId="2"/>
      <pc:docMkLst>
        <pc:docMk/>
      </pc:docMkLst>
      <pc:sldChg chg="modSp del mod modClrScheme chgLayout">
        <pc:chgData name="Chris Worthy" userId="e6351b03c6324f9c" providerId="LiveId" clId="{8CBA7158-69A8-452B-A013-EE143F60BE71}" dt="2024-10-02T12:27:04.851" v="36" actId="2696"/>
        <pc:sldMkLst>
          <pc:docMk/>
          <pc:sldMk cId="1418139970" sldId="269"/>
        </pc:sldMkLst>
        <pc:spChg chg="mod">
          <ac:chgData name="Chris Worthy" userId="e6351b03c6324f9c" providerId="LiveId" clId="{8CBA7158-69A8-452B-A013-EE143F60BE71}" dt="2024-10-02T12:20:38.867" v="24" actId="14100"/>
          <ac:spMkLst>
            <pc:docMk/>
            <pc:sldMk cId="1418139970" sldId="269"/>
            <ac:spMk id="3" creationId="{BBD450AC-481C-BB49-8EFB-D32C040E893D}"/>
          </ac:spMkLst>
        </pc:spChg>
        <pc:spChg chg="mod">
          <ac:chgData name="Chris Worthy" userId="e6351b03c6324f9c" providerId="LiveId" clId="{8CBA7158-69A8-452B-A013-EE143F60BE71}" dt="2024-10-02T12:20:46.528" v="26" actId="14100"/>
          <ac:spMkLst>
            <pc:docMk/>
            <pc:sldMk cId="1418139970" sldId="269"/>
            <ac:spMk id="4" creationId="{23AFE6E0-2BD0-674F-8BB3-28A894D2A2A1}"/>
          </ac:spMkLst>
        </pc:spChg>
        <pc:spChg chg="mod">
          <ac:chgData name="Chris Worthy" userId="e6351b03c6324f9c" providerId="LiveId" clId="{8CBA7158-69A8-452B-A013-EE143F60BE71}" dt="2024-10-02T12:19:05.851" v="11" actId="26606"/>
          <ac:spMkLst>
            <pc:docMk/>
            <pc:sldMk cId="1418139970" sldId="269"/>
            <ac:spMk id="10" creationId="{DF981CFA-6CCC-495A-BFE8-2B114A00DD90}"/>
          </ac:spMkLst>
        </pc:spChg>
        <pc:picChg chg="mod">
          <ac:chgData name="Chris Worthy" userId="e6351b03c6324f9c" providerId="LiveId" clId="{8CBA7158-69A8-452B-A013-EE143F60BE71}" dt="2024-10-02T12:19:05.851" v="11" actId="26606"/>
          <ac:picMkLst>
            <pc:docMk/>
            <pc:sldMk cId="1418139970" sldId="269"/>
            <ac:picMk id="5" creationId="{C1C634F0-3747-4F5B-83A3-28C6C18FBCF4}"/>
          </ac:picMkLst>
        </pc:picChg>
      </pc:sldChg>
      <pc:sldChg chg="modSp modNotes">
        <pc:chgData name="Chris Worthy" userId="e6351b03c6324f9c" providerId="LiveId" clId="{8CBA7158-69A8-452B-A013-EE143F60BE71}" dt="2024-10-03T15:14:16.256" v="876"/>
        <pc:sldMkLst>
          <pc:docMk/>
          <pc:sldMk cId="3093843083" sldId="289"/>
        </pc:sldMkLst>
        <pc:picChg chg="mod">
          <ac:chgData name="Chris Worthy" userId="e6351b03c6324f9c" providerId="LiveId" clId="{8CBA7158-69A8-452B-A013-EE143F60BE71}" dt="2024-10-02T12:31:32.573" v="43" actId="14826"/>
          <ac:picMkLst>
            <pc:docMk/>
            <pc:sldMk cId="3093843083" sldId="289"/>
            <ac:picMk id="2" creationId="{00000000-0000-0000-0000-000000000000}"/>
          </ac:picMkLst>
        </pc:picChg>
      </pc:sldChg>
      <pc:sldChg chg="addSp delSp modSp mod modClrScheme chgLayout modNotes modNotesTx">
        <pc:chgData name="Chris Worthy" userId="e6351b03c6324f9c" providerId="LiveId" clId="{8CBA7158-69A8-452B-A013-EE143F60BE71}" dt="2024-10-03T15:24:46.422" v="1135"/>
        <pc:sldMkLst>
          <pc:docMk/>
          <pc:sldMk cId="2243331252" sldId="291"/>
        </pc:sldMkLst>
        <pc:spChg chg="mod">
          <ac:chgData name="Chris Worthy" userId="e6351b03c6324f9c" providerId="LiveId" clId="{8CBA7158-69A8-452B-A013-EE143F60BE71}" dt="2024-10-02T19:09:18.774" v="312" actId="207"/>
          <ac:spMkLst>
            <pc:docMk/>
            <pc:sldMk cId="2243331252" sldId="291"/>
            <ac:spMk id="2" creationId="{94A15800-946A-F54F-8334-1F8A5B4FEDA7}"/>
          </ac:spMkLst>
        </pc:spChg>
        <pc:spChg chg="mod">
          <ac:chgData name="Chris Worthy" userId="e6351b03c6324f9c" providerId="LiveId" clId="{8CBA7158-69A8-452B-A013-EE143F60BE71}" dt="2024-10-02T13:38:04.393" v="286" actId="26606"/>
          <ac:spMkLst>
            <pc:docMk/>
            <pc:sldMk cId="2243331252" sldId="291"/>
            <ac:spMk id="3" creationId="{E1A57764-3B40-7B49-914D-F886D878FEE8}"/>
          </ac:spMkLst>
        </pc:spChg>
        <pc:spChg chg="add del mod">
          <ac:chgData name="Chris Worthy" userId="e6351b03c6324f9c" providerId="LiveId" clId="{8CBA7158-69A8-452B-A013-EE143F60BE71}" dt="2024-10-02T13:38:04.393" v="286" actId="26606"/>
          <ac:spMkLst>
            <pc:docMk/>
            <pc:sldMk cId="2243331252" sldId="291"/>
            <ac:spMk id="4" creationId="{5425BAC1-466C-C645-82B6-A9D3611DCA7F}"/>
          </ac:spMkLst>
        </pc:spChg>
        <pc:graphicFrameChg chg="add del mod">
          <ac:chgData name="Chris Worthy" userId="e6351b03c6324f9c" providerId="LiveId" clId="{8CBA7158-69A8-452B-A013-EE143F60BE71}" dt="2024-10-02T13:38:04.361" v="285" actId="26606"/>
          <ac:graphicFrameMkLst>
            <pc:docMk/>
            <pc:sldMk cId="2243331252" sldId="291"/>
            <ac:graphicFrameMk id="6" creationId="{1C8B0281-C6FB-F0ED-10E2-690629572E88}"/>
          </ac:graphicFrameMkLst>
        </pc:graphicFrameChg>
        <pc:graphicFrameChg chg="add mod modGraphic">
          <ac:chgData name="Chris Worthy" userId="e6351b03c6324f9c" providerId="LiveId" clId="{8CBA7158-69A8-452B-A013-EE143F60BE71}" dt="2024-10-02T13:40:12.443" v="311" actId="2711"/>
          <ac:graphicFrameMkLst>
            <pc:docMk/>
            <pc:sldMk cId="2243331252" sldId="291"/>
            <ac:graphicFrameMk id="8" creationId="{BAFD1FCB-10C8-CF44-201A-D869FF44BAAF}"/>
          </ac:graphicFrameMkLst>
        </pc:graphicFrameChg>
      </pc:sldChg>
      <pc:sldChg chg="addSp delSp modSp mod modNotes">
        <pc:chgData name="Chris Worthy" userId="e6351b03c6324f9c" providerId="LiveId" clId="{8CBA7158-69A8-452B-A013-EE143F60BE71}" dt="2024-10-03T15:16:29.632" v="901" actId="6549"/>
        <pc:sldMkLst>
          <pc:docMk/>
          <pc:sldMk cId="294983121" sldId="292"/>
        </pc:sldMkLst>
        <pc:spChg chg="mod">
          <ac:chgData name="Chris Worthy" userId="e6351b03c6324f9c" providerId="LiveId" clId="{8CBA7158-69A8-452B-A013-EE143F60BE71}" dt="2024-10-02T12:31:44.124" v="44"/>
          <ac:spMkLst>
            <pc:docMk/>
            <pc:sldMk cId="294983121" sldId="292"/>
            <ac:spMk id="4" creationId="{B9467C27-4BEB-797B-36B1-E103BCAEAFBE}"/>
          </ac:spMkLst>
        </pc:spChg>
        <pc:spChg chg="add del mod">
          <ac:chgData name="Chris Worthy" userId="e6351b03c6324f9c" providerId="LiveId" clId="{8CBA7158-69A8-452B-A013-EE143F60BE71}" dt="2024-10-02T12:46:56.811" v="134" actId="403"/>
          <ac:spMkLst>
            <pc:docMk/>
            <pc:sldMk cId="294983121" sldId="292"/>
            <ac:spMk id="5" creationId="{9370E7B5-B41F-184D-BE9C-E546BC86F796}"/>
          </ac:spMkLst>
        </pc:spChg>
        <pc:spChg chg="add del mod">
          <ac:chgData name="Chris Worthy" userId="e6351b03c6324f9c" providerId="LiveId" clId="{8CBA7158-69A8-452B-A013-EE143F60BE71}" dt="2024-10-02T12:45:44.004" v="126" actId="21"/>
          <ac:spMkLst>
            <pc:docMk/>
            <pc:sldMk cId="294983121" sldId="292"/>
            <ac:spMk id="7" creationId="{414F9EEF-8276-5FE9-9683-4BAED185A15C}"/>
          </ac:spMkLst>
        </pc:spChg>
      </pc:sldChg>
      <pc:sldChg chg="del">
        <pc:chgData name="Chris Worthy" userId="e6351b03c6324f9c" providerId="LiveId" clId="{8CBA7158-69A8-452B-A013-EE143F60BE71}" dt="2024-10-02T12:50:56.933" v="257" actId="2696"/>
        <pc:sldMkLst>
          <pc:docMk/>
          <pc:sldMk cId="259079045" sldId="317"/>
        </pc:sldMkLst>
      </pc:sldChg>
      <pc:sldChg chg="modSp mod modNotes modNotesTx">
        <pc:chgData name="Chris Worthy" userId="e6351b03c6324f9c" providerId="LiveId" clId="{8CBA7158-69A8-452B-A013-EE143F60BE71}" dt="2024-10-03T15:25:21.752" v="1137"/>
        <pc:sldMkLst>
          <pc:docMk/>
          <pc:sldMk cId="3669475064" sldId="321"/>
        </pc:sldMkLst>
        <pc:spChg chg="mod">
          <ac:chgData name="Chris Worthy" userId="e6351b03c6324f9c" providerId="LiveId" clId="{8CBA7158-69A8-452B-A013-EE143F60BE71}" dt="2024-10-03T15:13:28.853" v="875" actId="14100"/>
          <ac:spMkLst>
            <pc:docMk/>
            <pc:sldMk cId="3669475064" sldId="321"/>
            <ac:spMk id="4" creationId="{5425BAC1-466C-C645-82B6-A9D3611DCA7F}"/>
          </ac:spMkLst>
        </pc:spChg>
        <pc:picChg chg="mod">
          <ac:chgData name="Chris Worthy" userId="e6351b03c6324f9c" providerId="LiveId" clId="{8CBA7158-69A8-452B-A013-EE143F60BE71}" dt="2024-10-03T15:12:52.629" v="872" actId="1076"/>
          <ac:picMkLst>
            <pc:docMk/>
            <pc:sldMk cId="3669475064" sldId="321"/>
            <ac:picMk id="7" creationId="{28861A5A-F918-6C74-A1CE-3F01A4D65609}"/>
          </ac:picMkLst>
        </pc:picChg>
      </pc:sldChg>
      <pc:sldChg chg="modSp mod">
        <pc:chgData name="Chris Worthy" userId="e6351b03c6324f9c" providerId="LiveId" clId="{8CBA7158-69A8-452B-A013-EE143F60BE71}" dt="2024-10-02T12:51:12.273" v="259" actId="26606"/>
        <pc:sldMkLst>
          <pc:docMk/>
          <pc:sldMk cId="1099695874" sldId="324"/>
        </pc:sldMkLst>
        <pc:picChg chg="mod">
          <ac:chgData name="Chris Worthy" userId="e6351b03c6324f9c" providerId="LiveId" clId="{8CBA7158-69A8-452B-A013-EE143F60BE71}" dt="2024-10-02T12:51:12.273" v="259" actId="26606"/>
          <ac:picMkLst>
            <pc:docMk/>
            <pc:sldMk cId="1099695874" sldId="324"/>
            <ac:picMk id="10" creationId="{7BDF414F-F0FF-D99D-A97C-159D2A8E70DF}"/>
          </ac:picMkLst>
        </pc:picChg>
      </pc:sldChg>
      <pc:sldChg chg="del">
        <pc:chgData name="Chris Worthy" userId="e6351b03c6324f9c" providerId="LiveId" clId="{8CBA7158-69A8-452B-A013-EE143F60BE71}" dt="2024-10-02T12:50:49.467" v="256" actId="2696"/>
        <pc:sldMkLst>
          <pc:docMk/>
          <pc:sldMk cId="1574420401" sldId="325"/>
        </pc:sldMkLst>
      </pc:sldChg>
      <pc:sldChg chg="modSp del mod">
        <pc:chgData name="Chris Worthy" userId="e6351b03c6324f9c" providerId="LiveId" clId="{8CBA7158-69A8-452B-A013-EE143F60BE71}" dt="2024-10-02T12:49:55.153" v="229" actId="2696"/>
        <pc:sldMkLst>
          <pc:docMk/>
          <pc:sldMk cId="1156831677" sldId="326"/>
        </pc:sldMkLst>
        <pc:spChg chg="mod">
          <ac:chgData name="Chris Worthy" userId="e6351b03c6324f9c" providerId="LiveId" clId="{8CBA7158-69A8-452B-A013-EE143F60BE71}" dt="2024-10-02T12:32:17.276" v="89" actId="20577"/>
          <ac:spMkLst>
            <pc:docMk/>
            <pc:sldMk cId="1156831677" sldId="326"/>
            <ac:spMk id="6" creationId="{53AA9E19-BFCF-6E4B-9670-79C286BD7A3F}"/>
          </ac:spMkLst>
        </pc:spChg>
      </pc:sldChg>
      <pc:sldChg chg="modSp mod modNotes">
        <pc:chgData name="Chris Worthy" userId="e6351b03c6324f9c" providerId="LiveId" clId="{8CBA7158-69A8-452B-A013-EE143F60BE71}" dt="2024-10-03T15:22:10.582" v="1132" actId="20577"/>
        <pc:sldMkLst>
          <pc:docMk/>
          <pc:sldMk cId="3137080132" sldId="327"/>
        </pc:sldMkLst>
        <pc:spChg chg="mod">
          <ac:chgData name="Chris Worthy" userId="e6351b03c6324f9c" providerId="LiveId" clId="{8CBA7158-69A8-452B-A013-EE143F60BE71}" dt="2024-10-03T15:09:54.356" v="848" actId="20577"/>
          <ac:spMkLst>
            <pc:docMk/>
            <pc:sldMk cId="3137080132" sldId="327"/>
            <ac:spMk id="5" creationId="{11D54D22-9FED-9B87-16BF-07D573AE4ED0}"/>
          </ac:spMkLst>
        </pc:spChg>
        <pc:picChg chg="mod">
          <ac:chgData name="Chris Worthy" userId="e6351b03c6324f9c" providerId="LiveId" clId="{8CBA7158-69A8-452B-A013-EE143F60BE71}" dt="2024-10-03T15:09:59.501" v="850" actId="1076"/>
          <ac:picMkLst>
            <pc:docMk/>
            <pc:sldMk cId="3137080132" sldId="327"/>
            <ac:picMk id="9" creationId="{74E3D255-E099-8BFC-1CDC-9CE5739BDE63}"/>
          </ac:picMkLst>
        </pc:picChg>
      </pc:sldChg>
      <pc:sldChg chg="modSp del mod">
        <pc:chgData name="Chris Worthy" userId="e6351b03c6324f9c" providerId="LiveId" clId="{8CBA7158-69A8-452B-A013-EE143F60BE71}" dt="2024-10-03T15:03:44.849" v="456" actId="47"/>
        <pc:sldMkLst>
          <pc:docMk/>
          <pc:sldMk cId="2769327555" sldId="328"/>
        </pc:sldMkLst>
        <pc:spChg chg="mod">
          <ac:chgData name="Chris Worthy" userId="e6351b03c6324f9c" providerId="LiveId" clId="{8CBA7158-69A8-452B-A013-EE143F60BE71}" dt="2024-10-02T12:52:10.744" v="283" actId="20577"/>
          <ac:spMkLst>
            <pc:docMk/>
            <pc:sldMk cId="2769327555" sldId="328"/>
            <ac:spMk id="2" creationId="{94A15800-946A-F54F-8334-1F8A5B4FEDA7}"/>
          </ac:spMkLst>
        </pc:spChg>
        <pc:spChg chg="mod">
          <ac:chgData name="Chris Worthy" userId="e6351b03c6324f9c" providerId="LiveId" clId="{8CBA7158-69A8-452B-A013-EE143F60BE71}" dt="2024-10-03T15:03:15.645" v="452" actId="6549"/>
          <ac:spMkLst>
            <pc:docMk/>
            <pc:sldMk cId="2769327555" sldId="328"/>
            <ac:spMk id="7" creationId="{61E4683E-1673-2BD5-CF31-06B5FF40524C}"/>
          </ac:spMkLst>
        </pc:spChg>
      </pc:sldChg>
      <pc:sldChg chg="addSp delSp modSp mod">
        <pc:chgData name="Chris Worthy" userId="e6351b03c6324f9c" providerId="LiveId" clId="{8CBA7158-69A8-452B-A013-EE143F60BE71}" dt="2024-10-03T15:26:20.292" v="1140" actId="2"/>
        <pc:sldMkLst>
          <pc:docMk/>
          <pc:sldMk cId="2346885339" sldId="329"/>
        </pc:sldMkLst>
        <pc:spChg chg="add del mod">
          <ac:chgData name="Chris Worthy" userId="e6351b03c6324f9c" providerId="LiveId" clId="{8CBA7158-69A8-452B-A013-EE143F60BE71}" dt="2024-10-03T15:10:56.619" v="852"/>
          <ac:spMkLst>
            <pc:docMk/>
            <pc:sldMk cId="2346885339" sldId="329"/>
            <ac:spMk id="5" creationId="{0799FD86-ED54-25AA-6BE0-3615D4815DE6}"/>
          </ac:spMkLst>
        </pc:spChg>
        <pc:graphicFrameChg chg="add mod modGraphic">
          <ac:chgData name="Chris Worthy" userId="e6351b03c6324f9c" providerId="LiveId" clId="{8CBA7158-69A8-452B-A013-EE143F60BE71}" dt="2024-10-03T15:26:20.292" v="1140" actId="2"/>
          <ac:graphicFrameMkLst>
            <pc:docMk/>
            <pc:sldMk cId="2346885339" sldId="329"/>
            <ac:graphicFrameMk id="6" creationId="{2F92F03B-DCA1-CA7E-50C7-1EE1B655C41E}"/>
          </ac:graphicFrameMkLst>
        </pc:graphicFrameChg>
        <pc:graphicFrameChg chg="del">
          <ac:chgData name="Chris Worthy" userId="e6351b03c6324f9c" providerId="LiveId" clId="{8CBA7158-69A8-452B-A013-EE143F60BE71}" dt="2024-10-03T15:10:08.713" v="851" actId="21"/>
          <ac:graphicFrameMkLst>
            <pc:docMk/>
            <pc:sldMk cId="2346885339" sldId="329"/>
            <ac:graphicFrameMk id="7" creationId="{EB2906CC-93E5-3D6D-EB1F-1398B5305734}"/>
          </ac:graphicFrameMkLst>
        </pc:graphicFrameChg>
      </pc:sldChg>
      <pc:sldChg chg="new del">
        <pc:chgData name="Chris Worthy" userId="e6351b03c6324f9c" providerId="LiveId" clId="{8CBA7158-69A8-452B-A013-EE143F60BE71}" dt="2024-10-02T12:21:48.622" v="29" actId="2696"/>
        <pc:sldMkLst>
          <pc:docMk/>
          <pc:sldMk cId="1828721541" sldId="330"/>
        </pc:sldMkLst>
      </pc:sldChg>
      <pc:sldChg chg="modSp add mod">
        <pc:chgData name="Chris Worthy" userId="e6351b03c6324f9c" providerId="LiveId" clId="{8CBA7158-69A8-452B-A013-EE143F60BE71}" dt="2024-10-02T12:31:03.380" v="42"/>
        <pc:sldMkLst>
          <pc:docMk/>
          <pc:sldMk cId="2693614139" sldId="331"/>
        </pc:sldMkLst>
        <pc:spChg chg="mod">
          <ac:chgData name="Chris Worthy" userId="e6351b03c6324f9c" providerId="LiveId" clId="{8CBA7158-69A8-452B-A013-EE143F60BE71}" dt="2024-10-02T12:30:43.929" v="41" actId="20577"/>
          <ac:spMkLst>
            <pc:docMk/>
            <pc:sldMk cId="2693614139" sldId="331"/>
            <ac:spMk id="3" creationId="{BBD450AC-481C-BB49-8EFB-D32C040E893D}"/>
          </ac:spMkLst>
        </pc:spChg>
        <pc:spChg chg="mod">
          <ac:chgData name="Chris Worthy" userId="e6351b03c6324f9c" providerId="LiveId" clId="{8CBA7158-69A8-452B-A013-EE143F60BE71}" dt="2024-10-02T12:31:03.380" v="42"/>
          <ac:spMkLst>
            <pc:docMk/>
            <pc:sldMk cId="2693614139" sldId="331"/>
            <ac:spMk id="4" creationId="{23AFE6E0-2BD0-674F-8BB3-28A894D2A2A1}"/>
          </ac:spMkLst>
        </pc:spChg>
        <pc:picChg chg="mod">
          <ac:chgData name="Chris Worthy" userId="e6351b03c6324f9c" providerId="LiveId" clId="{8CBA7158-69A8-452B-A013-EE143F60BE71}" dt="2024-10-02T12:30:29.847" v="37" actId="14826"/>
          <ac:picMkLst>
            <pc:docMk/>
            <pc:sldMk cId="2693614139" sldId="331"/>
            <ac:picMk id="5" creationId="{C1C634F0-3747-4F5B-83A3-28C6C18FBCF4}"/>
          </ac:picMkLst>
        </pc:picChg>
      </pc:sldChg>
      <pc:sldChg chg="add del">
        <pc:chgData name="Chris Worthy" userId="e6351b03c6324f9c" providerId="LiveId" clId="{8CBA7158-69A8-452B-A013-EE143F60BE71}" dt="2024-10-03T15:03:29.849" v="454" actId="2890"/>
        <pc:sldMkLst>
          <pc:docMk/>
          <pc:sldMk cId="670605790" sldId="332"/>
        </pc:sldMkLst>
      </pc:sldChg>
      <pc:sldChg chg="modSp add mod modNotes modNotesTx">
        <pc:chgData name="Chris Worthy" userId="e6351b03c6324f9c" providerId="LiveId" clId="{8CBA7158-69A8-452B-A013-EE143F60BE71}" dt="2024-10-03T15:25:44.224" v="1139"/>
        <pc:sldMkLst>
          <pc:docMk/>
          <pc:sldMk cId="2223560148" sldId="332"/>
        </pc:sldMkLst>
        <pc:spChg chg="mod">
          <ac:chgData name="Chris Worthy" userId="e6351b03c6324f9c" providerId="LiveId" clId="{8CBA7158-69A8-452B-A013-EE143F60BE71}" dt="2024-10-03T15:03:53.731" v="476" actId="20577"/>
          <ac:spMkLst>
            <pc:docMk/>
            <pc:sldMk cId="2223560148" sldId="332"/>
            <ac:spMk id="2" creationId="{94A15800-946A-F54F-8334-1F8A5B4FEDA7}"/>
          </ac:spMkLst>
        </pc:spChg>
        <pc:graphicFrameChg chg="mod">
          <ac:chgData name="Chris Worthy" userId="e6351b03c6324f9c" providerId="LiveId" clId="{8CBA7158-69A8-452B-A013-EE143F60BE71}" dt="2024-10-03T15:07:15.033" v="669" actId="20577"/>
          <ac:graphicFrameMkLst>
            <pc:docMk/>
            <pc:sldMk cId="2223560148" sldId="332"/>
            <ac:graphicFrameMk id="8" creationId="{BAFD1FCB-10C8-CF44-201A-D869FF44BAAF}"/>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D2CB4-68C7-40CB-9FCE-CD54ACC032A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C394FED-132A-4FAB-A516-5D4AF4D257DF}">
      <dgm:prSet custT="1"/>
      <dgm:spPr/>
      <dgm:t>
        <a:bodyPr/>
        <a:lstStyle/>
        <a:p>
          <a:r>
            <a:rPr lang="en-US" sz="3600" dirty="0">
              <a:solidFill>
                <a:srgbClr val="022077"/>
              </a:solidFill>
              <a:latin typeface="Arial" panose="020B0604020202020204" pitchFamily="34" charset="0"/>
              <a:cs typeface="Arial" panose="020B0604020202020204" pitchFamily="34" charset="0"/>
            </a:rPr>
            <a:t>Mission to end sexual &amp; gender-based violence against women &amp; children </a:t>
          </a:r>
        </a:p>
      </dgm:t>
    </dgm:pt>
    <dgm:pt modelId="{B6417D5C-799B-40B0-8ECE-B323BE1832C1}" type="parTrans" cxnId="{27CBBD8D-70E3-40A0-BE37-A9AB5CBAD70C}">
      <dgm:prSet/>
      <dgm:spPr/>
      <dgm:t>
        <a:bodyPr/>
        <a:lstStyle/>
        <a:p>
          <a:endParaRPr lang="en-US"/>
        </a:p>
      </dgm:t>
    </dgm:pt>
    <dgm:pt modelId="{32A35937-EEB3-4811-B8D4-4B4BB2B7CDF6}" type="sibTrans" cxnId="{27CBBD8D-70E3-40A0-BE37-A9AB5CBAD70C}">
      <dgm:prSet/>
      <dgm:spPr/>
      <dgm:t>
        <a:bodyPr/>
        <a:lstStyle/>
        <a:p>
          <a:endParaRPr lang="en-US"/>
        </a:p>
      </dgm:t>
    </dgm:pt>
    <dgm:pt modelId="{83EF3DE2-B82A-4B3A-A6B8-020CF3D5B3AA}">
      <dgm:prSet custT="1"/>
      <dgm:spPr/>
      <dgm:t>
        <a:bodyPr/>
        <a:lstStyle/>
        <a:p>
          <a:r>
            <a:rPr lang="en-US" sz="3600" dirty="0">
              <a:solidFill>
                <a:srgbClr val="022077"/>
              </a:solidFill>
              <a:latin typeface="Arial" panose="020B0604020202020204" pitchFamily="34" charset="0"/>
              <a:cs typeface="Arial" panose="020B0604020202020204" pitchFamily="34" charset="0"/>
            </a:rPr>
            <a:t>Country-based hub for South Africa programming </a:t>
          </a:r>
          <a:br>
            <a:rPr lang="en-US" sz="3600" dirty="0">
              <a:solidFill>
                <a:srgbClr val="022077"/>
              </a:solidFill>
              <a:latin typeface="Arial" panose="020B0604020202020204" pitchFamily="34" charset="0"/>
              <a:cs typeface="Arial" panose="020B0604020202020204" pitchFamily="34" charset="0"/>
            </a:rPr>
          </a:br>
          <a:r>
            <a:rPr lang="en-US" sz="3600" dirty="0">
              <a:solidFill>
                <a:srgbClr val="022077"/>
              </a:solidFill>
              <a:latin typeface="Arial" panose="020B0604020202020204" pitchFamily="34" charset="0"/>
              <a:cs typeface="Arial" panose="020B0604020202020204" pitchFamily="34" charset="0"/>
            </a:rPr>
            <a:t>&amp; research</a:t>
          </a:r>
        </a:p>
      </dgm:t>
    </dgm:pt>
    <dgm:pt modelId="{46DF1287-7AB2-46D5-8D9A-54DE3D4F3FF8}" type="parTrans" cxnId="{04C8E565-F365-4C50-8F88-27DA96A39C06}">
      <dgm:prSet/>
      <dgm:spPr/>
      <dgm:t>
        <a:bodyPr/>
        <a:lstStyle/>
        <a:p>
          <a:endParaRPr lang="en-US"/>
        </a:p>
      </dgm:t>
    </dgm:pt>
    <dgm:pt modelId="{CD65F491-90EB-4C07-AAB4-2F54B5ADB9E2}" type="sibTrans" cxnId="{04C8E565-F365-4C50-8F88-27DA96A39C06}">
      <dgm:prSet/>
      <dgm:spPr/>
      <dgm:t>
        <a:bodyPr/>
        <a:lstStyle/>
        <a:p>
          <a:endParaRPr lang="en-US"/>
        </a:p>
      </dgm:t>
    </dgm:pt>
    <dgm:pt modelId="{84994E67-FC18-48B7-AA72-5C0009AC2398}">
      <dgm:prSet custT="1"/>
      <dgm:spPr/>
      <dgm:t>
        <a:bodyPr/>
        <a:lstStyle/>
        <a:p>
          <a:r>
            <a:rPr lang="en-US" sz="3600" dirty="0">
              <a:solidFill>
                <a:srgbClr val="022077"/>
              </a:solidFill>
              <a:latin typeface="Arial" panose="020B0604020202020204" pitchFamily="34" charset="0"/>
              <a:cs typeface="Arial" panose="020B0604020202020204" pitchFamily="34" charset="0"/>
            </a:rPr>
            <a:t>Sexual violence prevention, survivor support</a:t>
          </a:r>
        </a:p>
      </dgm:t>
    </dgm:pt>
    <dgm:pt modelId="{386B3986-C2A0-4DE6-9BB4-7C51B7BB67D1}" type="parTrans" cxnId="{BA09FA4A-369A-40D2-9D82-EDB34A36FF2F}">
      <dgm:prSet/>
      <dgm:spPr/>
      <dgm:t>
        <a:bodyPr/>
        <a:lstStyle/>
        <a:p>
          <a:endParaRPr lang="en-US"/>
        </a:p>
      </dgm:t>
    </dgm:pt>
    <dgm:pt modelId="{E4E888D3-423E-4D3F-B279-2C601B6530D9}" type="sibTrans" cxnId="{BA09FA4A-369A-40D2-9D82-EDB34A36FF2F}">
      <dgm:prSet/>
      <dgm:spPr/>
      <dgm:t>
        <a:bodyPr/>
        <a:lstStyle/>
        <a:p>
          <a:endParaRPr lang="en-US"/>
        </a:p>
      </dgm:t>
    </dgm:pt>
    <dgm:pt modelId="{C837E6ED-BA13-45A9-94F9-895878346DB9}" type="pres">
      <dgm:prSet presAssocID="{F5DD2CB4-68C7-40CB-9FCE-CD54ACC032A4}" presName="vert0" presStyleCnt="0">
        <dgm:presLayoutVars>
          <dgm:dir/>
          <dgm:animOne val="branch"/>
          <dgm:animLvl val="lvl"/>
        </dgm:presLayoutVars>
      </dgm:prSet>
      <dgm:spPr/>
      <dgm:t>
        <a:bodyPr/>
        <a:lstStyle/>
        <a:p>
          <a:endParaRPr lang="en-US"/>
        </a:p>
      </dgm:t>
    </dgm:pt>
    <dgm:pt modelId="{A046EB53-8F45-4363-A108-3C63AABE51AA}" type="pres">
      <dgm:prSet presAssocID="{CC394FED-132A-4FAB-A516-5D4AF4D257DF}" presName="thickLine" presStyleLbl="alignNode1" presStyleIdx="0" presStyleCnt="3"/>
      <dgm:spPr/>
    </dgm:pt>
    <dgm:pt modelId="{48E08091-65FD-4561-BE9F-E180150448B8}" type="pres">
      <dgm:prSet presAssocID="{CC394FED-132A-4FAB-A516-5D4AF4D257DF}" presName="horz1" presStyleCnt="0"/>
      <dgm:spPr/>
    </dgm:pt>
    <dgm:pt modelId="{2BFAD283-AE4B-4FCF-B822-EE974D1023A2}" type="pres">
      <dgm:prSet presAssocID="{CC394FED-132A-4FAB-A516-5D4AF4D257DF}" presName="tx1" presStyleLbl="revTx" presStyleIdx="0" presStyleCnt="3"/>
      <dgm:spPr/>
      <dgm:t>
        <a:bodyPr/>
        <a:lstStyle/>
        <a:p>
          <a:endParaRPr lang="en-US"/>
        </a:p>
      </dgm:t>
    </dgm:pt>
    <dgm:pt modelId="{2E5DBE88-99B9-4E9B-932B-0AC967ADC38D}" type="pres">
      <dgm:prSet presAssocID="{CC394FED-132A-4FAB-A516-5D4AF4D257DF}" presName="vert1" presStyleCnt="0"/>
      <dgm:spPr/>
    </dgm:pt>
    <dgm:pt modelId="{639150E9-72E2-43F6-84BD-203D0C094625}" type="pres">
      <dgm:prSet presAssocID="{83EF3DE2-B82A-4B3A-A6B8-020CF3D5B3AA}" presName="thickLine" presStyleLbl="alignNode1" presStyleIdx="1" presStyleCnt="3"/>
      <dgm:spPr/>
    </dgm:pt>
    <dgm:pt modelId="{79AD7B38-8F6A-4120-848F-54BC4F63D3C0}" type="pres">
      <dgm:prSet presAssocID="{83EF3DE2-B82A-4B3A-A6B8-020CF3D5B3AA}" presName="horz1" presStyleCnt="0"/>
      <dgm:spPr/>
    </dgm:pt>
    <dgm:pt modelId="{94BB9F62-42E7-4774-81D2-33C9882F5EB7}" type="pres">
      <dgm:prSet presAssocID="{83EF3DE2-B82A-4B3A-A6B8-020CF3D5B3AA}" presName="tx1" presStyleLbl="revTx" presStyleIdx="1" presStyleCnt="3"/>
      <dgm:spPr/>
      <dgm:t>
        <a:bodyPr/>
        <a:lstStyle/>
        <a:p>
          <a:endParaRPr lang="en-US"/>
        </a:p>
      </dgm:t>
    </dgm:pt>
    <dgm:pt modelId="{456125FB-E23F-4678-9C4C-73DC6DCA5D12}" type="pres">
      <dgm:prSet presAssocID="{83EF3DE2-B82A-4B3A-A6B8-020CF3D5B3AA}" presName="vert1" presStyleCnt="0"/>
      <dgm:spPr/>
    </dgm:pt>
    <dgm:pt modelId="{5EB9F29E-B7D4-4F8B-AF54-58E1A4C7FF77}" type="pres">
      <dgm:prSet presAssocID="{84994E67-FC18-48B7-AA72-5C0009AC2398}" presName="thickLine" presStyleLbl="alignNode1" presStyleIdx="2" presStyleCnt="3"/>
      <dgm:spPr/>
    </dgm:pt>
    <dgm:pt modelId="{DE7046FB-A803-4A04-8A9A-D579E72CC527}" type="pres">
      <dgm:prSet presAssocID="{84994E67-FC18-48B7-AA72-5C0009AC2398}" presName="horz1" presStyleCnt="0"/>
      <dgm:spPr/>
    </dgm:pt>
    <dgm:pt modelId="{E431E980-666E-4C24-A7AA-4328EACDECCC}" type="pres">
      <dgm:prSet presAssocID="{84994E67-FC18-48B7-AA72-5C0009AC2398}" presName="tx1" presStyleLbl="revTx" presStyleIdx="2" presStyleCnt="3"/>
      <dgm:spPr/>
      <dgm:t>
        <a:bodyPr/>
        <a:lstStyle/>
        <a:p>
          <a:endParaRPr lang="en-US"/>
        </a:p>
      </dgm:t>
    </dgm:pt>
    <dgm:pt modelId="{00DCA835-06C9-4114-BA75-34E56914570E}" type="pres">
      <dgm:prSet presAssocID="{84994E67-FC18-48B7-AA72-5C0009AC2398}" presName="vert1" presStyleCnt="0"/>
      <dgm:spPr/>
    </dgm:pt>
  </dgm:ptLst>
  <dgm:cxnLst>
    <dgm:cxn modelId="{F161934B-B668-4E94-97C2-550915EF4BC7}" type="presOf" srcId="{83EF3DE2-B82A-4B3A-A6B8-020CF3D5B3AA}" destId="{94BB9F62-42E7-4774-81D2-33C9882F5EB7}" srcOrd="0" destOrd="0" presId="urn:microsoft.com/office/officeart/2008/layout/LinedList"/>
    <dgm:cxn modelId="{27CBBD8D-70E3-40A0-BE37-A9AB5CBAD70C}" srcId="{F5DD2CB4-68C7-40CB-9FCE-CD54ACC032A4}" destId="{CC394FED-132A-4FAB-A516-5D4AF4D257DF}" srcOrd="0" destOrd="0" parTransId="{B6417D5C-799B-40B0-8ECE-B323BE1832C1}" sibTransId="{32A35937-EEB3-4811-B8D4-4B4BB2B7CDF6}"/>
    <dgm:cxn modelId="{8FD020AE-4347-4A66-B216-B55286D898BE}" type="presOf" srcId="{84994E67-FC18-48B7-AA72-5C0009AC2398}" destId="{E431E980-666E-4C24-A7AA-4328EACDECCC}" srcOrd="0" destOrd="0" presId="urn:microsoft.com/office/officeart/2008/layout/LinedList"/>
    <dgm:cxn modelId="{BA09FA4A-369A-40D2-9D82-EDB34A36FF2F}" srcId="{F5DD2CB4-68C7-40CB-9FCE-CD54ACC032A4}" destId="{84994E67-FC18-48B7-AA72-5C0009AC2398}" srcOrd="2" destOrd="0" parTransId="{386B3986-C2A0-4DE6-9BB4-7C51B7BB67D1}" sibTransId="{E4E888D3-423E-4D3F-B279-2C601B6530D9}"/>
    <dgm:cxn modelId="{04C8E565-F365-4C50-8F88-27DA96A39C06}" srcId="{F5DD2CB4-68C7-40CB-9FCE-CD54ACC032A4}" destId="{83EF3DE2-B82A-4B3A-A6B8-020CF3D5B3AA}" srcOrd="1" destOrd="0" parTransId="{46DF1287-7AB2-46D5-8D9A-54DE3D4F3FF8}" sibTransId="{CD65F491-90EB-4C07-AAB4-2F54B5ADB9E2}"/>
    <dgm:cxn modelId="{0FF27B73-788A-4247-AC54-00CD840D5040}" type="presOf" srcId="{CC394FED-132A-4FAB-A516-5D4AF4D257DF}" destId="{2BFAD283-AE4B-4FCF-B822-EE974D1023A2}" srcOrd="0" destOrd="0" presId="urn:microsoft.com/office/officeart/2008/layout/LinedList"/>
    <dgm:cxn modelId="{9B562A44-66AA-460E-82A3-4398BB44B45B}" type="presOf" srcId="{F5DD2CB4-68C7-40CB-9FCE-CD54ACC032A4}" destId="{C837E6ED-BA13-45A9-94F9-895878346DB9}" srcOrd="0" destOrd="0" presId="urn:microsoft.com/office/officeart/2008/layout/LinedList"/>
    <dgm:cxn modelId="{93C15072-F988-4CD6-9B29-5EFF00BD0318}" type="presParOf" srcId="{C837E6ED-BA13-45A9-94F9-895878346DB9}" destId="{A046EB53-8F45-4363-A108-3C63AABE51AA}" srcOrd="0" destOrd="0" presId="urn:microsoft.com/office/officeart/2008/layout/LinedList"/>
    <dgm:cxn modelId="{DE1ECAA2-CF2D-4C16-A27A-05EB131D400D}" type="presParOf" srcId="{C837E6ED-BA13-45A9-94F9-895878346DB9}" destId="{48E08091-65FD-4561-BE9F-E180150448B8}" srcOrd="1" destOrd="0" presId="urn:microsoft.com/office/officeart/2008/layout/LinedList"/>
    <dgm:cxn modelId="{29273996-6578-4C6C-BE05-9ADD81E56DDF}" type="presParOf" srcId="{48E08091-65FD-4561-BE9F-E180150448B8}" destId="{2BFAD283-AE4B-4FCF-B822-EE974D1023A2}" srcOrd="0" destOrd="0" presId="urn:microsoft.com/office/officeart/2008/layout/LinedList"/>
    <dgm:cxn modelId="{E2DD54CD-BC23-4E36-9877-B2A16B2C02B0}" type="presParOf" srcId="{48E08091-65FD-4561-BE9F-E180150448B8}" destId="{2E5DBE88-99B9-4E9B-932B-0AC967ADC38D}" srcOrd="1" destOrd="0" presId="urn:microsoft.com/office/officeart/2008/layout/LinedList"/>
    <dgm:cxn modelId="{2D56B2E9-69A1-4F7B-ABBA-5D75CFFA79D4}" type="presParOf" srcId="{C837E6ED-BA13-45A9-94F9-895878346DB9}" destId="{639150E9-72E2-43F6-84BD-203D0C094625}" srcOrd="2" destOrd="0" presId="urn:microsoft.com/office/officeart/2008/layout/LinedList"/>
    <dgm:cxn modelId="{C63C7D8B-E2AB-4386-A053-F58746480854}" type="presParOf" srcId="{C837E6ED-BA13-45A9-94F9-895878346DB9}" destId="{79AD7B38-8F6A-4120-848F-54BC4F63D3C0}" srcOrd="3" destOrd="0" presId="urn:microsoft.com/office/officeart/2008/layout/LinedList"/>
    <dgm:cxn modelId="{1D81537E-F4A9-4CCD-8F74-5392C9DD9FF2}" type="presParOf" srcId="{79AD7B38-8F6A-4120-848F-54BC4F63D3C0}" destId="{94BB9F62-42E7-4774-81D2-33C9882F5EB7}" srcOrd="0" destOrd="0" presId="urn:microsoft.com/office/officeart/2008/layout/LinedList"/>
    <dgm:cxn modelId="{AF527CDF-649A-4CD0-A844-D47926CF2297}" type="presParOf" srcId="{79AD7B38-8F6A-4120-848F-54BC4F63D3C0}" destId="{456125FB-E23F-4678-9C4C-73DC6DCA5D12}" srcOrd="1" destOrd="0" presId="urn:microsoft.com/office/officeart/2008/layout/LinedList"/>
    <dgm:cxn modelId="{7CE977E8-0FDF-4EE3-BDD2-B79F517ED46C}" type="presParOf" srcId="{C837E6ED-BA13-45A9-94F9-895878346DB9}" destId="{5EB9F29E-B7D4-4F8B-AF54-58E1A4C7FF77}" srcOrd="4" destOrd="0" presId="urn:microsoft.com/office/officeart/2008/layout/LinedList"/>
    <dgm:cxn modelId="{6308DDB3-2242-4E9E-853E-D950003D2195}" type="presParOf" srcId="{C837E6ED-BA13-45A9-94F9-895878346DB9}" destId="{DE7046FB-A803-4A04-8A9A-D579E72CC527}" srcOrd="5" destOrd="0" presId="urn:microsoft.com/office/officeart/2008/layout/LinedList"/>
    <dgm:cxn modelId="{7CDA549B-EAF2-4F98-ABE9-70EA9C02CD81}" type="presParOf" srcId="{DE7046FB-A803-4A04-8A9A-D579E72CC527}" destId="{E431E980-666E-4C24-A7AA-4328EACDECCC}" srcOrd="0" destOrd="0" presId="urn:microsoft.com/office/officeart/2008/layout/LinedList"/>
    <dgm:cxn modelId="{4015106F-38A5-4CDE-B4CC-128A317551CC}" type="presParOf" srcId="{DE7046FB-A803-4A04-8A9A-D579E72CC527}" destId="{00DCA835-06C9-4114-BA75-34E5691457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DD2CB4-68C7-40CB-9FCE-CD54ACC032A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C394FED-132A-4FAB-A516-5D4AF4D257DF}">
      <dgm:prSet custT="1"/>
      <dgm:spPr/>
      <dgm:t>
        <a:bodyPr/>
        <a:lstStyle/>
        <a:p>
          <a:r>
            <a:rPr lang="en-US" sz="3600" dirty="0">
              <a:solidFill>
                <a:srgbClr val="022077"/>
              </a:solidFill>
              <a:latin typeface="Arial" panose="020B0604020202020204" pitchFamily="34" charset="0"/>
              <a:cs typeface="Arial" panose="020B0604020202020204" pitchFamily="34" charset="0"/>
            </a:rPr>
            <a:t>Mission to ensure Tanzanian children &amp; youth can access quality education</a:t>
          </a:r>
        </a:p>
      </dgm:t>
    </dgm:pt>
    <dgm:pt modelId="{B6417D5C-799B-40B0-8ECE-B323BE1832C1}" type="parTrans" cxnId="{27CBBD8D-70E3-40A0-BE37-A9AB5CBAD70C}">
      <dgm:prSet/>
      <dgm:spPr/>
      <dgm:t>
        <a:bodyPr/>
        <a:lstStyle/>
        <a:p>
          <a:endParaRPr lang="en-US"/>
        </a:p>
      </dgm:t>
    </dgm:pt>
    <dgm:pt modelId="{32A35937-EEB3-4811-B8D4-4B4BB2B7CDF6}" type="sibTrans" cxnId="{27CBBD8D-70E3-40A0-BE37-A9AB5CBAD70C}">
      <dgm:prSet/>
      <dgm:spPr/>
      <dgm:t>
        <a:bodyPr/>
        <a:lstStyle/>
        <a:p>
          <a:endParaRPr lang="en-US"/>
        </a:p>
      </dgm:t>
    </dgm:pt>
    <dgm:pt modelId="{83EF3DE2-B82A-4B3A-A6B8-020CF3D5B3AA}">
      <dgm:prSet custT="1"/>
      <dgm:spPr/>
      <dgm:t>
        <a:bodyPr/>
        <a:lstStyle/>
        <a:p>
          <a:r>
            <a:rPr lang="en-US" sz="3600" dirty="0">
              <a:solidFill>
                <a:srgbClr val="022077"/>
              </a:solidFill>
              <a:latin typeface="Arial" panose="020B0604020202020204" pitchFamily="34" charset="0"/>
              <a:cs typeface="Arial" panose="020B0604020202020204" pitchFamily="34" charset="0"/>
            </a:rPr>
            <a:t>Core programs: student sponsorship, professional development for teachers, model schools</a:t>
          </a:r>
        </a:p>
      </dgm:t>
    </dgm:pt>
    <dgm:pt modelId="{46DF1287-7AB2-46D5-8D9A-54DE3D4F3FF8}" type="parTrans" cxnId="{04C8E565-F365-4C50-8F88-27DA96A39C06}">
      <dgm:prSet/>
      <dgm:spPr/>
      <dgm:t>
        <a:bodyPr/>
        <a:lstStyle/>
        <a:p>
          <a:endParaRPr lang="en-US"/>
        </a:p>
      </dgm:t>
    </dgm:pt>
    <dgm:pt modelId="{CD65F491-90EB-4C07-AAB4-2F54B5ADB9E2}" type="sibTrans" cxnId="{04C8E565-F365-4C50-8F88-27DA96A39C06}">
      <dgm:prSet/>
      <dgm:spPr/>
      <dgm:t>
        <a:bodyPr/>
        <a:lstStyle/>
        <a:p>
          <a:endParaRPr lang="en-US"/>
        </a:p>
      </dgm:t>
    </dgm:pt>
    <dgm:pt modelId="{84994E67-FC18-48B7-AA72-5C0009AC2398}">
      <dgm:prSet custT="1"/>
      <dgm:spPr/>
      <dgm:t>
        <a:bodyPr/>
        <a:lstStyle/>
        <a:p>
          <a:r>
            <a:rPr lang="en-US" sz="3600" dirty="0">
              <a:solidFill>
                <a:srgbClr val="022077"/>
              </a:solidFill>
              <a:latin typeface="Arial" panose="020B0604020202020204" pitchFamily="34" charset="0"/>
              <a:cs typeface="Arial" panose="020B0604020202020204" pitchFamily="34" charset="0"/>
            </a:rPr>
            <a:t>Concentrated effort focusing on school safety – girls free from physical &amp; emotional harm</a:t>
          </a:r>
        </a:p>
      </dgm:t>
    </dgm:pt>
    <dgm:pt modelId="{386B3986-C2A0-4DE6-9BB4-7C51B7BB67D1}" type="parTrans" cxnId="{BA09FA4A-369A-40D2-9D82-EDB34A36FF2F}">
      <dgm:prSet/>
      <dgm:spPr/>
      <dgm:t>
        <a:bodyPr/>
        <a:lstStyle/>
        <a:p>
          <a:endParaRPr lang="en-US"/>
        </a:p>
      </dgm:t>
    </dgm:pt>
    <dgm:pt modelId="{E4E888D3-423E-4D3F-B279-2C601B6530D9}" type="sibTrans" cxnId="{BA09FA4A-369A-40D2-9D82-EDB34A36FF2F}">
      <dgm:prSet/>
      <dgm:spPr/>
      <dgm:t>
        <a:bodyPr/>
        <a:lstStyle/>
        <a:p>
          <a:endParaRPr lang="en-US"/>
        </a:p>
      </dgm:t>
    </dgm:pt>
    <dgm:pt modelId="{C837E6ED-BA13-45A9-94F9-895878346DB9}" type="pres">
      <dgm:prSet presAssocID="{F5DD2CB4-68C7-40CB-9FCE-CD54ACC032A4}" presName="vert0" presStyleCnt="0">
        <dgm:presLayoutVars>
          <dgm:dir/>
          <dgm:animOne val="branch"/>
          <dgm:animLvl val="lvl"/>
        </dgm:presLayoutVars>
      </dgm:prSet>
      <dgm:spPr/>
      <dgm:t>
        <a:bodyPr/>
        <a:lstStyle/>
        <a:p>
          <a:endParaRPr lang="en-US"/>
        </a:p>
      </dgm:t>
    </dgm:pt>
    <dgm:pt modelId="{A046EB53-8F45-4363-A108-3C63AABE51AA}" type="pres">
      <dgm:prSet presAssocID="{CC394FED-132A-4FAB-A516-5D4AF4D257DF}" presName="thickLine" presStyleLbl="alignNode1" presStyleIdx="0" presStyleCnt="3"/>
      <dgm:spPr/>
    </dgm:pt>
    <dgm:pt modelId="{48E08091-65FD-4561-BE9F-E180150448B8}" type="pres">
      <dgm:prSet presAssocID="{CC394FED-132A-4FAB-A516-5D4AF4D257DF}" presName="horz1" presStyleCnt="0"/>
      <dgm:spPr/>
    </dgm:pt>
    <dgm:pt modelId="{2BFAD283-AE4B-4FCF-B822-EE974D1023A2}" type="pres">
      <dgm:prSet presAssocID="{CC394FED-132A-4FAB-A516-5D4AF4D257DF}" presName="tx1" presStyleLbl="revTx" presStyleIdx="0" presStyleCnt="3"/>
      <dgm:spPr/>
      <dgm:t>
        <a:bodyPr/>
        <a:lstStyle/>
        <a:p>
          <a:endParaRPr lang="en-US"/>
        </a:p>
      </dgm:t>
    </dgm:pt>
    <dgm:pt modelId="{2E5DBE88-99B9-4E9B-932B-0AC967ADC38D}" type="pres">
      <dgm:prSet presAssocID="{CC394FED-132A-4FAB-A516-5D4AF4D257DF}" presName="vert1" presStyleCnt="0"/>
      <dgm:spPr/>
    </dgm:pt>
    <dgm:pt modelId="{639150E9-72E2-43F6-84BD-203D0C094625}" type="pres">
      <dgm:prSet presAssocID="{83EF3DE2-B82A-4B3A-A6B8-020CF3D5B3AA}" presName="thickLine" presStyleLbl="alignNode1" presStyleIdx="1" presStyleCnt="3"/>
      <dgm:spPr/>
    </dgm:pt>
    <dgm:pt modelId="{79AD7B38-8F6A-4120-848F-54BC4F63D3C0}" type="pres">
      <dgm:prSet presAssocID="{83EF3DE2-B82A-4B3A-A6B8-020CF3D5B3AA}" presName="horz1" presStyleCnt="0"/>
      <dgm:spPr/>
    </dgm:pt>
    <dgm:pt modelId="{94BB9F62-42E7-4774-81D2-33C9882F5EB7}" type="pres">
      <dgm:prSet presAssocID="{83EF3DE2-B82A-4B3A-A6B8-020CF3D5B3AA}" presName="tx1" presStyleLbl="revTx" presStyleIdx="1" presStyleCnt="3"/>
      <dgm:spPr/>
      <dgm:t>
        <a:bodyPr/>
        <a:lstStyle/>
        <a:p>
          <a:endParaRPr lang="en-US"/>
        </a:p>
      </dgm:t>
    </dgm:pt>
    <dgm:pt modelId="{456125FB-E23F-4678-9C4C-73DC6DCA5D12}" type="pres">
      <dgm:prSet presAssocID="{83EF3DE2-B82A-4B3A-A6B8-020CF3D5B3AA}" presName="vert1" presStyleCnt="0"/>
      <dgm:spPr/>
    </dgm:pt>
    <dgm:pt modelId="{5EB9F29E-B7D4-4F8B-AF54-58E1A4C7FF77}" type="pres">
      <dgm:prSet presAssocID="{84994E67-FC18-48B7-AA72-5C0009AC2398}" presName="thickLine" presStyleLbl="alignNode1" presStyleIdx="2" presStyleCnt="3"/>
      <dgm:spPr/>
    </dgm:pt>
    <dgm:pt modelId="{DE7046FB-A803-4A04-8A9A-D579E72CC527}" type="pres">
      <dgm:prSet presAssocID="{84994E67-FC18-48B7-AA72-5C0009AC2398}" presName="horz1" presStyleCnt="0"/>
      <dgm:spPr/>
    </dgm:pt>
    <dgm:pt modelId="{E431E980-666E-4C24-A7AA-4328EACDECCC}" type="pres">
      <dgm:prSet presAssocID="{84994E67-FC18-48B7-AA72-5C0009AC2398}" presName="tx1" presStyleLbl="revTx" presStyleIdx="2" presStyleCnt="3"/>
      <dgm:spPr/>
      <dgm:t>
        <a:bodyPr/>
        <a:lstStyle/>
        <a:p>
          <a:endParaRPr lang="en-US"/>
        </a:p>
      </dgm:t>
    </dgm:pt>
    <dgm:pt modelId="{00DCA835-06C9-4114-BA75-34E56914570E}" type="pres">
      <dgm:prSet presAssocID="{84994E67-FC18-48B7-AA72-5C0009AC2398}" presName="vert1" presStyleCnt="0"/>
      <dgm:spPr/>
    </dgm:pt>
  </dgm:ptLst>
  <dgm:cxnLst>
    <dgm:cxn modelId="{F161934B-B668-4E94-97C2-550915EF4BC7}" type="presOf" srcId="{83EF3DE2-B82A-4B3A-A6B8-020CF3D5B3AA}" destId="{94BB9F62-42E7-4774-81D2-33C9882F5EB7}" srcOrd="0" destOrd="0" presId="urn:microsoft.com/office/officeart/2008/layout/LinedList"/>
    <dgm:cxn modelId="{27CBBD8D-70E3-40A0-BE37-A9AB5CBAD70C}" srcId="{F5DD2CB4-68C7-40CB-9FCE-CD54ACC032A4}" destId="{CC394FED-132A-4FAB-A516-5D4AF4D257DF}" srcOrd="0" destOrd="0" parTransId="{B6417D5C-799B-40B0-8ECE-B323BE1832C1}" sibTransId="{32A35937-EEB3-4811-B8D4-4B4BB2B7CDF6}"/>
    <dgm:cxn modelId="{8FD020AE-4347-4A66-B216-B55286D898BE}" type="presOf" srcId="{84994E67-FC18-48B7-AA72-5C0009AC2398}" destId="{E431E980-666E-4C24-A7AA-4328EACDECCC}" srcOrd="0" destOrd="0" presId="urn:microsoft.com/office/officeart/2008/layout/LinedList"/>
    <dgm:cxn modelId="{BA09FA4A-369A-40D2-9D82-EDB34A36FF2F}" srcId="{F5DD2CB4-68C7-40CB-9FCE-CD54ACC032A4}" destId="{84994E67-FC18-48B7-AA72-5C0009AC2398}" srcOrd="2" destOrd="0" parTransId="{386B3986-C2A0-4DE6-9BB4-7C51B7BB67D1}" sibTransId="{E4E888D3-423E-4D3F-B279-2C601B6530D9}"/>
    <dgm:cxn modelId="{04C8E565-F365-4C50-8F88-27DA96A39C06}" srcId="{F5DD2CB4-68C7-40CB-9FCE-CD54ACC032A4}" destId="{83EF3DE2-B82A-4B3A-A6B8-020CF3D5B3AA}" srcOrd="1" destOrd="0" parTransId="{46DF1287-7AB2-46D5-8D9A-54DE3D4F3FF8}" sibTransId="{CD65F491-90EB-4C07-AAB4-2F54B5ADB9E2}"/>
    <dgm:cxn modelId="{0FF27B73-788A-4247-AC54-00CD840D5040}" type="presOf" srcId="{CC394FED-132A-4FAB-A516-5D4AF4D257DF}" destId="{2BFAD283-AE4B-4FCF-B822-EE974D1023A2}" srcOrd="0" destOrd="0" presId="urn:microsoft.com/office/officeart/2008/layout/LinedList"/>
    <dgm:cxn modelId="{9B562A44-66AA-460E-82A3-4398BB44B45B}" type="presOf" srcId="{F5DD2CB4-68C7-40CB-9FCE-CD54ACC032A4}" destId="{C837E6ED-BA13-45A9-94F9-895878346DB9}" srcOrd="0" destOrd="0" presId="urn:microsoft.com/office/officeart/2008/layout/LinedList"/>
    <dgm:cxn modelId="{93C15072-F988-4CD6-9B29-5EFF00BD0318}" type="presParOf" srcId="{C837E6ED-BA13-45A9-94F9-895878346DB9}" destId="{A046EB53-8F45-4363-A108-3C63AABE51AA}" srcOrd="0" destOrd="0" presId="urn:microsoft.com/office/officeart/2008/layout/LinedList"/>
    <dgm:cxn modelId="{DE1ECAA2-CF2D-4C16-A27A-05EB131D400D}" type="presParOf" srcId="{C837E6ED-BA13-45A9-94F9-895878346DB9}" destId="{48E08091-65FD-4561-BE9F-E180150448B8}" srcOrd="1" destOrd="0" presId="urn:microsoft.com/office/officeart/2008/layout/LinedList"/>
    <dgm:cxn modelId="{29273996-6578-4C6C-BE05-9ADD81E56DDF}" type="presParOf" srcId="{48E08091-65FD-4561-BE9F-E180150448B8}" destId="{2BFAD283-AE4B-4FCF-B822-EE974D1023A2}" srcOrd="0" destOrd="0" presId="urn:microsoft.com/office/officeart/2008/layout/LinedList"/>
    <dgm:cxn modelId="{E2DD54CD-BC23-4E36-9877-B2A16B2C02B0}" type="presParOf" srcId="{48E08091-65FD-4561-BE9F-E180150448B8}" destId="{2E5DBE88-99B9-4E9B-932B-0AC967ADC38D}" srcOrd="1" destOrd="0" presId="urn:microsoft.com/office/officeart/2008/layout/LinedList"/>
    <dgm:cxn modelId="{2D56B2E9-69A1-4F7B-ABBA-5D75CFFA79D4}" type="presParOf" srcId="{C837E6ED-BA13-45A9-94F9-895878346DB9}" destId="{639150E9-72E2-43F6-84BD-203D0C094625}" srcOrd="2" destOrd="0" presId="urn:microsoft.com/office/officeart/2008/layout/LinedList"/>
    <dgm:cxn modelId="{C63C7D8B-E2AB-4386-A053-F58746480854}" type="presParOf" srcId="{C837E6ED-BA13-45A9-94F9-895878346DB9}" destId="{79AD7B38-8F6A-4120-848F-54BC4F63D3C0}" srcOrd="3" destOrd="0" presId="urn:microsoft.com/office/officeart/2008/layout/LinedList"/>
    <dgm:cxn modelId="{1D81537E-F4A9-4CCD-8F74-5392C9DD9FF2}" type="presParOf" srcId="{79AD7B38-8F6A-4120-848F-54BC4F63D3C0}" destId="{94BB9F62-42E7-4774-81D2-33C9882F5EB7}" srcOrd="0" destOrd="0" presId="urn:microsoft.com/office/officeart/2008/layout/LinedList"/>
    <dgm:cxn modelId="{AF527CDF-649A-4CD0-A844-D47926CF2297}" type="presParOf" srcId="{79AD7B38-8F6A-4120-848F-54BC4F63D3C0}" destId="{456125FB-E23F-4678-9C4C-73DC6DCA5D12}" srcOrd="1" destOrd="0" presId="urn:microsoft.com/office/officeart/2008/layout/LinedList"/>
    <dgm:cxn modelId="{7CE977E8-0FDF-4EE3-BDD2-B79F517ED46C}" type="presParOf" srcId="{C837E6ED-BA13-45A9-94F9-895878346DB9}" destId="{5EB9F29E-B7D4-4F8B-AF54-58E1A4C7FF77}" srcOrd="4" destOrd="0" presId="urn:microsoft.com/office/officeart/2008/layout/LinedList"/>
    <dgm:cxn modelId="{6308DDB3-2242-4E9E-853E-D950003D2195}" type="presParOf" srcId="{C837E6ED-BA13-45A9-94F9-895878346DB9}" destId="{DE7046FB-A803-4A04-8A9A-D579E72CC527}" srcOrd="5" destOrd="0" presId="urn:microsoft.com/office/officeart/2008/layout/LinedList"/>
    <dgm:cxn modelId="{7CDA549B-EAF2-4F98-ABE9-70EA9C02CD81}" type="presParOf" srcId="{DE7046FB-A803-4A04-8A9A-D579E72CC527}" destId="{E431E980-666E-4C24-A7AA-4328EACDECCC}" srcOrd="0" destOrd="0" presId="urn:microsoft.com/office/officeart/2008/layout/LinedList"/>
    <dgm:cxn modelId="{4015106F-38A5-4CDE-B4CC-128A317551CC}" type="presParOf" srcId="{DE7046FB-A803-4A04-8A9A-D579E72CC527}" destId="{00DCA835-06C9-4114-BA75-34E5691457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6EB53-8F45-4363-A108-3C63AABE51AA}">
      <dsp:nvSpPr>
        <dsp:cNvPr id="0" name=""/>
        <dsp:cNvSpPr/>
      </dsp:nvSpPr>
      <dsp:spPr>
        <a:xfrm>
          <a:off x="0" y="2317"/>
          <a:ext cx="106790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AD283-AE4B-4FCF-B822-EE974D1023A2}">
      <dsp:nvSpPr>
        <dsp:cNvPr id="0" name=""/>
        <dsp:cNvSpPr/>
      </dsp:nvSpPr>
      <dsp:spPr>
        <a:xfrm>
          <a:off x="0" y="2317"/>
          <a:ext cx="10679062" cy="1580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solidFill>
                <a:srgbClr val="022077"/>
              </a:solidFill>
              <a:latin typeface="Arial" panose="020B0604020202020204" pitchFamily="34" charset="0"/>
              <a:cs typeface="Arial" panose="020B0604020202020204" pitchFamily="34" charset="0"/>
            </a:rPr>
            <a:t>Mission to end sexual &amp; gender-based violence against women &amp; children </a:t>
          </a:r>
        </a:p>
      </dsp:txBody>
      <dsp:txXfrm>
        <a:off x="0" y="2317"/>
        <a:ext cx="10679062" cy="1580559"/>
      </dsp:txXfrm>
    </dsp:sp>
    <dsp:sp modelId="{639150E9-72E2-43F6-84BD-203D0C094625}">
      <dsp:nvSpPr>
        <dsp:cNvPr id="0" name=""/>
        <dsp:cNvSpPr/>
      </dsp:nvSpPr>
      <dsp:spPr>
        <a:xfrm>
          <a:off x="0" y="1582877"/>
          <a:ext cx="106790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B9F62-42E7-4774-81D2-33C9882F5EB7}">
      <dsp:nvSpPr>
        <dsp:cNvPr id="0" name=""/>
        <dsp:cNvSpPr/>
      </dsp:nvSpPr>
      <dsp:spPr>
        <a:xfrm>
          <a:off x="0" y="1582877"/>
          <a:ext cx="10679062" cy="1580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solidFill>
                <a:srgbClr val="022077"/>
              </a:solidFill>
              <a:latin typeface="Arial" panose="020B0604020202020204" pitchFamily="34" charset="0"/>
              <a:cs typeface="Arial" panose="020B0604020202020204" pitchFamily="34" charset="0"/>
            </a:rPr>
            <a:t>Country-based hub for South Africa programming </a:t>
          </a:r>
          <a:br>
            <a:rPr lang="en-US" sz="3600" kern="1200" dirty="0">
              <a:solidFill>
                <a:srgbClr val="022077"/>
              </a:solidFill>
              <a:latin typeface="Arial" panose="020B0604020202020204" pitchFamily="34" charset="0"/>
              <a:cs typeface="Arial" panose="020B0604020202020204" pitchFamily="34" charset="0"/>
            </a:rPr>
          </a:br>
          <a:r>
            <a:rPr lang="en-US" sz="3600" kern="1200" dirty="0">
              <a:solidFill>
                <a:srgbClr val="022077"/>
              </a:solidFill>
              <a:latin typeface="Arial" panose="020B0604020202020204" pitchFamily="34" charset="0"/>
              <a:cs typeface="Arial" panose="020B0604020202020204" pitchFamily="34" charset="0"/>
            </a:rPr>
            <a:t>&amp; research</a:t>
          </a:r>
        </a:p>
      </dsp:txBody>
      <dsp:txXfrm>
        <a:off x="0" y="1582877"/>
        <a:ext cx="10679062" cy="1580559"/>
      </dsp:txXfrm>
    </dsp:sp>
    <dsp:sp modelId="{5EB9F29E-B7D4-4F8B-AF54-58E1A4C7FF77}">
      <dsp:nvSpPr>
        <dsp:cNvPr id="0" name=""/>
        <dsp:cNvSpPr/>
      </dsp:nvSpPr>
      <dsp:spPr>
        <a:xfrm>
          <a:off x="0" y="3163437"/>
          <a:ext cx="106790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1E980-666E-4C24-A7AA-4328EACDECCC}">
      <dsp:nvSpPr>
        <dsp:cNvPr id="0" name=""/>
        <dsp:cNvSpPr/>
      </dsp:nvSpPr>
      <dsp:spPr>
        <a:xfrm>
          <a:off x="0" y="3163437"/>
          <a:ext cx="10679062" cy="1580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solidFill>
                <a:srgbClr val="022077"/>
              </a:solidFill>
              <a:latin typeface="Arial" panose="020B0604020202020204" pitchFamily="34" charset="0"/>
              <a:cs typeface="Arial" panose="020B0604020202020204" pitchFamily="34" charset="0"/>
            </a:rPr>
            <a:t>Sexual violence prevention, survivor support</a:t>
          </a:r>
        </a:p>
      </dsp:txBody>
      <dsp:txXfrm>
        <a:off x="0" y="3163437"/>
        <a:ext cx="10679062" cy="15805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6EB53-8F45-4363-A108-3C63AABE51AA}">
      <dsp:nvSpPr>
        <dsp:cNvPr id="0" name=""/>
        <dsp:cNvSpPr/>
      </dsp:nvSpPr>
      <dsp:spPr>
        <a:xfrm>
          <a:off x="0" y="2317"/>
          <a:ext cx="106790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AD283-AE4B-4FCF-B822-EE974D1023A2}">
      <dsp:nvSpPr>
        <dsp:cNvPr id="0" name=""/>
        <dsp:cNvSpPr/>
      </dsp:nvSpPr>
      <dsp:spPr>
        <a:xfrm>
          <a:off x="0" y="2317"/>
          <a:ext cx="10679062" cy="1580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solidFill>
                <a:srgbClr val="022077"/>
              </a:solidFill>
              <a:latin typeface="Arial" panose="020B0604020202020204" pitchFamily="34" charset="0"/>
              <a:cs typeface="Arial" panose="020B0604020202020204" pitchFamily="34" charset="0"/>
            </a:rPr>
            <a:t>Mission to ensure Tanzanian children &amp; youth can access quality education</a:t>
          </a:r>
        </a:p>
      </dsp:txBody>
      <dsp:txXfrm>
        <a:off x="0" y="2317"/>
        <a:ext cx="10679062" cy="1580559"/>
      </dsp:txXfrm>
    </dsp:sp>
    <dsp:sp modelId="{639150E9-72E2-43F6-84BD-203D0C094625}">
      <dsp:nvSpPr>
        <dsp:cNvPr id="0" name=""/>
        <dsp:cNvSpPr/>
      </dsp:nvSpPr>
      <dsp:spPr>
        <a:xfrm>
          <a:off x="0" y="1582877"/>
          <a:ext cx="106790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B9F62-42E7-4774-81D2-33C9882F5EB7}">
      <dsp:nvSpPr>
        <dsp:cNvPr id="0" name=""/>
        <dsp:cNvSpPr/>
      </dsp:nvSpPr>
      <dsp:spPr>
        <a:xfrm>
          <a:off x="0" y="1582877"/>
          <a:ext cx="10679062" cy="1580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solidFill>
                <a:srgbClr val="022077"/>
              </a:solidFill>
              <a:latin typeface="Arial" panose="020B0604020202020204" pitchFamily="34" charset="0"/>
              <a:cs typeface="Arial" panose="020B0604020202020204" pitchFamily="34" charset="0"/>
            </a:rPr>
            <a:t>Core programs: student sponsorship, professional development for teachers, model schools</a:t>
          </a:r>
        </a:p>
      </dsp:txBody>
      <dsp:txXfrm>
        <a:off x="0" y="1582877"/>
        <a:ext cx="10679062" cy="1580559"/>
      </dsp:txXfrm>
    </dsp:sp>
    <dsp:sp modelId="{5EB9F29E-B7D4-4F8B-AF54-58E1A4C7FF77}">
      <dsp:nvSpPr>
        <dsp:cNvPr id="0" name=""/>
        <dsp:cNvSpPr/>
      </dsp:nvSpPr>
      <dsp:spPr>
        <a:xfrm>
          <a:off x="0" y="3163437"/>
          <a:ext cx="106790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1E980-666E-4C24-A7AA-4328EACDECCC}">
      <dsp:nvSpPr>
        <dsp:cNvPr id="0" name=""/>
        <dsp:cNvSpPr/>
      </dsp:nvSpPr>
      <dsp:spPr>
        <a:xfrm>
          <a:off x="0" y="3163437"/>
          <a:ext cx="10679062" cy="1580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solidFill>
                <a:srgbClr val="022077"/>
              </a:solidFill>
              <a:latin typeface="Arial" panose="020B0604020202020204" pitchFamily="34" charset="0"/>
              <a:cs typeface="Arial" panose="020B0604020202020204" pitchFamily="34" charset="0"/>
            </a:rPr>
            <a:t>Concentrated effort focusing on school safety – girls free from physical &amp; emotional harm</a:t>
          </a:r>
        </a:p>
      </dsp:txBody>
      <dsp:txXfrm>
        <a:off x="0" y="3163437"/>
        <a:ext cx="10679062" cy="158055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5DA05-797D-4181-80BB-FE6AA646CAB1}" type="datetimeFigureOut">
              <a:rPr lang="en-US" smtClean="0"/>
              <a:t>10/10/2024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64A7D-4F89-4359-B4A7-FEF9AC2B62D6}" type="slidenum">
              <a:rPr lang="en-US" smtClean="0"/>
              <a:t>‹#›</a:t>
            </a:fld>
            <a:endParaRPr lang="en-US" dirty="0"/>
          </a:p>
        </p:txBody>
      </p:sp>
    </p:spTree>
    <p:extLst>
      <p:ext uri="{BB962C8B-B14F-4D97-AF65-F5344CB8AC3E}">
        <p14:creationId xmlns:p14="http://schemas.microsoft.com/office/powerpoint/2010/main" val="2079155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64A7D-4F89-4359-B4A7-FEF9AC2B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53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1200"/>
              </a:spcAft>
            </a:pPr>
            <a:r>
              <a:rPr lang="en-US" dirty="0">
                <a:effectLst/>
                <a:latin typeface="Arial" panose="020B0604020202020204" pitchFamily="34" charset="0"/>
                <a:ea typeface="Arial" panose="020B0604020202020204" pitchFamily="34" charset="0"/>
                <a:cs typeface="Times New Roman" panose="02020603050405020304" pitchFamily="18" charset="0"/>
              </a:rPr>
              <a:t>Together Women Rise funds Featured Grants and Transformation Partnerships. Featured Grants fund projects, general operations, or capacity building. Project grants are awarded to fund a new or existing project. This month, Together Women Rise is funding two grants of $50,000 each: No Means No South Africa (general operations) and Project Zawadi (project/program). </a:t>
            </a:r>
          </a:p>
        </p:txBody>
      </p:sp>
      <p:sp>
        <p:nvSpPr>
          <p:cNvPr id="4" name="Slide Number Placeholder 3"/>
          <p:cNvSpPr>
            <a:spLocks noGrp="1"/>
          </p:cNvSpPr>
          <p:nvPr>
            <p:ph type="sldNum" sz="quarter" idx="5"/>
          </p:nvPr>
        </p:nvSpPr>
        <p:spPr/>
        <p:txBody>
          <a:bodyPr/>
          <a:lstStyle/>
          <a:p>
            <a:fld id="{DE864A7D-4F89-4359-B4A7-FEF9AC2B62D6}" type="slidenum">
              <a:rPr lang="en-US" smtClean="0"/>
              <a:t>2</a:t>
            </a:fld>
            <a:endParaRPr lang="en-US" dirty="0"/>
          </a:p>
        </p:txBody>
      </p:sp>
    </p:spTree>
    <p:extLst>
      <p:ext uri="{BB962C8B-B14F-4D97-AF65-F5344CB8AC3E}">
        <p14:creationId xmlns:p14="http://schemas.microsoft.com/office/powerpoint/2010/main" val="345009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26430" cy="3600450"/>
          </a:xfrm>
        </p:spPr>
        <p:txBody>
          <a:bodyPr/>
          <a:lstStyle/>
          <a:p>
            <a:pPr marL="0" marR="0">
              <a:lnSpc>
                <a:spcPct val="110000"/>
              </a:lnSpc>
              <a:spcBef>
                <a:spcPts val="0"/>
              </a:spcBef>
              <a:spcAft>
                <a:spcPts val="1200"/>
              </a:spcAft>
            </a:pPr>
            <a:r>
              <a:rPr lang="en-US" sz="1050" dirty="0">
                <a:latin typeface="Arial" panose="020B0604020202020204" pitchFamily="34" charset="0"/>
                <a:ea typeface="Arial" panose="020B0604020202020204" pitchFamily="34" charset="0"/>
                <a:cs typeface="Times New Roman" panose="02020603050405020304" pitchFamily="18" charset="0"/>
              </a:rPr>
              <a:t>Violence against women and girls across the globe happens at a staggering rate. Intimate Partner Violence (IPV) includes psychological, sexual, and physical violence committed by a current or former intimate partner/husband. The statistics are alarming.</a:t>
            </a:r>
          </a:p>
          <a:p>
            <a:pPr marL="0" marR="0">
              <a:lnSpc>
                <a:spcPct val="110000"/>
              </a:lnSpc>
              <a:spcBef>
                <a:spcPts val="0"/>
              </a:spcBef>
              <a:spcAft>
                <a:spcPts val="1200"/>
              </a:spcAft>
            </a:pPr>
            <a:r>
              <a:rPr lang="en-US" sz="1050" dirty="0">
                <a:latin typeface="Arial" panose="020B0604020202020204" pitchFamily="34" charset="0"/>
                <a:ea typeface="Arial" panose="020B0604020202020204" pitchFamily="34" charset="0"/>
                <a:cs typeface="Times New Roman" panose="02020603050405020304" pitchFamily="18" charset="0"/>
              </a:rPr>
              <a:t>30% of women have experienced intimate partner violence (IPV) or non-partner sexual violence. That is 736 million women around the world.</a:t>
            </a:r>
          </a:p>
          <a:p>
            <a:pPr marL="0" marR="0">
              <a:lnSpc>
                <a:spcPct val="110000"/>
              </a:lnSpc>
              <a:spcBef>
                <a:spcPts val="0"/>
              </a:spcBef>
              <a:spcAft>
                <a:spcPts val="1200"/>
              </a:spcAft>
            </a:pPr>
            <a:r>
              <a:rPr lang="en-US" sz="1050" dirty="0">
                <a:latin typeface="Arial" panose="020B0604020202020204" pitchFamily="34" charset="0"/>
                <a:ea typeface="Arial" panose="020B0604020202020204" pitchFamily="34" charset="0"/>
                <a:cs typeface="Times New Roman" panose="02020603050405020304" pitchFamily="18" charset="0"/>
              </a:rPr>
              <a:t>The number of women and girls killed intentionally in 2022 – nearly 89,000 – is the highest yearly number recorded in the past 20 years.</a:t>
            </a:r>
          </a:p>
          <a:p>
            <a:pPr marL="0" marR="0">
              <a:lnSpc>
                <a:spcPct val="110000"/>
              </a:lnSpc>
              <a:spcBef>
                <a:spcPts val="0"/>
              </a:spcBef>
              <a:spcAft>
                <a:spcPts val="1200"/>
              </a:spcAft>
            </a:pPr>
            <a:r>
              <a:rPr lang="en-US" sz="1050" dirty="0">
                <a:latin typeface="Arial" panose="020B0604020202020204" pitchFamily="34" charset="0"/>
                <a:ea typeface="Arial" panose="020B0604020202020204" pitchFamily="34" charset="0"/>
                <a:cs typeface="Times New Roman" panose="02020603050405020304" pitchFamily="18" charset="0"/>
              </a:rPr>
              <a:t>More than 1 in 4 women (26%) ages 15 years or older have suffered violence at the hands of their partners at least once since the age of 15.</a:t>
            </a:r>
          </a:p>
          <a:p>
            <a:pPr marL="0" marR="0">
              <a:lnSpc>
                <a:spcPct val="110000"/>
              </a:lnSpc>
              <a:spcBef>
                <a:spcPts val="0"/>
              </a:spcBef>
              <a:spcAft>
                <a:spcPts val="1200"/>
              </a:spcAft>
            </a:pPr>
            <a:r>
              <a:rPr lang="en-US" sz="1050" dirty="0">
                <a:latin typeface="Arial" panose="020B0604020202020204" pitchFamily="34" charset="0"/>
                <a:ea typeface="Arial" panose="020B0604020202020204" pitchFamily="34" charset="0"/>
                <a:cs typeface="Times New Roman" panose="02020603050405020304" pitchFamily="18" charset="0"/>
              </a:rPr>
              <a:t>16% of adolescent girls and young women ages 15 to 24 have been subjected to IPV within the last year.</a:t>
            </a:r>
          </a:p>
          <a:p>
            <a:pPr marL="0" marR="0">
              <a:lnSpc>
                <a:spcPct val="110000"/>
              </a:lnSpc>
              <a:spcBef>
                <a:spcPts val="0"/>
              </a:spcBef>
              <a:spcAft>
                <a:spcPts val="1200"/>
              </a:spcAft>
            </a:pPr>
            <a:r>
              <a:rPr lang="en-US" sz="1050" dirty="0">
                <a:latin typeface="Arial" panose="020B0604020202020204" pitchFamily="34" charset="0"/>
                <a:ea typeface="Arial" panose="020B0604020202020204" pitchFamily="34" charset="0"/>
                <a:cs typeface="Times New Roman" panose="02020603050405020304" pitchFamily="18" charset="0"/>
              </a:rPr>
              <a:t>IPV among teenage girls is most prevalent in Sub-Saharan Africa and South Asia: one in five teenagers there has experienced IPV in the last 12 months. Africa, with an estimated 20,000 victims, recorded the largest number of female intimate partner/family related killings in 2022. </a:t>
            </a:r>
          </a:p>
          <a:p>
            <a:pPr marL="0" marR="0">
              <a:lnSpc>
                <a:spcPct val="110000"/>
              </a:lnSpc>
              <a:spcBef>
                <a:spcPts val="0"/>
              </a:spcBef>
              <a:spcAft>
                <a:spcPts val="1200"/>
              </a:spcAft>
            </a:pPr>
            <a:endParaRPr lang="en-US" sz="800" dirty="0">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64A7D-4F89-4359-B4A7-FEF9AC2B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9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864A7D-4F89-4359-B4A7-FEF9AC2B62D6}" type="slidenum">
              <a:rPr lang="en-US" smtClean="0"/>
              <a:t>4</a:t>
            </a:fld>
            <a:endParaRPr lang="en-US" dirty="0"/>
          </a:p>
        </p:txBody>
      </p:sp>
      <p:sp>
        <p:nvSpPr>
          <p:cNvPr id="5" name="TextBox 4">
            <a:extLst>
              <a:ext uri="{FF2B5EF4-FFF2-40B4-BE49-F238E27FC236}">
                <a16:creationId xmlns:a16="http://schemas.microsoft.com/office/drawing/2014/main" id="{F66337E0-8C12-517B-81E0-E7C1AF5B85E5}"/>
              </a:ext>
            </a:extLst>
          </p:cNvPr>
          <p:cNvSpPr txBox="1"/>
          <p:nvPr/>
        </p:nvSpPr>
        <p:spPr>
          <a:xfrm>
            <a:off x="514350" y="4400550"/>
            <a:ext cx="5657850" cy="3364960"/>
          </a:xfrm>
          <a:prstGeom prst="rect">
            <a:avLst/>
          </a:prstGeom>
          <a:noFill/>
        </p:spPr>
        <p:txBody>
          <a:bodyPr wrap="square">
            <a:spAutoFit/>
          </a:bodyPr>
          <a:lstStyle/>
          <a:p>
            <a:pPr marL="0" marR="0">
              <a:lnSpc>
                <a:spcPct val="110000"/>
              </a:lnSpc>
              <a:spcBef>
                <a:spcPts val="0"/>
              </a:spcBef>
              <a:spcAft>
                <a:spcPts val="1200"/>
              </a:spcAft>
              <a:tabLst>
                <a:tab pos="457200" algn="l"/>
              </a:tabLst>
            </a:pPr>
            <a:r>
              <a:rPr lang="en-US" sz="1100" b="1" dirty="0">
                <a:effectLst/>
                <a:latin typeface="Arial" panose="020B0604020202020204" pitchFamily="34" charset="0"/>
                <a:ea typeface="Arial" panose="020B0604020202020204" pitchFamily="34" charset="0"/>
                <a:cs typeface="Times New Roman" panose="02020603050405020304" pitchFamily="18" charset="0"/>
              </a:rPr>
              <a:t>No Means No is an international nonprofit on a mission to end sexual and gender-based violence against women and children globally. No Means No South Africa is the country-based hub for programming and research in South Africa. </a:t>
            </a:r>
          </a:p>
          <a:p>
            <a:pPr marL="0" marR="0">
              <a:lnSpc>
                <a:spcPct val="110000"/>
              </a:lnSpc>
              <a:spcBef>
                <a:spcPts val="0"/>
              </a:spcBef>
              <a:spcAft>
                <a:spcPts val="1200"/>
              </a:spcAft>
              <a:tabLst>
                <a:tab pos="457200" algn="l"/>
              </a:tabLst>
            </a:pPr>
            <a:r>
              <a:rPr lang="en-US" sz="1100" dirty="0">
                <a:effectLst/>
                <a:latin typeface="Arial" panose="020B0604020202020204" pitchFamily="34" charset="0"/>
                <a:ea typeface="Arial" panose="020B0604020202020204" pitchFamily="34" charset="0"/>
                <a:cs typeface="Times New Roman" panose="02020603050405020304" pitchFamily="18" charset="0"/>
              </a:rPr>
              <a:t>No Means No South Africa (NMNSA) was founded in 2020 and became a registered entity in South Africa in July 2021. NMNSA delivers the evidence-based No Means No sexual violence prevention program to young people in Nelson Mandela Bay in the Eastern Cape of South Africa. The program teaches adolescents of all genders mental, verbal, and physical skills and strategies to avoid and escape from sexual assault and other forms of sexual violence, as well as skills to safely intervene when anticipating or witnessing violence. NMNSA provides help for young people who are survivors of sexual abuse to disclose safely and access aftercare support. </a:t>
            </a:r>
          </a:p>
          <a:p>
            <a:pPr marL="0" marR="0">
              <a:lnSpc>
                <a:spcPct val="110000"/>
              </a:lnSpc>
              <a:spcBef>
                <a:spcPts val="0"/>
              </a:spcBef>
              <a:spcAft>
                <a:spcPts val="1200"/>
              </a:spcAft>
              <a:tabLst>
                <a:tab pos="457200" algn="l"/>
              </a:tabLst>
            </a:pPr>
            <a:r>
              <a:rPr lang="en-US" sz="1100" dirty="0">
                <a:effectLst/>
                <a:latin typeface="Arial" panose="020B0604020202020204" pitchFamily="34" charset="0"/>
                <a:ea typeface="Arial" panose="020B0604020202020204" pitchFamily="34" charset="0"/>
                <a:cs typeface="Times New Roman" panose="02020603050405020304" pitchFamily="18" charset="0"/>
              </a:rPr>
              <a:t>In addition to providing important sexual violence prevention programming and survivor support to young people in a region with exceptionally high rates of sexual violence, the NMNSA team is focused on innovation and management of longitudinal research that examines the long-term impact and cost-effectiveness of No Means No to inform ongoing improvements to the program.</a:t>
            </a:r>
          </a:p>
        </p:txBody>
      </p:sp>
      <p:sp>
        <p:nvSpPr>
          <p:cNvPr id="3" name="Notes Placeholder 2">
            <a:extLst>
              <a:ext uri="{FF2B5EF4-FFF2-40B4-BE49-F238E27FC236}">
                <a16:creationId xmlns:a16="http://schemas.microsoft.com/office/drawing/2014/main" id="{AD28B65D-5173-D8A5-8035-2CDEC2F38C82}"/>
              </a:ext>
            </a:extLst>
          </p:cNvPr>
          <p:cNvSpPr>
            <a:spLocks noGrp="1"/>
          </p:cNvSpPr>
          <p:nvPr>
            <p:ph type="body" idx="1"/>
          </p:nvPr>
        </p:nvSpPr>
        <p:spPr/>
        <p:txBody>
          <a:bodyPr/>
          <a:lstStyle/>
          <a:p>
            <a:pPr marL="0" marR="0">
              <a:lnSpc>
                <a:spcPct val="110000"/>
              </a:lnSpc>
              <a:spcBef>
                <a:spcPts val="0"/>
              </a:spcBef>
              <a:spcAft>
                <a:spcPts val="1200"/>
              </a:spcAft>
              <a:tabLst>
                <a:tab pos="457200" algn="l"/>
              </a:tabLst>
            </a:pPr>
            <a:r>
              <a:rPr lang="en-US" sz="1200" b="1" dirty="0">
                <a:effectLst/>
                <a:latin typeface="Arial" panose="020B0604020202020204" pitchFamily="34" charset="0"/>
                <a:ea typeface="Arial" panose="020B0604020202020204" pitchFamily="34" charset="0"/>
                <a:cs typeface="Times New Roman" panose="02020603050405020304" pitchFamily="18" charset="0"/>
              </a:rPr>
              <a:t>No Means No is an international nonprofit on a mission to end sexual and gender-based violence against women and children globally. No Means No South Africa is the country-based hub for programming and research in South Africa. </a:t>
            </a:r>
          </a:p>
          <a:p>
            <a:pPr marL="0" marR="0">
              <a:lnSpc>
                <a:spcPct val="110000"/>
              </a:lnSpc>
              <a:spcBef>
                <a:spcPts val="0"/>
              </a:spcBef>
              <a:spcAft>
                <a:spcPts val="1200"/>
              </a:spcAft>
              <a:tabLst>
                <a:tab pos="457200" algn="l"/>
              </a:tabLst>
            </a:pPr>
            <a:r>
              <a:rPr lang="en-US" sz="1200" dirty="0">
                <a:effectLst/>
                <a:latin typeface="Arial" panose="020B0604020202020204" pitchFamily="34" charset="0"/>
                <a:ea typeface="Arial" panose="020B0604020202020204" pitchFamily="34" charset="0"/>
                <a:cs typeface="Times New Roman" panose="02020603050405020304" pitchFamily="18" charset="0"/>
              </a:rPr>
              <a:t>No Means No South Africa (NMNSA) was founded in 2020 and became a registered entity in South Africa in July 2021. NMNSA delivers the evidence-based No Means No sexual violence prevention program to young people in Nelson Mandela Bay in the Eastern Cape of South Africa. The program teaches adolescents of all genders mental, verbal, and physical skills and strategies to avoid and escape from sexual assault and other forms of sexual violence, as well as skills to safely intervene when anticipating or witnessing violence. NMNSA provides help for young people who are survivors of sexual abuse to disclose safely and access aftercare support. </a:t>
            </a:r>
          </a:p>
          <a:p>
            <a:pPr marL="0" marR="0">
              <a:lnSpc>
                <a:spcPct val="110000"/>
              </a:lnSpc>
              <a:spcBef>
                <a:spcPts val="0"/>
              </a:spcBef>
              <a:spcAft>
                <a:spcPts val="1200"/>
              </a:spcAft>
              <a:tabLst>
                <a:tab pos="457200" algn="l"/>
              </a:tabLst>
            </a:pPr>
            <a:r>
              <a:rPr lang="en-US" sz="1200" dirty="0">
                <a:effectLst/>
                <a:latin typeface="Arial" panose="020B0604020202020204" pitchFamily="34" charset="0"/>
                <a:ea typeface="Arial" panose="020B0604020202020204" pitchFamily="34" charset="0"/>
                <a:cs typeface="Times New Roman" panose="02020603050405020304" pitchFamily="18" charset="0"/>
              </a:rPr>
              <a:t>In addition to providing important sexual violence prevention programming and survivor support to young people in a region with exceptionally high rates of sexual violence, the NMNSA team is focused on innovation and management of longitudinal research that examines the long-term impact and cost-effectiveness of No Means No to inform ongoing improvements to the program.</a:t>
            </a:r>
          </a:p>
          <a:p>
            <a:endParaRPr lang="en-US" dirty="0"/>
          </a:p>
        </p:txBody>
      </p:sp>
    </p:spTree>
    <p:extLst>
      <p:ext uri="{BB962C8B-B14F-4D97-AF65-F5344CB8AC3E}">
        <p14:creationId xmlns:p14="http://schemas.microsoft.com/office/powerpoint/2010/main" val="330999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864A7D-4F89-4359-B4A7-FEF9AC2B62D6}" type="slidenum">
              <a:rPr lang="en-US" smtClean="0"/>
              <a:t>5</a:t>
            </a:fld>
            <a:endParaRPr lang="en-US" dirty="0"/>
          </a:p>
        </p:txBody>
      </p:sp>
      <p:sp>
        <p:nvSpPr>
          <p:cNvPr id="8" name="TextBox 7">
            <a:extLst>
              <a:ext uri="{FF2B5EF4-FFF2-40B4-BE49-F238E27FC236}">
                <a16:creationId xmlns:a16="http://schemas.microsoft.com/office/drawing/2014/main" id="{7077B69E-2334-9180-37DD-597AF439AA0F}"/>
              </a:ext>
            </a:extLst>
          </p:cNvPr>
          <p:cNvSpPr txBox="1"/>
          <p:nvPr/>
        </p:nvSpPr>
        <p:spPr>
          <a:xfrm>
            <a:off x="600075" y="4415723"/>
            <a:ext cx="5657850" cy="3754554"/>
          </a:xfrm>
          <a:prstGeom prst="rect">
            <a:avLst/>
          </a:prstGeom>
          <a:noFill/>
        </p:spPr>
        <p:txBody>
          <a:bodyPr wrap="square">
            <a:spAutoFit/>
          </a:bodyPr>
          <a:lstStyle/>
          <a:p>
            <a:pPr marL="0" marR="0">
              <a:lnSpc>
                <a:spcPct val="110000"/>
              </a:lnSpc>
              <a:spcBef>
                <a:spcPts val="0"/>
              </a:spcBef>
              <a:spcAft>
                <a:spcPts val="120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Together Women Rise’s $50,000 Featured Grant to No Means No South Africa funds the organization’s general operations, which includes the No Means No program. </a:t>
            </a:r>
          </a:p>
          <a:p>
            <a:pPr marL="0" marR="0">
              <a:lnSpc>
                <a:spcPct val="110000"/>
              </a:lnSpc>
              <a:spcBef>
                <a:spcPts val="0"/>
              </a:spcBef>
              <a:spcAft>
                <a:spcPts val="12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Gender-based violence reporting in South Africa is generally very poor. First, the justice system is not always supportive of the victim/survivor and puts the burden to prove the crime squarely on the victim. Second, the mechanisms to report and get the necessary support and intervention are not always readily available for victims. But the No Means No program teaches young people how to identify all forms of assault and to realize that none of these behaviors are normal or acceptable. The program clearly defines sexual violence and equips young people with the language and skill to articulate and communicate if and/or when they have been violated.</a:t>
            </a:r>
          </a:p>
          <a:p>
            <a:pPr marL="171450" marR="0" indent="-171450">
              <a:lnSpc>
                <a:spcPct val="110000"/>
              </a:lnSpc>
              <a:spcBef>
                <a:spcPts val="0"/>
              </a:spcBef>
              <a:spcAft>
                <a:spcPts val="1200"/>
              </a:spcAft>
              <a:buFontTx/>
              <a:buChar char="-"/>
            </a:pPr>
            <a:r>
              <a:rPr lang="en-US" sz="1200" dirty="0">
                <a:latin typeface="Arial" panose="020B0604020202020204" pitchFamily="34" charset="0"/>
                <a:ea typeface="Arial" panose="020B0604020202020204" pitchFamily="34" charset="0"/>
                <a:cs typeface="Times New Roman" panose="02020603050405020304" pitchFamily="18" charset="0"/>
              </a:rPr>
              <a:t>Includes Network Referral System to connect survivors to support and appropriate local services such as medical, legal, or shelter services</a:t>
            </a:r>
          </a:p>
          <a:p>
            <a:pPr marL="171450" marR="0" indent="-171450">
              <a:lnSpc>
                <a:spcPct val="110000"/>
              </a:lnSpc>
              <a:spcBef>
                <a:spcPts val="0"/>
              </a:spcBef>
              <a:spcAft>
                <a:spcPts val="1200"/>
              </a:spcAft>
              <a:buFontTx/>
              <a:buChar char="-"/>
            </a:pPr>
            <a:r>
              <a:rPr lang="en-US" sz="1200" dirty="0">
                <a:latin typeface="Arial" panose="020B0604020202020204" pitchFamily="34" charset="0"/>
                <a:ea typeface="Arial" panose="020B0604020202020204" pitchFamily="34" charset="0"/>
                <a:cs typeface="Times New Roman" panose="02020603050405020304" pitchFamily="18" charset="0"/>
              </a:rPr>
              <a:t>New focus on developing module to equip youth to defend themselves against cyber-based sexual violence (also known as technology-facilitated sexual and gender-based violence).</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Notes Placeholder 2">
            <a:extLst>
              <a:ext uri="{FF2B5EF4-FFF2-40B4-BE49-F238E27FC236}">
                <a16:creationId xmlns:a16="http://schemas.microsoft.com/office/drawing/2014/main" id="{09F87D89-2F51-C4DE-72C0-E40E8A2FEC49}"/>
              </a:ext>
            </a:extLst>
          </p:cNvPr>
          <p:cNvSpPr>
            <a:spLocks noGrp="1"/>
          </p:cNvSpPr>
          <p:nvPr>
            <p:ph type="body" idx="1"/>
          </p:nvPr>
        </p:nvSpPr>
        <p:spPr/>
        <p:txBody>
          <a:bodyPr/>
          <a:lstStyle/>
          <a:p>
            <a:pPr marL="0" marR="0">
              <a:lnSpc>
                <a:spcPct val="110000"/>
              </a:lnSpc>
              <a:spcBef>
                <a:spcPts val="0"/>
              </a:spcBef>
              <a:spcAft>
                <a:spcPts val="120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Together Women Rise’s $50,000 Featured Grant to No Means No South Africa funds the organization’s general operations, which includes the No Means No program. </a:t>
            </a:r>
          </a:p>
          <a:p>
            <a:pPr marL="0" marR="0">
              <a:lnSpc>
                <a:spcPct val="110000"/>
              </a:lnSpc>
              <a:spcBef>
                <a:spcPts val="0"/>
              </a:spcBef>
              <a:spcAft>
                <a:spcPts val="12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Gender-based violence reporting in South Africa is generally very poor. First, the justice system is not always supportive of the victim/survivor and puts the burden to prove the crime squarely on the victim. Second, the mechanisms to report and get the necessary support and intervention are not always readily available for victims. But the No Means No program teaches young people how to identify all forms of assault and to realize that none of these behaviors are normal or acceptable. The program clearly defines sexual violence and equips young people with the language and skill to articulate and communicate if and/or when they have been violated.</a:t>
            </a:r>
          </a:p>
          <a:p>
            <a:pPr marL="171450" marR="0" indent="-171450">
              <a:lnSpc>
                <a:spcPct val="110000"/>
              </a:lnSpc>
              <a:spcBef>
                <a:spcPts val="0"/>
              </a:spcBef>
              <a:spcAft>
                <a:spcPts val="1200"/>
              </a:spcAft>
              <a:buFontTx/>
              <a:buChar char="-"/>
            </a:pPr>
            <a:r>
              <a:rPr lang="en-US" sz="1200" dirty="0">
                <a:latin typeface="Arial" panose="020B0604020202020204" pitchFamily="34" charset="0"/>
                <a:ea typeface="Arial" panose="020B0604020202020204" pitchFamily="34" charset="0"/>
                <a:cs typeface="Times New Roman" panose="02020603050405020304" pitchFamily="18" charset="0"/>
              </a:rPr>
              <a:t>Includes Network Referral System to connect survivors to support and appropriate local services such as medical, legal, or shelter services</a:t>
            </a:r>
          </a:p>
          <a:p>
            <a:pPr marL="171450" marR="0" indent="-171450">
              <a:lnSpc>
                <a:spcPct val="110000"/>
              </a:lnSpc>
              <a:spcBef>
                <a:spcPts val="0"/>
              </a:spcBef>
              <a:spcAft>
                <a:spcPts val="1200"/>
              </a:spcAft>
              <a:buFontTx/>
              <a:buChar char="-"/>
            </a:pPr>
            <a:r>
              <a:rPr lang="en-US" sz="1200" dirty="0">
                <a:latin typeface="Arial" panose="020B0604020202020204" pitchFamily="34" charset="0"/>
                <a:ea typeface="Arial" panose="020B0604020202020204" pitchFamily="34" charset="0"/>
                <a:cs typeface="Times New Roman" panose="02020603050405020304" pitchFamily="18" charset="0"/>
              </a:rPr>
              <a:t>New focus on developing module to equip youth to defend themselves against cyber-based sexual violence (also known as technology-facilitated sexual and gender-based violence).</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9617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64A7D-4F89-4359-B4A7-FEF9AC2B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66337E0-8C12-517B-81E0-E7C1AF5B85E5}"/>
              </a:ext>
            </a:extLst>
          </p:cNvPr>
          <p:cNvSpPr txBox="1"/>
          <p:nvPr/>
        </p:nvSpPr>
        <p:spPr>
          <a:xfrm>
            <a:off x="685800" y="4572000"/>
            <a:ext cx="5657850" cy="3114122"/>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The mission of Project Zawadi is to ensure Tanzanian children and youth have access to a quality education.</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1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Project Zawadi has been serving vulnerable students in the Nyamuswa area in Mara Region, Tanzania for over 20 years. Its core programs include:</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1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Student Sponsorship: a program that ensures equitable access to education by providing school fees, uniforms, supplies, and mental health and academic counseling to vulnerable students</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1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Tenda Teachers: a comprehensive teacher professional development program that encourages evidence-based teaching and learning strategies, and </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1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Model Schools: a program that focuses on creating a positive and productive school environment by improving school infrastructure, delivering enrichment activities, reducing student hunger, enforcing safety, and providing school and community leadership development. </a:t>
            </a:r>
          </a:p>
        </p:txBody>
      </p:sp>
      <p:sp>
        <p:nvSpPr>
          <p:cNvPr id="3" name="Notes Placeholder 2">
            <a:extLst>
              <a:ext uri="{FF2B5EF4-FFF2-40B4-BE49-F238E27FC236}">
                <a16:creationId xmlns:a16="http://schemas.microsoft.com/office/drawing/2014/main" id="{FA071264-CAB4-2B6C-D851-A29E78CC0F67}"/>
              </a:ext>
            </a:extLst>
          </p:cNvPr>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The mission of Project Zawadi is to ensure Tanzanian children and youth have access to a quality education.</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Project Zawadi has been serving vulnerable students in the Nyamuswa area in Mara Region, Tanzania for over 20 years. Its core programs include:</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Student Sponsorship: a program that ensures equitable access to education by providing school fees, uniforms, supplies, and mental health and academic counseling to vulnerable students</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Tenda Teachers: a comprehensive teacher professional development program that encourages evidence-based teaching and learning strategies, and </a:t>
            </a:r>
          </a:p>
          <a:p>
            <a:pPr marL="0" marR="0" lvl="0" indent="0" algn="l" defTabSz="914400" rtl="0" eaLnBrk="1" fontAlgn="auto" latinLnBrk="0" hangingPunct="1">
              <a:lnSpc>
                <a:spcPct val="110000"/>
              </a:lnSpc>
              <a:spcBef>
                <a:spcPts val="0"/>
              </a:spcBef>
              <a:spcAft>
                <a:spcPts val="1200"/>
              </a:spcAft>
              <a:buClrTx/>
              <a:buSzTx/>
              <a:buFontTx/>
              <a:buNone/>
              <a:tabLst>
                <a:tab pos="457200" algn="l"/>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Model Schools: a program that focuses on creating a positive and productive school environment by improving school infrastructure, delivering enrichment activities, reducing student hunger, enforcing safety, and providing school and community leadership development. </a:t>
            </a:r>
          </a:p>
          <a:p>
            <a:endParaRPr lang="en-US" dirty="0"/>
          </a:p>
        </p:txBody>
      </p:sp>
    </p:spTree>
    <p:extLst>
      <p:ext uri="{BB962C8B-B14F-4D97-AF65-F5344CB8AC3E}">
        <p14:creationId xmlns:p14="http://schemas.microsoft.com/office/powerpoint/2010/main" val="183139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864A7D-4F89-4359-B4A7-FEF9AC2B62D6}" type="slidenum">
              <a:rPr lang="en-US" smtClean="0"/>
              <a:t>7</a:t>
            </a:fld>
            <a:endParaRPr lang="en-US" dirty="0"/>
          </a:p>
        </p:txBody>
      </p:sp>
      <p:sp>
        <p:nvSpPr>
          <p:cNvPr id="3" name="Notes Placeholder 2">
            <a:extLst>
              <a:ext uri="{FF2B5EF4-FFF2-40B4-BE49-F238E27FC236}">
                <a16:creationId xmlns:a16="http://schemas.microsoft.com/office/drawing/2014/main" id="{F68D05A6-DE81-2AD3-1092-54164EAD0981}"/>
              </a:ext>
            </a:extLst>
          </p:cNvPr>
          <p:cNvSpPr>
            <a:spLocks noGrp="1"/>
          </p:cNvSpPr>
          <p:nvPr>
            <p:ph type="body" idx="1"/>
          </p:nvPr>
        </p:nvSpPr>
        <p:spPr>
          <a:xfrm>
            <a:off x="685800" y="4656931"/>
            <a:ext cx="5486400" cy="3600450"/>
          </a:xfrm>
        </p:spPr>
        <p:txBody>
          <a:bodyPr/>
          <a:lstStyle/>
          <a:p>
            <a:pPr marL="0" marR="0">
              <a:lnSpc>
                <a:spcPct val="110000"/>
              </a:lnSpc>
              <a:spcBef>
                <a:spcPts val="0"/>
              </a:spcBef>
              <a:spcAft>
                <a:spcPts val="120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Together Women Rise’s $50,000 Featured Grant funds the Girls’ Safety in School and Communities (GSSC) program.</a:t>
            </a:r>
          </a:p>
          <a:p>
            <a:pPr marL="0" marR="0">
              <a:lnSpc>
                <a:spcPct val="110000"/>
              </a:lnSpc>
              <a:spcBef>
                <a:spcPts val="0"/>
              </a:spcBef>
              <a:spcAft>
                <a:spcPts val="120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This project aims to build Project Zawadi’s school safety effort by piloting an initiative that includes a specific emphasis on girls’ empowerment and a reduction in gender-based violence (GBV) not only in schools, but also in families and in communities. As such, GSSC will work with girls and key stakeholders including students, teachers, families, community members, school administration, village leaders, law enforcement officers, and local government officials to change knowledge of, attitudes toward, and responses to GBV.</a:t>
            </a:r>
          </a:p>
          <a:p>
            <a:r>
              <a:rPr lang="en-US" sz="1100" dirty="0">
                <a:latin typeface="Arial" panose="020B0604020202020204" pitchFamily="34" charset="0"/>
                <a:cs typeface="Arial" panose="020B0604020202020204" pitchFamily="34" charset="0"/>
              </a:rPr>
              <a:t>GSSC’s primary participants are the 2,132 school-age girls at 16 schools in the Nyamuswa area in Mara Region. GSSC includes existing, expanded, and new initiatives. Empowerment clubs exist at four schools and will expand to 16 schools. Project Zawadi delivers teacher professional development focusing on teaching methods, but this will expand to training on GBV. One-on-one counseling sessions are currently provided to sponsored students, but counseling will be expanded to include all students as needed. Project Zawadi works with local governments, but has not provided formal trainings until now. </a:t>
            </a:r>
          </a:p>
          <a:p>
            <a:endParaRPr lang="en-US" dirty="0"/>
          </a:p>
        </p:txBody>
      </p:sp>
    </p:spTree>
    <p:extLst>
      <p:ext uri="{BB962C8B-B14F-4D97-AF65-F5344CB8AC3E}">
        <p14:creationId xmlns:p14="http://schemas.microsoft.com/office/powerpoint/2010/main" val="424958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864A7D-4F89-4359-B4A7-FEF9AC2B62D6}" type="slidenum">
              <a:rPr lang="en-US" smtClean="0"/>
              <a:t>8</a:t>
            </a:fld>
            <a:endParaRPr lang="en-US" dirty="0"/>
          </a:p>
        </p:txBody>
      </p:sp>
    </p:spTree>
    <p:extLst>
      <p:ext uri="{BB962C8B-B14F-4D97-AF65-F5344CB8AC3E}">
        <p14:creationId xmlns:p14="http://schemas.microsoft.com/office/powerpoint/2010/main" val="110208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FE258-59C2-BE46-B8F6-263C5659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972D-B557-EBF1-61A7-D413AABFB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6B847-EC12-0CD2-B20D-B86D9CABD769}"/>
              </a:ext>
            </a:extLst>
          </p:cNvPr>
          <p:cNvSpPr>
            <a:spLocks noGrp="1"/>
          </p:cNvSpPr>
          <p:nvPr>
            <p:ph type="body" idx="1"/>
          </p:nvPr>
        </p:nvSpPr>
        <p:spPr/>
        <p:txBody>
          <a:bodyPr/>
          <a:lstStyle/>
          <a:p>
            <a:pPr>
              <a:lnSpc>
                <a:spcPct val="110000"/>
              </a:lnSpc>
              <a:defRPr/>
            </a:pPr>
            <a:endParaRPr lang="en-US" i="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57B105F-8AC1-F8A5-DF85-76988174FDEF}"/>
              </a:ext>
            </a:extLst>
          </p:cNvPr>
          <p:cNvSpPr>
            <a:spLocks noGrp="1"/>
          </p:cNvSpPr>
          <p:nvPr>
            <p:ph type="sldNum" sz="quarter" idx="5"/>
          </p:nvPr>
        </p:nvSpPr>
        <p:spPr/>
        <p:txBody>
          <a:bodyPr/>
          <a:lstStyle/>
          <a:p>
            <a:fld id="{DE864A7D-4F89-4359-B4A7-FEF9AC2B62D6}" type="slidenum">
              <a:rPr lang="en-US" smtClean="0"/>
              <a:t>9</a:t>
            </a:fld>
            <a:endParaRPr lang="en-US" dirty="0"/>
          </a:p>
        </p:txBody>
      </p:sp>
    </p:spTree>
    <p:extLst>
      <p:ext uri="{BB962C8B-B14F-4D97-AF65-F5344CB8AC3E}">
        <p14:creationId xmlns:p14="http://schemas.microsoft.com/office/powerpoint/2010/main" val="78898271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0B6D1C3-F725-6948-9BDF-50E66B069391}"/>
              </a:ext>
            </a:extLst>
          </p:cNvPr>
          <p:cNvSpPr/>
          <p:nvPr userDrawn="1"/>
        </p:nvSpPr>
        <p:spPr>
          <a:xfrm>
            <a:off x="-3429000" y="0"/>
            <a:ext cx="6858000" cy="685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10;&#10;Description automatically generated with medium confidence">
            <a:extLst>
              <a:ext uri="{FF2B5EF4-FFF2-40B4-BE49-F238E27FC236}">
                <a16:creationId xmlns:a16="http://schemas.microsoft.com/office/drawing/2014/main" id="{767861D9-66D6-FB4A-B622-7918DB032014}"/>
              </a:ext>
            </a:extLst>
          </p:cNvPr>
          <p:cNvPicPr>
            <a:picLocks noChangeAspect="1"/>
          </p:cNvPicPr>
          <p:nvPr userDrawn="1"/>
        </p:nvPicPr>
        <p:blipFill rotWithShape="1">
          <a:blip r:embed="rId2" cstate="email">
            <a:alphaModFix amt="5000"/>
            <a:lum bright="70000" contrast="-70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r="-1260" b="-842"/>
          <a:stretch/>
        </p:blipFill>
        <p:spPr>
          <a:xfrm>
            <a:off x="0" y="219202"/>
            <a:ext cx="3345160" cy="6570921"/>
          </a:xfrm>
          <a:prstGeom prst="rect">
            <a:avLst/>
          </a:prstGeom>
          <a:noFill/>
        </p:spPr>
      </p:pic>
      <p:sp>
        <p:nvSpPr>
          <p:cNvPr id="14" name="Title 1">
            <a:extLst>
              <a:ext uri="{FF2B5EF4-FFF2-40B4-BE49-F238E27FC236}">
                <a16:creationId xmlns:a16="http://schemas.microsoft.com/office/drawing/2014/main" id="{14FFD73A-A22C-B849-92F1-CE00477A70F9}"/>
              </a:ext>
            </a:extLst>
          </p:cNvPr>
          <p:cNvSpPr>
            <a:spLocks noGrp="1"/>
          </p:cNvSpPr>
          <p:nvPr>
            <p:ph type="ctrTitle"/>
          </p:nvPr>
        </p:nvSpPr>
        <p:spPr>
          <a:xfrm>
            <a:off x="3949256" y="3908695"/>
            <a:ext cx="7492672" cy="793920"/>
          </a:xfrm>
          <a:prstGeom prst="rect">
            <a:avLst/>
          </a:prstGeom>
        </p:spPr>
        <p:txBody>
          <a:bodyPr anchor="t">
            <a:normAutofit/>
          </a:bodyPr>
          <a:lstStyle>
            <a:lvl1pPr algn="l">
              <a:defRPr sz="4000" b="0" i="0">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35FD3991-DF44-1445-A473-9CBF805A6B99}"/>
              </a:ext>
            </a:extLst>
          </p:cNvPr>
          <p:cNvSpPr>
            <a:spLocks noGrp="1"/>
          </p:cNvSpPr>
          <p:nvPr>
            <p:ph type="subTitle" idx="1"/>
          </p:nvPr>
        </p:nvSpPr>
        <p:spPr>
          <a:xfrm>
            <a:off x="3949256" y="4745169"/>
            <a:ext cx="7987476" cy="672247"/>
          </a:xfrm>
          <a:prstGeom prst="rect">
            <a:avLst/>
          </a:prstGeom>
        </p:spPr>
        <p:txBody>
          <a:bodyPr>
            <a:normAutofit/>
          </a:bodyPr>
          <a:lstStyle>
            <a:lvl1pPr marL="0" indent="0" algn="l">
              <a:buNone/>
              <a:defRPr sz="28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descr="Logo&#10;&#10;Description automatically generated">
            <a:extLst>
              <a:ext uri="{FF2B5EF4-FFF2-40B4-BE49-F238E27FC236}">
                <a16:creationId xmlns:a16="http://schemas.microsoft.com/office/drawing/2014/main" id="{92B96C5A-3317-704D-B85A-DFDD17F59B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48733" y="1665466"/>
            <a:ext cx="6571955" cy="1914439"/>
          </a:xfrm>
          <a:prstGeom prst="rect">
            <a:avLst/>
          </a:prstGeom>
        </p:spPr>
      </p:pic>
    </p:spTree>
    <p:extLst>
      <p:ext uri="{BB962C8B-B14F-4D97-AF65-F5344CB8AC3E}">
        <p14:creationId xmlns:p14="http://schemas.microsoft.com/office/powerpoint/2010/main" val="329464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Orange + Image">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3">
                <a:shade val="45000"/>
                <a:satMod val="135000"/>
              </a:schemeClr>
              <a:prstClr val="white"/>
            </a:duotone>
            <a:alphaModFix amt="6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9" name="Title 1">
            <a:extLst>
              <a:ext uri="{FF2B5EF4-FFF2-40B4-BE49-F238E27FC236}">
                <a16:creationId xmlns:a16="http://schemas.microsoft.com/office/drawing/2014/main" id="{8E547958-6AF6-5841-9423-874E22BFD0E3}"/>
              </a:ext>
            </a:extLst>
          </p:cNvPr>
          <p:cNvSpPr>
            <a:spLocks noGrp="1"/>
          </p:cNvSpPr>
          <p:nvPr>
            <p:ph type="title"/>
          </p:nvPr>
        </p:nvSpPr>
        <p:spPr>
          <a:xfrm>
            <a:off x="765543" y="365126"/>
            <a:ext cx="6709145" cy="762310"/>
          </a:xfrm>
          <a:prstGeom prst="rect">
            <a:avLst/>
          </a:prstGeom>
        </p:spPr>
        <p:txBody>
          <a:bodyPr/>
          <a:lstStyle>
            <a:lvl1pPr>
              <a:defRPr sz="3800" b="0" i="0">
                <a:solidFill>
                  <a:srgbClr val="FF4A00"/>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AC75D794-A8F5-9B41-B297-17CD839DC81A}"/>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F8A160E0-302D-6142-866B-EFF101F36A16}"/>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0" name="Content Placeholder 2">
            <a:extLst>
              <a:ext uri="{FF2B5EF4-FFF2-40B4-BE49-F238E27FC236}">
                <a16:creationId xmlns:a16="http://schemas.microsoft.com/office/drawing/2014/main" id="{1D578A12-FC74-B449-9D42-F78D270D4363}"/>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65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Gree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4">
                <a:shade val="45000"/>
                <a:satMod val="135000"/>
              </a:schemeClr>
              <a:prstClr val="white"/>
            </a:duotone>
            <a:alphaModFix amt="8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8" name="Title 1">
            <a:extLst>
              <a:ext uri="{FF2B5EF4-FFF2-40B4-BE49-F238E27FC236}">
                <a16:creationId xmlns:a16="http://schemas.microsoft.com/office/drawing/2014/main" id="{2D398C7F-646F-F642-ADDC-9CF94395EBEC}"/>
              </a:ext>
            </a:extLst>
          </p:cNvPr>
          <p:cNvSpPr>
            <a:spLocks noGrp="1"/>
          </p:cNvSpPr>
          <p:nvPr>
            <p:ph type="title"/>
          </p:nvPr>
        </p:nvSpPr>
        <p:spPr>
          <a:xfrm>
            <a:off x="765544" y="365126"/>
            <a:ext cx="10679062" cy="762310"/>
          </a:xfrm>
          <a:prstGeom prst="rect">
            <a:avLst/>
          </a:prstGeom>
        </p:spPr>
        <p:txBody>
          <a:bodyPr/>
          <a:lstStyle>
            <a:lvl1pPr>
              <a:defRPr sz="3800" b="0" i="0">
                <a:solidFill>
                  <a:schemeClr val="accent4">
                    <a:lumMod val="75000"/>
                  </a:schemeClr>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A21B7830-6EF9-6142-B8A0-2C632D9C69FC}"/>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851EE712-E9EA-6140-BA9F-0B210C67D125}"/>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2" name="Content Placeholder 2">
            <a:extLst>
              <a:ext uri="{FF2B5EF4-FFF2-40B4-BE49-F238E27FC236}">
                <a16:creationId xmlns:a16="http://schemas.microsoft.com/office/drawing/2014/main" id="{82A1EC73-6B4D-2949-A7DB-FB18B1346E0E}"/>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999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Green + Image">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4">
                <a:shade val="45000"/>
                <a:satMod val="135000"/>
              </a:schemeClr>
              <a:prstClr val="white"/>
            </a:duotone>
            <a:alphaModFix amt="8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8" name="Title 1">
            <a:extLst>
              <a:ext uri="{FF2B5EF4-FFF2-40B4-BE49-F238E27FC236}">
                <a16:creationId xmlns:a16="http://schemas.microsoft.com/office/drawing/2014/main" id="{2D398C7F-646F-F642-ADDC-9CF94395EBEC}"/>
              </a:ext>
            </a:extLst>
          </p:cNvPr>
          <p:cNvSpPr>
            <a:spLocks noGrp="1"/>
          </p:cNvSpPr>
          <p:nvPr>
            <p:ph type="title"/>
          </p:nvPr>
        </p:nvSpPr>
        <p:spPr>
          <a:xfrm>
            <a:off x="765544" y="365126"/>
            <a:ext cx="6964326" cy="762310"/>
          </a:xfrm>
          <a:prstGeom prst="rect">
            <a:avLst/>
          </a:prstGeom>
        </p:spPr>
        <p:txBody>
          <a:bodyPr/>
          <a:lstStyle>
            <a:lvl1pPr>
              <a:defRPr sz="3800" b="0" i="0">
                <a:solidFill>
                  <a:schemeClr val="accent4">
                    <a:lumMod val="75000"/>
                  </a:schemeClr>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D0F16D5E-1958-3D43-9A94-0961BBA8B880}"/>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F1F74D71-55C1-A74A-901B-0E87B51C4891}"/>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2" name="Content Placeholder 2">
            <a:extLst>
              <a:ext uri="{FF2B5EF4-FFF2-40B4-BE49-F238E27FC236}">
                <a16:creationId xmlns:a16="http://schemas.microsoft.com/office/drawing/2014/main" id="{26C0026A-0A87-3346-9159-E79FAABB93A3}"/>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723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Dark">
    <p:bg>
      <p:bgPr>
        <a:solidFill>
          <a:srgbClr val="020F3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D3A902-08E6-4940-8AB6-BBBA10A4C2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ED4791B-E88B-EC40-A89A-A7B2AFE41FD4}"/>
              </a:ext>
            </a:extLst>
          </p:cNvPr>
          <p:cNvPicPr>
            <a:picLocks noChangeAspect="1"/>
          </p:cNvPicPr>
          <p:nvPr userDrawn="1"/>
        </p:nvPicPr>
        <p:blipFill rotWithShape="1">
          <a:blip r:embed="rId3" cstate="email">
            <a:alphaModFix amt="5000"/>
            <a:lum bright="70000" contrast="-70000"/>
            <a:extLst>
              <a:ext uri="{BEBA8EAE-BF5A-486C-A8C5-ECC9F3942E4B}">
                <a14:imgProps xmlns:a14="http://schemas.microsoft.com/office/drawing/2010/main">
                  <a14:imgLayer r:embed="rId4">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8" name="Title 1">
            <a:extLst>
              <a:ext uri="{FF2B5EF4-FFF2-40B4-BE49-F238E27FC236}">
                <a16:creationId xmlns:a16="http://schemas.microsoft.com/office/drawing/2014/main" id="{39D101DC-63B4-3F48-BE78-C27B22BFECDC}"/>
              </a:ext>
            </a:extLst>
          </p:cNvPr>
          <p:cNvSpPr>
            <a:spLocks noGrp="1"/>
          </p:cNvSpPr>
          <p:nvPr>
            <p:ph type="title"/>
          </p:nvPr>
        </p:nvSpPr>
        <p:spPr>
          <a:xfrm>
            <a:off x="765545" y="365126"/>
            <a:ext cx="10679062" cy="762310"/>
          </a:xfrm>
          <a:prstGeom prst="rect">
            <a:avLst/>
          </a:prstGeom>
        </p:spPr>
        <p:txBody>
          <a:bodyPr/>
          <a:lstStyle>
            <a:lvl1pPr>
              <a:defRPr sz="38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3" name="Oval 12">
            <a:extLst>
              <a:ext uri="{FF2B5EF4-FFF2-40B4-BE49-F238E27FC236}">
                <a16:creationId xmlns:a16="http://schemas.microsoft.com/office/drawing/2014/main" id="{1094124E-041B-484D-839A-5EE93347F6B3}"/>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58A274B5-3EF2-5F47-A5C2-8A4F31EB5443}"/>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5" name="Content Placeholder 2">
            <a:extLst>
              <a:ext uri="{FF2B5EF4-FFF2-40B4-BE49-F238E27FC236}">
                <a16:creationId xmlns:a16="http://schemas.microsoft.com/office/drawing/2014/main" id="{3C1096C4-4437-0640-83EE-F06910424361}"/>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chemeClr val="bg1"/>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19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Dark + Image">
    <p:bg>
      <p:bgPr>
        <a:solidFill>
          <a:srgbClr val="020F3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D3A902-08E6-4940-8AB6-BBBA10A4C2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ED4791B-E88B-EC40-A89A-A7B2AFE41FD4}"/>
              </a:ext>
            </a:extLst>
          </p:cNvPr>
          <p:cNvPicPr>
            <a:picLocks noChangeAspect="1"/>
          </p:cNvPicPr>
          <p:nvPr userDrawn="1"/>
        </p:nvPicPr>
        <p:blipFill rotWithShape="1">
          <a:blip r:embed="rId3" cstate="email">
            <a:alphaModFix amt="5000"/>
            <a:lum bright="70000" contrast="-70000"/>
            <a:extLst>
              <a:ext uri="{BEBA8EAE-BF5A-486C-A8C5-ECC9F3942E4B}">
                <a14:imgProps xmlns:a14="http://schemas.microsoft.com/office/drawing/2010/main">
                  <a14:imgLayer r:embed="rId4">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8" name="Title 1">
            <a:extLst>
              <a:ext uri="{FF2B5EF4-FFF2-40B4-BE49-F238E27FC236}">
                <a16:creationId xmlns:a16="http://schemas.microsoft.com/office/drawing/2014/main" id="{39D101DC-63B4-3F48-BE78-C27B22BFECDC}"/>
              </a:ext>
            </a:extLst>
          </p:cNvPr>
          <p:cNvSpPr>
            <a:spLocks noGrp="1"/>
          </p:cNvSpPr>
          <p:nvPr>
            <p:ph type="title"/>
          </p:nvPr>
        </p:nvSpPr>
        <p:spPr>
          <a:xfrm>
            <a:off x="765543" y="365126"/>
            <a:ext cx="6687879" cy="762310"/>
          </a:xfrm>
          <a:prstGeom prst="rect">
            <a:avLst/>
          </a:prstGeom>
        </p:spPr>
        <p:txBody>
          <a:bodyPr/>
          <a:lstStyle>
            <a:lvl1pPr>
              <a:defRPr sz="38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4" name="Oval 13">
            <a:extLst>
              <a:ext uri="{FF2B5EF4-FFF2-40B4-BE49-F238E27FC236}">
                <a16:creationId xmlns:a16="http://schemas.microsoft.com/office/drawing/2014/main" id="{A1C87B22-4130-EC46-926B-A150664A2C1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3158CD07-EEA8-E640-B1E1-32A847039177}"/>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6" name="Content Placeholder 2">
            <a:extLst>
              <a:ext uri="{FF2B5EF4-FFF2-40B4-BE49-F238E27FC236}">
                <a16:creationId xmlns:a16="http://schemas.microsoft.com/office/drawing/2014/main" id="{35AB2612-CE67-884D-94AD-9B5D905A7F69}"/>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chemeClr val="bg1"/>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636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Dark + Background">
    <p:bg>
      <p:bgPr>
        <a:solidFill>
          <a:srgbClr val="020F39"/>
        </a:solid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BEBC3B94-EA80-AB47-A2CD-3AABE62F183C}"/>
              </a:ext>
            </a:extLst>
          </p:cNvPr>
          <p:cNvPicPr>
            <a:picLocks noChangeAspect="1"/>
          </p:cNvPicPr>
          <p:nvPr userDrawn="1"/>
        </p:nvPicPr>
        <p:blipFill rotWithShape="1">
          <a:blip r:embed="rId2" cstate="email">
            <a:alphaModFix amt="5000"/>
            <a:lum bright="70000" contrast="-70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12" name="Title 1">
            <a:extLst>
              <a:ext uri="{FF2B5EF4-FFF2-40B4-BE49-F238E27FC236}">
                <a16:creationId xmlns:a16="http://schemas.microsoft.com/office/drawing/2014/main" id="{2183E695-72EC-2C4B-A951-6A10894158C6}"/>
              </a:ext>
            </a:extLst>
          </p:cNvPr>
          <p:cNvSpPr>
            <a:spLocks noGrp="1"/>
          </p:cNvSpPr>
          <p:nvPr>
            <p:ph type="title"/>
          </p:nvPr>
        </p:nvSpPr>
        <p:spPr>
          <a:xfrm>
            <a:off x="765543" y="365126"/>
            <a:ext cx="6645349" cy="762310"/>
          </a:xfrm>
          <a:prstGeom prst="rect">
            <a:avLst/>
          </a:prstGeom>
        </p:spPr>
        <p:txBody>
          <a:bodyPr/>
          <a:lstStyle>
            <a:lvl1pPr>
              <a:defRPr sz="38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pic>
        <p:nvPicPr>
          <p:cNvPr id="15" name="Picture 14">
            <a:extLst>
              <a:ext uri="{FF2B5EF4-FFF2-40B4-BE49-F238E27FC236}">
                <a16:creationId xmlns:a16="http://schemas.microsoft.com/office/drawing/2014/main" id="{37DF2BD0-20FD-6342-96EC-BBABE9322E5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7" name="Oval 16">
            <a:extLst>
              <a:ext uri="{FF2B5EF4-FFF2-40B4-BE49-F238E27FC236}">
                <a16:creationId xmlns:a16="http://schemas.microsoft.com/office/drawing/2014/main" id="{4B979B37-6C74-914B-8B8E-D8241FB8DC9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6B26A89-1385-6946-A398-E62459056390}"/>
              </a:ext>
            </a:extLst>
          </p:cNvPr>
          <p:cNvSpPr>
            <a:spLocks noGrp="1"/>
          </p:cNvSpPr>
          <p:nvPr>
            <p:ph type="sldNum" sz="quarter" idx="12"/>
          </p:nvPr>
        </p:nvSpPr>
        <p:spPr>
          <a:xfrm>
            <a:off x="11444606" y="6376399"/>
            <a:ext cx="492125" cy="274324"/>
          </a:xfrm>
        </p:spPr>
        <p:txBody>
          <a:bodyPr/>
          <a:lstStyle>
            <a:lvl1pPr>
              <a:defRPr>
                <a:solidFill>
                  <a:schemeClr val="bg1"/>
                </a:solidFill>
                <a:latin typeface="Roboto" panose="02000000000000000000" pitchFamily="2" charset="0"/>
                <a:ea typeface="Roboto" panose="02000000000000000000" pitchFamily="2" charset="0"/>
              </a:defRPr>
            </a:lvl1pPr>
          </a:lstStyle>
          <a:p>
            <a:fld id="{CDCB46B4-79E8-1449-8D45-8ACF439F73AA}" type="slidenum">
              <a:rPr lang="en-US" smtClean="0"/>
              <a:pPr/>
              <a:t>‹#›</a:t>
            </a:fld>
            <a:endParaRPr lang="en-US" dirty="0"/>
          </a:p>
        </p:txBody>
      </p:sp>
      <p:sp>
        <p:nvSpPr>
          <p:cNvPr id="21" name="Oval 20">
            <a:extLst>
              <a:ext uri="{FF2B5EF4-FFF2-40B4-BE49-F238E27FC236}">
                <a16:creationId xmlns:a16="http://schemas.microsoft.com/office/drawing/2014/main" id="{E108B4A9-09EF-8945-A6AA-7F0450EF816F}"/>
              </a:ext>
            </a:extLst>
          </p:cNvPr>
          <p:cNvSpPr/>
          <p:nvPr userDrawn="1"/>
        </p:nvSpPr>
        <p:spPr>
          <a:xfrm>
            <a:off x="6687879" y="-722477"/>
            <a:ext cx="8803758" cy="8803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03AD38AB-7F74-B14C-983E-A48C142BBEAC}"/>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75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ivider Slide 1 (Pattern)">
    <p:bg>
      <p:bgPr>
        <a:solidFill>
          <a:srgbClr val="022077"/>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3085F7-10FB-514C-9E1C-83BC79E2FF6F}"/>
              </a:ext>
            </a:extLst>
          </p:cNvPr>
          <p:cNvGrpSpPr/>
          <p:nvPr userDrawn="1"/>
        </p:nvGrpSpPr>
        <p:grpSpPr>
          <a:xfrm>
            <a:off x="0" y="-9657"/>
            <a:ext cx="12192000" cy="6867657"/>
            <a:chOff x="0" y="-9657"/>
            <a:chExt cx="12192000" cy="6867657"/>
          </a:xfrm>
        </p:grpSpPr>
        <p:pic>
          <p:nvPicPr>
            <p:cNvPr id="9" name="Picture 8">
              <a:extLst>
                <a:ext uri="{FF2B5EF4-FFF2-40B4-BE49-F238E27FC236}">
                  <a16:creationId xmlns:a16="http://schemas.microsoft.com/office/drawing/2014/main" id="{C22F153C-EDF2-D845-A7D9-B1FEC3961A97}"/>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3429000"/>
              <a:ext cx="6096000" cy="3429000"/>
            </a:xfrm>
            <a:prstGeom prst="rect">
              <a:avLst/>
            </a:prstGeom>
          </p:spPr>
        </p:pic>
        <p:pic>
          <p:nvPicPr>
            <p:cNvPr id="10" name="Picture 9">
              <a:extLst>
                <a:ext uri="{FF2B5EF4-FFF2-40B4-BE49-F238E27FC236}">
                  <a16:creationId xmlns:a16="http://schemas.microsoft.com/office/drawing/2014/main" id="{B8921B9C-A5E0-4A42-BD2B-6821A9B05A3A}"/>
                </a:ext>
              </a:extLst>
            </p:cNvPr>
            <p:cNvPicPr>
              <a:picLocks noChangeAspect="1"/>
            </p:cNvPicPr>
            <p:nvPr userDrawn="1"/>
          </p:nvPicPr>
          <p:blipFill rotWithShape="1">
            <a:blip r:embed="rId3" cstate="email">
              <a:alphaModFix amt="5000"/>
              <a:extLst>
                <a:ext uri="{28A0092B-C50C-407E-A947-70E740481C1C}">
                  <a14:useLocalDpi xmlns:a14="http://schemas.microsoft.com/office/drawing/2010/main"/>
                </a:ext>
              </a:extLst>
            </a:blip>
            <a:srcRect/>
            <a:stretch/>
          </p:blipFill>
          <p:spPr>
            <a:xfrm>
              <a:off x="6244856" y="3419342"/>
              <a:ext cx="5947144" cy="3429000"/>
            </a:xfrm>
            <a:prstGeom prst="rect">
              <a:avLst/>
            </a:prstGeom>
          </p:spPr>
        </p:pic>
        <p:pic>
          <p:nvPicPr>
            <p:cNvPr id="11" name="Picture 10">
              <a:extLst>
                <a:ext uri="{FF2B5EF4-FFF2-40B4-BE49-F238E27FC236}">
                  <a16:creationId xmlns:a16="http://schemas.microsoft.com/office/drawing/2014/main" id="{8A3BCA0C-61F1-C14A-BAEE-ECF313BCBAEC}"/>
                </a:ext>
              </a:extLst>
            </p:cNvPr>
            <p:cNvPicPr>
              <a:picLocks noChangeAspect="1"/>
            </p:cNvPicPr>
            <p:nvPr userDrawn="1"/>
          </p:nvPicPr>
          <p:blipFill rotWithShape="1">
            <a:blip r:embed="rId4" cstate="email">
              <a:alphaModFix amt="5000"/>
              <a:extLst>
                <a:ext uri="{28A0092B-C50C-407E-A947-70E740481C1C}">
                  <a14:useLocalDpi xmlns:a14="http://schemas.microsoft.com/office/drawing/2010/main"/>
                </a:ext>
              </a:extLst>
            </a:blip>
            <a:srcRect/>
            <a:stretch/>
          </p:blipFill>
          <p:spPr>
            <a:xfrm>
              <a:off x="0" y="0"/>
              <a:ext cx="6096000" cy="3338623"/>
            </a:xfrm>
            <a:prstGeom prst="rect">
              <a:avLst/>
            </a:prstGeom>
          </p:spPr>
        </p:pic>
        <p:pic>
          <p:nvPicPr>
            <p:cNvPr id="12" name="Picture 11">
              <a:extLst>
                <a:ext uri="{FF2B5EF4-FFF2-40B4-BE49-F238E27FC236}">
                  <a16:creationId xmlns:a16="http://schemas.microsoft.com/office/drawing/2014/main" id="{81819E28-8D4D-C246-B366-E1E8B11C487C}"/>
                </a:ext>
              </a:extLst>
            </p:cNvPr>
            <p:cNvPicPr>
              <a:picLocks noChangeAspect="1"/>
            </p:cNvPicPr>
            <p:nvPr userDrawn="1"/>
          </p:nvPicPr>
          <p:blipFill rotWithShape="1">
            <a:blip r:embed="rId5" cstate="email">
              <a:alphaModFix amt="5000"/>
              <a:extLst>
                <a:ext uri="{28A0092B-C50C-407E-A947-70E740481C1C}">
                  <a14:useLocalDpi xmlns:a14="http://schemas.microsoft.com/office/drawing/2010/main"/>
                </a:ext>
              </a:extLst>
            </a:blip>
            <a:srcRect/>
            <a:stretch/>
          </p:blipFill>
          <p:spPr>
            <a:xfrm>
              <a:off x="6244856" y="-9657"/>
              <a:ext cx="5947144" cy="3429000"/>
            </a:xfrm>
            <a:prstGeom prst="rect">
              <a:avLst/>
            </a:prstGeom>
          </p:spPr>
        </p:pic>
      </p:grpSp>
      <p:sp>
        <p:nvSpPr>
          <p:cNvPr id="2" name="Title 1">
            <a:extLst>
              <a:ext uri="{FF2B5EF4-FFF2-40B4-BE49-F238E27FC236}">
                <a16:creationId xmlns:a16="http://schemas.microsoft.com/office/drawing/2014/main" id="{986CDE48-630F-9C46-BB6A-D7CDC02EAEB6}"/>
              </a:ext>
            </a:extLst>
          </p:cNvPr>
          <p:cNvSpPr>
            <a:spLocks noGrp="1"/>
          </p:cNvSpPr>
          <p:nvPr>
            <p:ph type="title"/>
          </p:nvPr>
        </p:nvSpPr>
        <p:spPr>
          <a:xfrm>
            <a:off x="831850" y="3857634"/>
            <a:ext cx="9724390" cy="756903"/>
          </a:xfrm>
          <a:prstGeom prst="rect">
            <a:avLst/>
          </a:prstGeom>
        </p:spPr>
        <p:txBody>
          <a:bodyPr anchor="t"/>
          <a:lstStyle>
            <a:lvl1pP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5A7A785-1110-2D41-89A3-7E4C2F78657D}"/>
              </a:ext>
            </a:extLst>
          </p:cNvPr>
          <p:cNvSpPr>
            <a:spLocks noGrp="1"/>
          </p:cNvSpPr>
          <p:nvPr>
            <p:ph type="body" idx="1"/>
          </p:nvPr>
        </p:nvSpPr>
        <p:spPr>
          <a:xfrm>
            <a:off x="831850" y="4619830"/>
            <a:ext cx="6879276" cy="643291"/>
          </a:xfrm>
          <a:prstGeom prst="rect">
            <a:avLst/>
          </a:prstGeom>
        </p:spPr>
        <p:txBody>
          <a:bodyPr/>
          <a:lstStyle>
            <a:lvl1pPr marL="0" indent="0">
              <a:buNone/>
              <a:defRPr sz="2400" b="0" i="0">
                <a:solidFill>
                  <a:srgbClr val="FF4A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4" name="Oval 13">
            <a:extLst>
              <a:ext uri="{FF2B5EF4-FFF2-40B4-BE49-F238E27FC236}">
                <a16:creationId xmlns:a16="http://schemas.microsoft.com/office/drawing/2014/main" id="{20087949-D01F-654A-9EE4-34CDD8C54204}"/>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5F358B00-4EF3-3F4E-BC4D-3255D5C145B5}"/>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578867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2 (Full Image)">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12192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9" name="Oval 8">
            <a:extLst>
              <a:ext uri="{FF2B5EF4-FFF2-40B4-BE49-F238E27FC236}">
                <a16:creationId xmlns:a16="http://schemas.microsoft.com/office/drawing/2014/main" id="{D8FD39DF-AC70-0146-A75A-E87B60DE5E0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2739860E-D67D-7847-9AA2-83389BD12B20}"/>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807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2 (Two Images)">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6096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9" name="Oval 8">
            <a:extLst>
              <a:ext uri="{FF2B5EF4-FFF2-40B4-BE49-F238E27FC236}">
                <a16:creationId xmlns:a16="http://schemas.microsoft.com/office/drawing/2014/main" id="{D8FD39DF-AC70-0146-A75A-E87B60DE5E0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2739860E-D67D-7847-9AA2-83389BD12B20}"/>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6" name="Picture Placeholder 6">
            <a:extLst>
              <a:ext uri="{FF2B5EF4-FFF2-40B4-BE49-F238E27FC236}">
                <a16:creationId xmlns:a16="http://schemas.microsoft.com/office/drawing/2014/main" id="{5098763C-E40D-BD4C-93FC-6D8B6B410DE1}"/>
              </a:ext>
            </a:extLst>
          </p:cNvPr>
          <p:cNvSpPr>
            <a:spLocks noGrp="1"/>
          </p:cNvSpPr>
          <p:nvPr>
            <p:ph type="pic" sz="quarter" idx="14"/>
          </p:nvPr>
        </p:nvSpPr>
        <p:spPr>
          <a:xfrm>
            <a:off x="6096000" y="0"/>
            <a:ext cx="6096000" cy="6858000"/>
          </a:xfrm>
          <a:prstGeom prst="rect">
            <a:avLst/>
          </a:prstGeom>
        </p:spPr>
        <p:txBody>
          <a:bodyPr/>
          <a:lstStyle/>
          <a:p>
            <a:endParaRPr lang="en-US" dirty="0"/>
          </a:p>
        </p:txBody>
      </p:sp>
    </p:spTree>
    <p:extLst>
      <p:ext uri="{BB962C8B-B14F-4D97-AF65-F5344CB8AC3E}">
        <p14:creationId xmlns:p14="http://schemas.microsoft.com/office/powerpoint/2010/main" val="4272961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Three Images)">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6096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9" name="Oval 8">
            <a:extLst>
              <a:ext uri="{FF2B5EF4-FFF2-40B4-BE49-F238E27FC236}">
                <a16:creationId xmlns:a16="http://schemas.microsoft.com/office/drawing/2014/main" id="{D8FD39DF-AC70-0146-A75A-E87B60DE5E0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2739860E-D67D-7847-9AA2-83389BD12B20}"/>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6" name="Picture Placeholder 6">
            <a:extLst>
              <a:ext uri="{FF2B5EF4-FFF2-40B4-BE49-F238E27FC236}">
                <a16:creationId xmlns:a16="http://schemas.microsoft.com/office/drawing/2014/main" id="{5098763C-E40D-BD4C-93FC-6D8B6B410DE1}"/>
              </a:ext>
            </a:extLst>
          </p:cNvPr>
          <p:cNvSpPr>
            <a:spLocks noGrp="1"/>
          </p:cNvSpPr>
          <p:nvPr>
            <p:ph type="pic" sz="quarter" idx="14"/>
          </p:nvPr>
        </p:nvSpPr>
        <p:spPr>
          <a:xfrm>
            <a:off x="6096000" y="0"/>
            <a:ext cx="6096000" cy="342900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F892EE63-1133-5049-9C14-4088F4554357}"/>
              </a:ext>
            </a:extLst>
          </p:cNvPr>
          <p:cNvSpPr>
            <a:spLocks noGrp="1"/>
          </p:cNvSpPr>
          <p:nvPr>
            <p:ph type="pic" sz="quarter" idx="15"/>
          </p:nvPr>
        </p:nvSpPr>
        <p:spPr>
          <a:xfrm>
            <a:off x="6096000" y="3429000"/>
            <a:ext cx="6096000" cy="3429000"/>
          </a:xfrm>
          <a:prstGeom prst="rect">
            <a:avLst/>
          </a:prstGeom>
        </p:spPr>
        <p:txBody>
          <a:bodyPr/>
          <a:lstStyle/>
          <a:p>
            <a:endParaRPr lang="en-US" dirty="0"/>
          </a:p>
        </p:txBody>
      </p:sp>
    </p:spTree>
    <p:extLst>
      <p:ext uri="{BB962C8B-B14F-4D97-AF65-F5344CB8AC3E}">
        <p14:creationId xmlns:p14="http://schemas.microsoft.com/office/powerpoint/2010/main" val="299970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9FC1DA-A0B8-614C-9382-C9860E32EF0C}"/>
              </a:ext>
            </a:extLst>
          </p:cNvPr>
          <p:cNvSpPr>
            <a:spLocks noGrp="1"/>
          </p:cNvSpPr>
          <p:nvPr>
            <p:ph type="ctrTitle"/>
          </p:nvPr>
        </p:nvSpPr>
        <p:spPr>
          <a:xfrm>
            <a:off x="3949256" y="3908695"/>
            <a:ext cx="7492672" cy="793920"/>
          </a:xfrm>
          <a:prstGeom prst="rect">
            <a:avLst/>
          </a:prstGeom>
        </p:spPr>
        <p:txBody>
          <a:bodyPr anchor="t">
            <a:normAutofit/>
          </a:bodyPr>
          <a:lstStyle>
            <a:lvl1pPr algn="l">
              <a:defRPr sz="4000" b="0" i="0">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AF9CE36C-49E7-C74B-93A8-2C3A8E71D03B}"/>
              </a:ext>
            </a:extLst>
          </p:cNvPr>
          <p:cNvSpPr>
            <a:spLocks noGrp="1"/>
          </p:cNvSpPr>
          <p:nvPr>
            <p:ph type="subTitle" idx="1"/>
          </p:nvPr>
        </p:nvSpPr>
        <p:spPr>
          <a:xfrm>
            <a:off x="3949256" y="4745169"/>
            <a:ext cx="7987476" cy="672247"/>
          </a:xfrm>
          <a:prstGeom prst="rect">
            <a:avLst/>
          </a:prstGeom>
        </p:spPr>
        <p:txBody>
          <a:bodyPr>
            <a:normAutofit/>
          </a:bodyPr>
          <a:lstStyle>
            <a:lvl1pPr marL="0" indent="0" algn="l">
              <a:buNone/>
              <a:defRPr sz="28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Logo&#10;&#10;Description automatically generated">
            <a:extLst>
              <a:ext uri="{FF2B5EF4-FFF2-40B4-BE49-F238E27FC236}">
                <a16:creationId xmlns:a16="http://schemas.microsoft.com/office/drawing/2014/main" id="{DA59D751-B3B7-0F40-86D4-55BAECEF3A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48733" y="1665466"/>
            <a:ext cx="6571955" cy="1914439"/>
          </a:xfrm>
          <a:prstGeom prst="rect">
            <a:avLst/>
          </a:prstGeom>
        </p:spPr>
      </p:pic>
    </p:spTree>
    <p:extLst>
      <p:ext uri="{BB962C8B-B14F-4D97-AF65-F5344CB8AC3E}">
        <p14:creationId xmlns:p14="http://schemas.microsoft.com/office/powerpoint/2010/main" val="11724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3 (Full Image + Header)">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12192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1" name="Title 1">
            <a:extLst>
              <a:ext uri="{FF2B5EF4-FFF2-40B4-BE49-F238E27FC236}">
                <a16:creationId xmlns:a16="http://schemas.microsoft.com/office/drawing/2014/main" id="{626BC2E5-D127-554F-B608-1D2F1D194914}"/>
              </a:ext>
            </a:extLst>
          </p:cNvPr>
          <p:cNvSpPr>
            <a:spLocks noGrp="1"/>
          </p:cNvSpPr>
          <p:nvPr>
            <p:ph type="title"/>
          </p:nvPr>
        </p:nvSpPr>
        <p:spPr>
          <a:xfrm>
            <a:off x="831850" y="3857634"/>
            <a:ext cx="9724390" cy="756903"/>
          </a:xfrm>
          <a:prstGeom prst="rect">
            <a:avLst/>
          </a:prstGeom>
        </p:spPr>
        <p:txBody>
          <a:bodyPr anchor="t"/>
          <a:lstStyle>
            <a:lvl1pP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4EDDDE11-8B0C-EC48-8954-D955CFA5C911}"/>
              </a:ext>
            </a:extLst>
          </p:cNvPr>
          <p:cNvSpPr>
            <a:spLocks noGrp="1"/>
          </p:cNvSpPr>
          <p:nvPr>
            <p:ph type="body" idx="1"/>
          </p:nvPr>
        </p:nvSpPr>
        <p:spPr>
          <a:xfrm>
            <a:off x="831850" y="4619830"/>
            <a:ext cx="6879276" cy="643291"/>
          </a:xfrm>
          <a:prstGeom prst="rect">
            <a:avLst/>
          </a:prstGeom>
        </p:spPr>
        <p:txBody>
          <a:bodyPr/>
          <a:lstStyle>
            <a:lvl1pPr marL="0" indent="0">
              <a:buNone/>
              <a:defRPr sz="2400" b="0" i="0">
                <a:solidFill>
                  <a:srgbClr val="FF4A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Oval 13">
            <a:extLst>
              <a:ext uri="{FF2B5EF4-FFF2-40B4-BE49-F238E27FC236}">
                <a16:creationId xmlns:a16="http://schemas.microsoft.com/office/drawing/2014/main" id="{9A1CE03B-2FA9-A44B-BDCB-AE7EB47BB0E8}"/>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D9C01B88-E7D9-5443-A833-03C337410468}"/>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44044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4 (Half Image + Header)">
    <p:bg>
      <p:bgPr>
        <a:solidFill>
          <a:srgbClr val="022077"/>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F842B67-50ED-DB4C-9647-FB279CA90D3C}"/>
              </a:ext>
            </a:extLst>
          </p:cNvPr>
          <p:cNvGrpSpPr/>
          <p:nvPr userDrawn="1"/>
        </p:nvGrpSpPr>
        <p:grpSpPr>
          <a:xfrm>
            <a:off x="0" y="-9657"/>
            <a:ext cx="12192000" cy="6867657"/>
            <a:chOff x="0" y="-9657"/>
            <a:chExt cx="12192000" cy="6867657"/>
          </a:xfrm>
        </p:grpSpPr>
        <p:pic>
          <p:nvPicPr>
            <p:cNvPr id="15" name="Picture 14">
              <a:extLst>
                <a:ext uri="{FF2B5EF4-FFF2-40B4-BE49-F238E27FC236}">
                  <a16:creationId xmlns:a16="http://schemas.microsoft.com/office/drawing/2014/main" id="{2182C685-FEBF-1647-AD54-566CE3AA7B3C}"/>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3429000"/>
              <a:ext cx="6096000" cy="3429000"/>
            </a:xfrm>
            <a:prstGeom prst="rect">
              <a:avLst/>
            </a:prstGeom>
          </p:spPr>
        </p:pic>
        <p:pic>
          <p:nvPicPr>
            <p:cNvPr id="16" name="Picture 15">
              <a:extLst>
                <a:ext uri="{FF2B5EF4-FFF2-40B4-BE49-F238E27FC236}">
                  <a16:creationId xmlns:a16="http://schemas.microsoft.com/office/drawing/2014/main" id="{6C1ECD93-9D32-8C45-8FE8-4E7A4AEEAB86}"/>
                </a:ext>
              </a:extLst>
            </p:cNvPr>
            <p:cNvPicPr>
              <a:picLocks noChangeAspect="1"/>
            </p:cNvPicPr>
            <p:nvPr userDrawn="1"/>
          </p:nvPicPr>
          <p:blipFill rotWithShape="1">
            <a:blip r:embed="rId3" cstate="email">
              <a:alphaModFix amt="5000"/>
              <a:extLst>
                <a:ext uri="{28A0092B-C50C-407E-A947-70E740481C1C}">
                  <a14:useLocalDpi xmlns:a14="http://schemas.microsoft.com/office/drawing/2010/main"/>
                </a:ext>
              </a:extLst>
            </a:blip>
            <a:srcRect/>
            <a:stretch/>
          </p:blipFill>
          <p:spPr>
            <a:xfrm>
              <a:off x="6244856" y="3419342"/>
              <a:ext cx="5947144" cy="3429000"/>
            </a:xfrm>
            <a:prstGeom prst="rect">
              <a:avLst/>
            </a:prstGeom>
          </p:spPr>
        </p:pic>
        <p:pic>
          <p:nvPicPr>
            <p:cNvPr id="17" name="Picture 16">
              <a:extLst>
                <a:ext uri="{FF2B5EF4-FFF2-40B4-BE49-F238E27FC236}">
                  <a16:creationId xmlns:a16="http://schemas.microsoft.com/office/drawing/2014/main" id="{45B6E2C7-BC34-C54A-AA36-EC2DA7D6C0BE}"/>
                </a:ext>
              </a:extLst>
            </p:cNvPr>
            <p:cNvPicPr>
              <a:picLocks noChangeAspect="1"/>
            </p:cNvPicPr>
            <p:nvPr userDrawn="1"/>
          </p:nvPicPr>
          <p:blipFill rotWithShape="1">
            <a:blip r:embed="rId4" cstate="email">
              <a:alphaModFix amt="5000"/>
              <a:extLst>
                <a:ext uri="{28A0092B-C50C-407E-A947-70E740481C1C}">
                  <a14:useLocalDpi xmlns:a14="http://schemas.microsoft.com/office/drawing/2010/main"/>
                </a:ext>
              </a:extLst>
            </a:blip>
            <a:srcRect/>
            <a:stretch/>
          </p:blipFill>
          <p:spPr>
            <a:xfrm>
              <a:off x="0" y="0"/>
              <a:ext cx="6096000" cy="3338623"/>
            </a:xfrm>
            <a:prstGeom prst="rect">
              <a:avLst/>
            </a:prstGeom>
          </p:spPr>
        </p:pic>
        <p:pic>
          <p:nvPicPr>
            <p:cNvPr id="18" name="Picture 17">
              <a:extLst>
                <a:ext uri="{FF2B5EF4-FFF2-40B4-BE49-F238E27FC236}">
                  <a16:creationId xmlns:a16="http://schemas.microsoft.com/office/drawing/2014/main" id="{6777A11A-7F56-3549-A15B-87AC6999EA81}"/>
                </a:ext>
              </a:extLst>
            </p:cNvPr>
            <p:cNvPicPr>
              <a:picLocks noChangeAspect="1"/>
            </p:cNvPicPr>
            <p:nvPr userDrawn="1"/>
          </p:nvPicPr>
          <p:blipFill rotWithShape="1">
            <a:blip r:embed="rId5" cstate="email">
              <a:alphaModFix amt="5000"/>
              <a:extLst>
                <a:ext uri="{28A0092B-C50C-407E-A947-70E740481C1C}">
                  <a14:useLocalDpi xmlns:a14="http://schemas.microsoft.com/office/drawing/2010/main"/>
                </a:ext>
              </a:extLst>
            </a:blip>
            <a:srcRect/>
            <a:stretch/>
          </p:blipFill>
          <p:spPr>
            <a:xfrm>
              <a:off x="6244856" y="-9657"/>
              <a:ext cx="5947144" cy="3429000"/>
            </a:xfrm>
            <a:prstGeom prst="rect">
              <a:avLst/>
            </a:prstGeom>
          </p:spPr>
        </p:pic>
      </p:grpSp>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12192000" cy="3722914"/>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9" name="Title 1">
            <a:extLst>
              <a:ext uri="{FF2B5EF4-FFF2-40B4-BE49-F238E27FC236}">
                <a16:creationId xmlns:a16="http://schemas.microsoft.com/office/drawing/2014/main" id="{E0E7B2FD-F6A6-CC45-9651-D95241234DE0}"/>
              </a:ext>
            </a:extLst>
          </p:cNvPr>
          <p:cNvSpPr>
            <a:spLocks noGrp="1"/>
          </p:cNvSpPr>
          <p:nvPr>
            <p:ph type="title"/>
          </p:nvPr>
        </p:nvSpPr>
        <p:spPr>
          <a:xfrm>
            <a:off x="831850" y="4484957"/>
            <a:ext cx="9724390" cy="756903"/>
          </a:xfrm>
          <a:prstGeom prst="rect">
            <a:avLst/>
          </a:prstGeom>
        </p:spPr>
        <p:txBody>
          <a:bodyPr anchor="t"/>
          <a:lstStyle>
            <a:lvl1pP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2">
            <a:extLst>
              <a:ext uri="{FF2B5EF4-FFF2-40B4-BE49-F238E27FC236}">
                <a16:creationId xmlns:a16="http://schemas.microsoft.com/office/drawing/2014/main" id="{9DA20464-4FF8-3A44-84FF-8815ED5273DF}"/>
              </a:ext>
            </a:extLst>
          </p:cNvPr>
          <p:cNvSpPr>
            <a:spLocks noGrp="1"/>
          </p:cNvSpPr>
          <p:nvPr>
            <p:ph type="body" idx="1"/>
          </p:nvPr>
        </p:nvSpPr>
        <p:spPr>
          <a:xfrm>
            <a:off x="831850" y="5247153"/>
            <a:ext cx="6879276" cy="643291"/>
          </a:xfrm>
          <a:prstGeom prst="rect">
            <a:avLst/>
          </a:prstGeom>
        </p:spPr>
        <p:txBody>
          <a:bodyPr/>
          <a:lstStyle>
            <a:lvl1pPr marL="0" indent="0">
              <a:buNone/>
              <a:defRPr sz="2400" b="0" i="0">
                <a:solidFill>
                  <a:srgbClr val="FF4A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1" name="Oval 20">
            <a:extLst>
              <a:ext uri="{FF2B5EF4-FFF2-40B4-BE49-F238E27FC236}">
                <a16:creationId xmlns:a16="http://schemas.microsoft.com/office/drawing/2014/main" id="{6D09D017-7F9B-7F40-902B-E9C60337FE5E}"/>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lide Number Placeholder 5">
            <a:extLst>
              <a:ext uri="{FF2B5EF4-FFF2-40B4-BE49-F238E27FC236}">
                <a16:creationId xmlns:a16="http://schemas.microsoft.com/office/drawing/2014/main" id="{CB9A959E-3FE5-6245-B1FE-C8564C1C0B91}"/>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752434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Two Colum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D929C9-3D7C-5E47-AD44-FFB78D77B15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sp>
        <p:nvSpPr>
          <p:cNvPr id="2" name="Title 1">
            <a:extLst>
              <a:ext uri="{FF2B5EF4-FFF2-40B4-BE49-F238E27FC236}">
                <a16:creationId xmlns:a16="http://schemas.microsoft.com/office/drawing/2014/main" id="{54E4CAC7-BF03-504E-89DC-A7FFB96C3972}"/>
              </a:ext>
            </a:extLst>
          </p:cNvPr>
          <p:cNvSpPr>
            <a:spLocks noGrp="1"/>
          </p:cNvSpPr>
          <p:nvPr>
            <p:ph type="title"/>
          </p:nvPr>
        </p:nvSpPr>
        <p:spPr>
          <a:xfrm>
            <a:off x="747392" y="382332"/>
            <a:ext cx="10697214" cy="531854"/>
          </a:xfrm>
          <a:prstGeom prst="rect">
            <a:avLst/>
          </a:prstGeom>
        </p:spPr>
        <p:txBody>
          <a:bodyPr/>
          <a:lstStyle>
            <a:lvl1pPr>
              <a:defRPr sz="38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7D9D711-DE73-3744-88A9-8DBD6E01B676}"/>
              </a:ext>
            </a:extLst>
          </p:cNvPr>
          <p:cNvSpPr>
            <a:spLocks noGrp="1"/>
          </p:cNvSpPr>
          <p:nvPr>
            <p:ph type="body" idx="1"/>
          </p:nvPr>
        </p:nvSpPr>
        <p:spPr>
          <a:xfrm>
            <a:off x="747392" y="1530336"/>
            <a:ext cx="5174927" cy="571841"/>
          </a:xfrm>
          <a:prstGeom prst="rect">
            <a:avLst/>
          </a:prstGeom>
        </p:spPr>
        <p:txBody>
          <a:bodyPr anchor="t">
            <a:normAutofit/>
          </a:bodyPr>
          <a:lstStyle>
            <a:lvl1pPr marL="0" indent="0">
              <a:buNone/>
              <a:defRPr sz="2400" b="0" i="0">
                <a:solidFill>
                  <a:srgbClr val="FF4A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302811-0929-C945-AB7E-0FAD806644AB}"/>
              </a:ext>
            </a:extLst>
          </p:cNvPr>
          <p:cNvSpPr>
            <a:spLocks noGrp="1"/>
          </p:cNvSpPr>
          <p:nvPr>
            <p:ph sz="half" idx="2"/>
          </p:nvPr>
        </p:nvSpPr>
        <p:spPr>
          <a:xfrm>
            <a:off x="747394" y="2143876"/>
            <a:ext cx="5174926" cy="3684588"/>
          </a:xfrm>
          <a:prstGeom prst="rect">
            <a:avLst/>
          </a:prstGeom>
        </p:spPr>
        <p:txBody>
          <a:bodyPr/>
          <a:lstStyle>
            <a:lvl1pPr marL="0" indent="0">
              <a:lnSpc>
                <a:spcPts val="2400"/>
              </a:lnSpc>
              <a:buNone/>
              <a:defRPr sz="2000" b="0" i="0">
                <a:solidFill>
                  <a:srgbClr val="022077"/>
                </a:solidFill>
                <a:latin typeface="Arial" panose="020B0604020202020204" pitchFamily="34" charset="0"/>
                <a:cs typeface="Arial" panose="020B0604020202020204" pitchFamily="34" charset="0"/>
              </a:defRPr>
            </a:lvl1pPr>
            <a:lvl2pPr marL="457200" indent="0">
              <a:lnSpc>
                <a:spcPts val="2400"/>
              </a:lnSpc>
              <a:buNone/>
              <a:defRPr sz="1800" b="0" i="0">
                <a:solidFill>
                  <a:srgbClr val="022077"/>
                </a:solidFill>
                <a:latin typeface="Arial" panose="020B0604020202020204" pitchFamily="34" charset="0"/>
                <a:cs typeface="Arial" panose="020B0604020202020204" pitchFamily="34" charset="0"/>
              </a:defRPr>
            </a:lvl2pPr>
            <a:lvl3pPr>
              <a:lnSpc>
                <a:spcPts val="2400"/>
              </a:lnSpc>
              <a:defRPr b="0" i="0">
                <a:solidFill>
                  <a:srgbClr val="022077"/>
                </a:solidFill>
                <a:latin typeface="Arial" panose="020B0604020202020204" pitchFamily="34" charset="0"/>
                <a:cs typeface="Arial" panose="020B0604020202020204" pitchFamily="34" charset="0"/>
              </a:defRPr>
            </a:lvl3pPr>
            <a:lvl4pPr>
              <a:lnSpc>
                <a:spcPts val="2400"/>
              </a:lnSpc>
              <a:defRPr b="0" i="0">
                <a:solidFill>
                  <a:srgbClr val="022077"/>
                </a:solidFill>
                <a:latin typeface="Arial" panose="020B0604020202020204" pitchFamily="34" charset="0"/>
                <a:cs typeface="Arial" panose="020B0604020202020204" pitchFamily="34" charset="0"/>
              </a:defRPr>
            </a:lvl4pPr>
            <a:lvl5pPr>
              <a:lnSpc>
                <a:spcPts val="2400"/>
              </a:lnSpc>
              <a:defRPr b="0" i="0">
                <a:solidFill>
                  <a:srgbClr val="022077"/>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AD37A9-C8C7-8C49-ABE8-90AFB2695E12}"/>
              </a:ext>
            </a:extLst>
          </p:cNvPr>
          <p:cNvSpPr>
            <a:spLocks noGrp="1"/>
          </p:cNvSpPr>
          <p:nvPr>
            <p:ph type="body" sz="quarter" idx="3"/>
          </p:nvPr>
        </p:nvSpPr>
        <p:spPr>
          <a:xfrm>
            <a:off x="6095999" y="1530336"/>
            <a:ext cx="5348607" cy="571841"/>
          </a:xfrm>
          <a:prstGeom prst="rect">
            <a:avLst/>
          </a:prstGeom>
        </p:spPr>
        <p:txBody>
          <a:bodyPr anchor="t">
            <a:normAutofit/>
          </a:bodyPr>
          <a:lstStyle>
            <a:lvl1pPr marL="0" indent="0">
              <a:buNone/>
              <a:defRPr sz="2400" b="0" i="0">
                <a:solidFill>
                  <a:srgbClr val="FF4A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B99638-1551-1E4F-B6BC-F89C75329323}"/>
              </a:ext>
            </a:extLst>
          </p:cNvPr>
          <p:cNvSpPr>
            <a:spLocks noGrp="1"/>
          </p:cNvSpPr>
          <p:nvPr>
            <p:ph sz="quarter" idx="4"/>
          </p:nvPr>
        </p:nvSpPr>
        <p:spPr>
          <a:xfrm>
            <a:off x="6095999" y="2143876"/>
            <a:ext cx="5348608" cy="3684588"/>
          </a:xfrm>
          <a:prstGeom prst="rect">
            <a:avLst/>
          </a:prstGeom>
        </p:spPr>
        <p:txBody>
          <a:bodyPr/>
          <a:lstStyle>
            <a:lvl1pPr marL="0" indent="0">
              <a:lnSpc>
                <a:spcPts val="2400"/>
              </a:lnSpc>
              <a:buNone/>
              <a:defRPr sz="2000" b="0" i="0">
                <a:solidFill>
                  <a:srgbClr val="022077"/>
                </a:solidFill>
                <a:latin typeface="Arial" panose="020B0604020202020204" pitchFamily="34" charset="0"/>
                <a:cs typeface="Arial" panose="020B0604020202020204" pitchFamily="34" charset="0"/>
              </a:defRPr>
            </a:lvl1pPr>
            <a:lvl2pPr marL="457200" indent="0">
              <a:lnSpc>
                <a:spcPts val="2400"/>
              </a:lnSpc>
              <a:buNone/>
              <a:defRPr sz="1800" b="0" i="0">
                <a:solidFill>
                  <a:srgbClr val="022077"/>
                </a:solidFill>
                <a:latin typeface="Arial" panose="020B0604020202020204" pitchFamily="34" charset="0"/>
                <a:cs typeface="Arial" panose="020B0604020202020204" pitchFamily="34" charset="0"/>
              </a:defRPr>
            </a:lvl2pPr>
            <a:lvl3pPr>
              <a:lnSpc>
                <a:spcPts val="2400"/>
              </a:lnSpc>
              <a:defRPr b="0" i="0">
                <a:solidFill>
                  <a:srgbClr val="022077"/>
                </a:solidFill>
                <a:latin typeface="Arial" panose="020B0604020202020204" pitchFamily="34" charset="0"/>
                <a:cs typeface="Arial" panose="020B0604020202020204" pitchFamily="34" charset="0"/>
              </a:defRPr>
            </a:lvl3pPr>
            <a:lvl4pPr>
              <a:lnSpc>
                <a:spcPts val="2400"/>
              </a:lnSpc>
              <a:defRPr b="0" i="0">
                <a:solidFill>
                  <a:srgbClr val="022077"/>
                </a:solidFill>
                <a:latin typeface="Arial" panose="020B0604020202020204" pitchFamily="34" charset="0"/>
                <a:cs typeface="Arial" panose="020B0604020202020204" pitchFamily="34" charset="0"/>
              </a:defRPr>
            </a:lvl4pPr>
            <a:lvl5pPr>
              <a:lnSpc>
                <a:spcPts val="2400"/>
              </a:lnSpc>
              <a:defRPr b="0" i="0">
                <a:solidFill>
                  <a:srgbClr val="022077"/>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Text, logo&#10;&#10;Description automatically generated">
            <a:extLst>
              <a:ext uri="{FF2B5EF4-FFF2-40B4-BE49-F238E27FC236}">
                <a16:creationId xmlns:a16="http://schemas.microsoft.com/office/drawing/2014/main" id="{3E164582-C5D2-A442-97E3-F25DCFA45C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2" name="Oval 11">
            <a:extLst>
              <a:ext uri="{FF2B5EF4-FFF2-40B4-BE49-F238E27FC236}">
                <a16:creationId xmlns:a16="http://schemas.microsoft.com/office/drawing/2014/main" id="{60AA2AF9-D797-6C4D-8142-2A5B3523C75B}"/>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Slide Number Placeholder 5">
            <a:extLst>
              <a:ext uri="{FF2B5EF4-FFF2-40B4-BE49-F238E27FC236}">
                <a16:creationId xmlns:a16="http://schemas.microsoft.com/office/drawing/2014/main" id="{A3A8314D-FEF3-1847-A1C7-4BF6CBB70B93}"/>
              </a:ext>
            </a:extLst>
          </p:cNvPr>
          <p:cNvSpPr>
            <a:spLocks noGrp="1"/>
          </p:cNvSpPr>
          <p:nvPr>
            <p:ph type="sldNum" sz="quarter" idx="12"/>
          </p:nvPr>
        </p:nvSpPr>
        <p:spPr>
          <a:xfrm>
            <a:off x="11444606" y="6376399"/>
            <a:ext cx="492125" cy="274324"/>
          </a:xfrm>
        </p:spPr>
        <p:txBody>
          <a:bodyPr/>
          <a:lstStyle>
            <a:lvl1pPr>
              <a:defRPr>
                <a:solidFill>
                  <a:schemeClr val="bg1"/>
                </a:solidFill>
                <a:latin typeface="Roboto" panose="02000000000000000000" pitchFamily="2" charset="0"/>
                <a:ea typeface="Roboto" panose="02000000000000000000" pitchFamily="2"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417911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Two Column DARK">
    <p:bg>
      <p:bgPr>
        <a:solidFill>
          <a:srgbClr val="020F39"/>
        </a:solid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BEBC3B94-EA80-AB47-A2CD-3AABE62F183C}"/>
              </a:ext>
            </a:extLst>
          </p:cNvPr>
          <p:cNvPicPr>
            <a:picLocks noChangeAspect="1"/>
          </p:cNvPicPr>
          <p:nvPr userDrawn="1"/>
        </p:nvPicPr>
        <p:blipFill rotWithShape="1">
          <a:blip r:embed="rId2" cstate="email">
            <a:alphaModFix amt="5000"/>
            <a:lum bright="70000" contrast="-70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4" name="Picture 13">
            <a:extLst>
              <a:ext uri="{FF2B5EF4-FFF2-40B4-BE49-F238E27FC236}">
                <a16:creationId xmlns:a16="http://schemas.microsoft.com/office/drawing/2014/main" id="{6D67A07F-9E0F-D848-8B6F-28004847872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2" name="Title 1">
            <a:extLst>
              <a:ext uri="{FF2B5EF4-FFF2-40B4-BE49-F238E27FC236}">
                <a16:creationId xmlns:a16="http://schemas.microsoft.com/office/drawing/2014/main" id="{BE58CAE4-A02D-A34D-A0FD-4817143B57FC}"/>
              </a:ext>
            </a:extLst>
          </p:cNvPr>
          <p:cNvSpPr>
            <a:spLocks noGrp="1"/>
          </p:cNvSpPr>
          <p:nvPr>
            <p:ph type="title"/>
          </p:nvPr>
        </p:nvSpPr>
        <p:spPr>
          <a:xfrm>
            <a:off x="765545" y="382332"/>
            <a:ext cx="10679061" cy="531854"/>
          </a:xfrm>
          <a:prstGeom prst="rect">
            <a:avLst/>
          </a:prstGeom>
        </p:spPr>
        <p:txBody>
          <a:bodyPr/>
          <a:lstStyle>
            <a:lvl1pPr>
              <a:defRPr sz="3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2">
            <a:extLst>
              <a:ext uri="{FF2B5EF4-FFF2-40B4-BE49-F238E27FC236}">
                <a16:creationId xmlns:a16="http://schemas.microsoft.com/office/drawing/2014/main" id="{01A025B9-8A3F-9F40-92FE-D263443060DF}"/>
              </a:ext>
            </a:extLst>
          </p:cNvPr>
          <p:cNvSpPr>
            <a:spLocks noGrp="1"/>
          </p:cNvSpPr>
          <p:nvPr>
            <p:ph type="body" idx="1"/>
          </p:nvPr>
        </p:nvSpPr>
        <p:spPr>
          <a:xfrm>
            <a:off x="747394" y="1530336"/>
            <a:ext cx="5174925" cy="571841"/>
          </a:xfrm>
          <a:prstGeom prst="rect">
            <a:avLst/>
          </a:prstGeom>
        </p:spPr>
        <p:txBody>
          <a:bodyPr anchor="t">
            <a:normAutofit/>
          </a:bodyPr>
          <a:lstStyle>
            <a:lvl1pPr marL="0" indent="0">
              <a:buNone/>
              <a:defRPr sz="2400" b="0" i="0">
                <a:solidFill>
                  <a:srgbClr val="C5F4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3BFC4F9C-2D1F-734B-836F-256F00A77986}"/>
              </a:ext>
            </a:extLst>
          </p:cNvPr>
          <p:cNvSpPr>
            <a:spLocks noGrp="1"/>
          </p:cNvSpPr>
          <p:nvPr>
            <p:ph sz="half" idx="2"/>
          </p:nvPr>
        </p:nvSpPr>
        <p:spPr>
          <a:xfrm>
            <a:off x="747394" y="2143876"/>
            <a:ext cx="5174926" cy="3684588"/>
          </a:xfrm>
          <a:prstGeom prst="rect">
            <a:avLst/>
          </a:prstGeom>
        </p:spPr>
        <p:txBody>
          <a:bodyPr/>
          <a:lstStyle>
            <a:lvl1pPr marL="0" indent="0">
              <a:lnSpc>
                <a:spcPts val="2400"/>
              </a:lnSpc>
              <a:buNone/>
              <a:defRPr sz="2000" b="0" i="0">
                <a:solidFill>
                  <a:schemeClr val="bg1"/>
                </a:solidFill>
                <a:latin typeface="Arial" panose="020B0604020202020204" pitchFamily="34" charset="0"/>
                <a:cs typeface="Arial" panose="020B0604020202020204" pitchFamily="34" charset="0"/>
              </a:defRPr>
            </a:lvl1pPr>
            <a:lvl2pPr marL="457200" indent="0">
              <a:lnSpc>
                <a:spcPts val="2400"/>
              </a:lnSpc>
              <a:buNone/>
              <a:defRPr sz="1800" b="0" i="0">
                <a:solidFill>
                  <a:schemeClr val="bg1"/>
                </a:solidFill>
                <a:latin typeface="Arial" panose="020B0604020202020204" pitchFamily="34" charset="0"/>
                <a:cs typeface="Arial" panose="020B0604020202020204" pitchFamily="34" charset="0"/>
              </a:defRPr>
            </a:lvl2pPr>
            <a:lvl3pPr>
              <a:lnSpc>
                <a:spcPts val="2400"/>
              </a:lnSpc>
              <a:defRPr b="0" i="0">
                <a:solidFill>
                  <a:schemeClr val="bg1"/>
                </a:solidFill>
                <a:latin typeface="Arial" panose="020B0604020202020204" pitchFamily="34" charset="0"/>
                <a:cs typeface="Arial" panose="020B0604020202020204" pitchFamily="34" charset="0"/>
              </a:defRPr>
            </a:lvl3pPr>
            <a:lvl4pPr>
              <a:lnSpc>
                <a:spcPts val="2400"/>
              </a:lnSpc>
              <a:defRPr b="0" i="0">
                <a:solidFill>
                  <a:schemeClr val="bg1"/>
                </a:solidFill>
                <a:latin typeface="Arial" panose="020B0604020202020204" pitchFamily="34" charset="0"/>
                <a:cs typeface="Arial" panose="020B0604020202020204" pitchFamily="34" charset="0"/>
              </a:defRPr>
            </a:lvl4pPr>
            <a:lvl5pPr>
              <a:lnSpc>
                <a:spcPts val="2400"/>
              </a:lnSpc>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4D883DE-D65D-F94D-B654-41443A19BDE7}"/>
              </a:ext>
            </a:extLst>
          </p:cNvPr>
          <p:cNvSpPr>
            <a:spLocks noGrp="1"/>
          </p:cNvSpPr>
          <p:nvPr>
            <p:ph type="body" sz="quarter" idx="3"/>
          </p:nvPr>
        </p:nvSpPr>
        <p:spPr>
          <a:xfrm>
            <a:off x="6095999" y="1530336"/>
            <a:ext cx="5348607" cy="571841"/>
          </a:xfrm>
          <a:prstGeom prst="rect">
            <a:avLst/>
          </a:prstGeom>
        </p:spPr>
        <p:txBody>
          <a:bodyPr anchor="t">
            <a:normAutofit/>
          </a:bodyPr>
          <a:lstStyle>
            <a:lvl1pPr marL="0" indent="0">
              <a:buNone/>
              <a:defRPr sz="2400" b="0" i="0">
                <a:solidFill>
                  <a:srgbClr val="C5F4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5FBBAED3-460D-EB48-8097-B905B4865A1D}"/>
              </a:ext>
            </a:extLst>
          </p:cNvPr>
          <p:cNvSpPr>
            <a:spLocks noGrp="1"/>
          </p:cNvSpPr>
          <p:nvPr>
            <p:ph sz="quarter" idx="4"/>
          </p:nvPr>
        </p:nvSpPr>
        <p:spPr>
          <a:xfrm>
            <a:off x="6095999" y="2143876"/>
            <a:ext cx="5348608" cy="3684588"/>
          </a:xfrm>
          <a:prstGeom prst="rect">
            <a:avLst/>
          </a:prstGeom>
        </p:spPr>
        <p:txBody>
          <a:bodyPr/>
          <a:lstStyle>
            <a:lvl1pPr marL="0" indent="0">
              <a:lnSpc>
                <a:spcPts val="2400"/>
              </a:lnSpc>
              <a:buNone/>
              <a:defRPr sz="2000" b="0" i="0">
                <a:solidFill>
                  <a:schemeClr val="bg1"/>
                </a:solidFill>
                <a:latin typeface="Arial" panose="020B0604020202020204" pitchFamily="34" charset="0"/>
                <a:cs typeface="Arial" panose="020B0604020202020204" pitchFamily="34" charset="0"/>
              </a:defRPr>
            </a:lvl1pPr>
            <a:lvl2pPr marL="457200" indent="0">
              <a:lnSpc>
                <a:spcPts val="2400"/>
              </a:lnSpc>
              <a:buNone/>
              <a:defRPr sz="1800" b="0" i="0">
                <a:solidFill>
                  <a:schemeClr val="bg1"/>
                </a:solidFill>
                <a:latin typeface="Arial" panose="020B0604020202020204" pitchFamily="34" charset="0"/>
                <a:cs typeface="Arial" panose="020B0604020202020204" pitchFamily="34" charset="0"/>
              </a:defRPr>
            </a:lvl2pPr>
            <a:lvl3pPr>
              <a:lnSpc>
                <a:spcPts val="2400"/>
              </a:lnSpc>
              <a:defRPr b="0" i="0">
                <a:solidFill>
                  <a:schemeClr val="bg1"/>
                </a:solidFill>
                <a:latin typeface="Arial" panose="020B0604020202020204" pitchFamily="34" charset="0"/>
                <a:cs typeface="Arial" panose="020B0604020202020204" pitchFamily="34" charset="0"/>
              </a:defRPr>
            </a:lvl3pPr>
            <a:lvl4pPr>
              <a:lnSpc>
                <a:spcPts val="2400"/>
              </a:lnSpc>
              <a:defRPr b="0" i="0">
                <a:solidFill>
                  <a:schemeClr val="bg1"/>
                </a:solidFill>
                <a:latin typeface="Arial" panose="020B0604020202020204" pitchFamily="34" charset="0"/>
                <a:cs typeface="Arial" panose="020B0604020202020204" pitchFamily="34" charset="0"/>
              </a:defRPr>
            </a:lvl4pPr>
            <a:lvl5pPr>
              <a:lnSpc>
                <a:spcPts val="2400"/>
              </a:lnSpc>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Oval 18">
            <a:extLst>
              <a:ext uri="{FF2B5EF4-FFF2-40B4-BE49-F238E27FC236}">
                <a16:creationId xmlns:a16="http://schemas.microsoft.com/office/drawing/2014/main" id="{49152187-D46B-F24D-A1BF-4B40C2F3976B}"/>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5">
            <a:extLst>
              <a:ext uri="{FF2B5EF4-FFF2-40B4-BE49-F238E27FC236}">
                <a16:creationId xmlns:a16="http://schemas.microsoft.com/office/drawing/2014/main" id="{A0EAA128-386C-3D4D-AF7A-239BAC1EAFFF}"/>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871907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0F3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D3A902-08E6-4940-8AB6-BBBA10A4C2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ED4791B-E88B-EC40-A89A-A7B2AFE41FD4}"/>
              </a:ext>
            </a:extLst>
          </p:cNvPr>
          <p:cNvPicPr>
            <a:picLocks noChangeAspect="1"/>
          </p:cNvPicPr>
          <p:nvPr userDrawn="1"/>
        </p:nvPicPr>
        <p:blipFill rotWithShape="1">
          <a:blip r:embed="rId3" cstate="email">
            <a:alphaModFix amt="5000"/>
            <a:lum bright="70000" contrast="-70000"/>
            <a:extLst>
              <a:ext uri="{BEBA8EAE-BF5A-486C-A8C5-ECC9F3942E4B}">
                <a14:imgProps xmlns:a14="http://schemas.microsoft.com/office/drawing/2010/main">
                  <a14:imgLayer r:embed="rId4">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8" name="Title 1">
            <a:extLst>
              <a:ext uri="{FF2B5EF4-FFF2-40B4-BE49-F238E27FC236}">
                <a16:creationId xmlns:a16="http://schemas.microsoft.com/office/drawing/2014/main" id="{39D101DC-63B4-3F48-BE78-C27B22BFECDC}"/>
              </a:ext>
            </a:extLst>
          </p:cNvPr>
          <p:cNvSpPr>
            <a:spLocks noGrp="1"/>
          </p:cNvSpPr>
          <p:nvPr>
            <p:ph type="title"/>
          </p:nvPr>
        </p:nvSpPr>
        <p:spPr>
          <a:xfrm>
            <a:off x="585488" y="5394326"/>
            <a:ext cx="6687879" cy="762310"/>
          </a:xfrm>
          <a:prstGeom prst="rect">
            <a:avLst/>
          </a:prstGeom>
        </p:spPr>
        <p:txBody>
          <a:bodyPr/>
          <a:lstStyle>
            <a:lvl1pPr>
              <a:defRPr sz="35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4" name="Oval 13">
            <a:extLst>
              <a:ext uri="{FF2B5EF4-FFF2-40B4-BE49-F238E27FC236}">
                <a16:creationId xmlns:a16="http://schemas.microsoft.com/office/drawing/2014/main" id="{A1C87B22-4130-EC46-926B-A150664A2C1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3158CD07-EEA8-E640-B1E1-32A847039177}"/>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356465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Slide 3">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73C6CCDC-1D55-004A-9842-F6862B46E58E}"/>
              </a:ext>
            </a:extLst>
          </p:cNvPr>
          <p:cNvPicPr>
            <a:picLocks noChangeAspect="1"/>
          </p:cNvPicPr>
          <p:nvPr userDrawn="1"/>
        </p:nvPicPr>
        <p:blipFill rotWithShape="1">
          <a:blip r:embed="rId2" cstate="email">
            <a:alphaModFix amt="5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6657"/>
                    </a14:imgEffect>
                    <a14:imgEffect>
                      <a14:saturation sat="0"/>
                    </a14:imgEffect>
                  </a14:imgLayer>
                </a14:imgProps>
              </a:ext>
              <a:ext uri="{28A0092B-C50C-407E-A947-70E740481C1C}">
                <a14:useLocalDpi xmlns:a14="http://schemas.microsoft.com/office/drawing/2010/main"/>
              </a:ext>
            </a:extLst>
          </a:blip>
          <a:srcRect t="-2"/>
          <a:stretch/>
        </p:blipFill>
        <p:spPr>
          <a:xfrm rot="10800000">
            <a:off x="7273365" y="0"/>
            <a:ext cx="4918635" cy="5174005"/>
          </a:xfrm>
          <a:prstGeom prst="rect">
            <a:avLst/>
          </a:prstGeom>
          <a:noFill/>
        </p:spPr>
      </p:pic>
      <p:sp>
        <p:nvSpPr>
          <p:cNvPr id="11" name="Title 1">
            <a:extLst>
              <a:ext uri="{FF2B5EF4-FFF2-40B4-BE49-F238E27FC236}">
                <a16:creationId xmlns:a16="http://schemas.microsoft.com/office/drawing/2014/main" id="{5F9FC1DA-A0B8-614C-9382-C9860E32EF0C}"/>
              </a:ext>
            </a:extLst>
          </p:cNvPr>
          <p:cNvSpPr>
            <a:spLocks noGrp="1"/>
          </p:cNvSpPr>
          <p:nvPr>
            <p:ph type="ctrTitle"/>
          </p:nvPr>
        </p:nvSpPr>
        <p:spPr>
          <a:xfrm>
            <a:off x="3949256" y="4153249"/>
            <a:ext cx="7492672" cy="793920"/>
          </a:xfrm>
          <a:prstGeom prst="rect">
            <a:avLst/>
          </a:prstGeom>
        </p:spPr>
        <p:txBody>
          <a:bodyPr anchor="t">
            <a:normAutofit/>
          </a:bodyPr>
          <a:lstStyle>
            <a:lvl1pPr algn="l">
              <a:defRPr sz="4000" b="0" i="0">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AF9CE36C-49E7-C74B-93A8-2C3A8E71D03B}"/>
              </a:ext>
            </a:extLst>
          </p:cNvPr>
          <p:cNvSpPr>
            <a:spLocks noGrp="1"/>
          </p:cNvSpPr>
          <p:nvPr>
            <p:ph type="subTitle" idx="1"/>
          </p:nvPr>
        </p:nvSpPr>
        <p:spPr>
          <a:xfrm>
            <a:off x="3949256" y="4979086"/>
            <a:ext cx="7987476" cy="672247"/>
          </a:xfrm>
          <a:prstGeom prst="rect">
            <a:avLst/>
          </a:prstGeom>
        </p:spPr>
        <p:txBody>
          <a:bodyPr>
            <a:normAutofit/>
          </a:bodyPr>
          <a:lstStyle>
            <a:lvl1pPr marL="0" indent="0" algn="l">
              <a:buNone/>
              <a:defRPr sz="28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Logo&#10;&#10;Description automatically generated">
            <a:extLst>
              <a:ext uri="{FF2B5EF4-FFF2-40B4-BE49-F238E27FC236}">
                <a16:creationId xmlns:a16="http://schemas.microsoft.com/office/drawing/2014/main" id="{DA59D751-B3B7-0F40-86D4-55BAECEF3A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48733" y="1867488"/>
            <a:ext cx="6571955" cy="1914439"/>
          </a:xfrm>
          <a:prstGeom prst="rect">
            <a:avLst/>
          </a:prstGeom>
        </p:spPr>
      </p:pic>
    </p:spTree>
    <p:extLst>
      <p:ext uri="{BB962C8B-B14F-4D97-AF65-F5344CB8AC3E}">
        <p14:creationId xmlns:p14="http://schemas.microsoft.com/office/powerpoint/2010/main" val="278873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sp>
        <p:nvSpPr>
          <p:cNvPr id="9" name="Oval 8">
            <a:extLst>
              <a:ext uri="{FF2B5EF4-FFF2-40B4-BE49-F238E27FC236}">
                <a16:creationId xmlns:a16="http://schemas.microsoft.com/office/drawing/2014/main" id="{718CED8E-B2EC-5645-977B-B28048157369}"/>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4" name="Title 1">
            <a:extLst>
              <a:ext uri="{FF2B5EF4-FFF2-40B4-BE49-F238E27FC236}">
                <a16:creationId xmlns:a16="http://schemas.microsoft.com/office/drawing/2014/main" id="{5BAA5261-7A1A-2C44-B096-94A5837E4AB9}"/>
              </a:ext>
            </a:extLst>
          </p:cNvPr>
          <p:cNvSpPr>
            <a:spLocks noGrp="1"/>
          </p:cNvSpPr>
          <p:nvPr>
            <p:ph type="title"/>
          </p:nvPr>
        </p:nvSpPr>
        <p:spPr>
          <a:xfrm>
            <a:off x="765544" y="365126"/>
            <a:ext cx="10679062" cy="762310"/>
          </a:xfrm>
          <a:prstGeom prst="rect">
            <a:avLst/>
          </a:prstGeom>
        </p:spPr>
        <p:txBody>
          <a:bodyPr/>
          <a:lstStyle>
            <a:lvl1pPr>
              <a:defRPr sz="3800" b="0" i="0">
                <a:solidFill>
                  <a:schemeClr val="tx2"/>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CAF0111-DE26-914F-B19C-B5F0063DBD4B}"/>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2E79535-EB88-604E-B3C1-9A71B536E4A7}"/>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2580523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Blue +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4" name="Title 1">
            <a:extLst>
              <a:ext uri="{FF2B5EF4-FFF2-40B4-BE49-F238E27FC236}">
                <a16:creationId xmlns:a16="http://schemas.microsoft.com/office/drawing/2014/main" id="{5BAA5261-7A1A-2C44-B096-94A5837E4AB9}"/>
              </a:ext>
            </a:extLst>
          </p:cNvPr>
          <p:cNvSpPr>
            <a:spLocks noGrp="1"/>
          </p:cNvSpPr>
          <p:nvPr>
            <p:ph type="title"/>
          </p:nvPr>
        </p:nvSpPr>
        <p:spPr>
          <a:xfrm>
            <a:off x="765543" y="365126"/>
            <a:ext cx="6570921" cy="762310"/>
          </a:xfrm>
          <a:prstGeom prst="rect">
            <a:avLst/>
          </a:prstGeom>
        </p:spPr>
        <p:txBody>
          <a:bodyPr/>
          <a:lstStyle>
            <a:lvl1pPr>
              <a:defRPr sz="3800" b="0" i="0">
                <a:solidFill>
                  <a:schemeClr val="tx2"/>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29AF6EDE-ED4D-DE4C-9C9F-B477778F6CF3}"/>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B826BF21-DAAF-1547-A0EC-6C578E992FAC}"/>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6" name="Content Placeholder 2">
            <a:extLst>
              <a:ext uri="{FF2B5EF4-FFF2-40B4-BE49-F238E27FC236}">
                <a16:creationId xmlns:a16="http://schemas.microsoft.com/office/drawing/2014/main" id="{670B7A42-804D-4247-8E02-4A0B0D9A0282}"/>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45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Blue + Backgroun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4" name="Title 1">
            <a:extLst>
              <a:ext uri="{FF2B5EF4-FFF2-40B4-BE49-F238E27FC236}">
                <a16:creationId xmlns:a16="http://schemas.microsoft.com/office/drawing/2014/main" id="{5BAA5261-7A1A-2C44-B096-94A5837E4AB9}"/>
              </a:ext>
            </a:extLst>
          </p:cNvPr>
          <p:cNvSpPr>
            <a:spLocks noGrp="1"/>
          </p:cNvSpPr>
          <p:nvPr>
            <p:ph type="title"/>
          </p:nvPr>
        </p:nvSpPr>
        <p:spPr>
          <a:xfrm>
            <a:off x="765544" y="365126"/>
            <a:ext cx="6624084" cy="762310"/>
          </a:xfrm>
          <a:prstGeom prst="rect">
            <a:avLst/>
          </a:prstGeom>
        </p:spPr>
        <p:txBody>
          <a:bodyPr/>
          <a:lstStyle>
            <a:lvl1pPr>
              <a:defRPr sz="3800" b="0" i="0">
                <a:solidFill>
                  <a:schemeClr val="tx2"/>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29AF6EDE-ED4D-DE4C-9C9F-B477778F6CF3}"/>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B826BF21-DAAF-1547-A0EC-6C578E992FAC}"/>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9" name="Content Placeholder 2">
            <a:extLst>
              <a:ext uri="{FF2B5EF4-FFF2-40B4-BE49-F238E27FC236}">
                <a16:creationId xmlns:a16="http://schemas.microsoft.com/office/drawing/2014/main" id="{681C3E73-869E-7941-91C9-411FBB562137}"/>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Oval 14">
            <a:extLst>
              <a:ext uri="{FF2B5EF4-FFF2-40B4-BE49-F238E27FC236}">
                <a16:creationId xmlns:a16="http://schemas.microsoft.com/office/drawing/2014/main" id="{7C151FBD-AC78-D141-A06C-DDA0547B14FF}"/>
              </a:ext>
            </a:extLst>
          </p:cNvPr>
          <p:cNvSpPr/>
          <p:nvPr userDrawn="1"/>
        </p:nvSpPr>
        <p:spPr>
          <a:xfrm>
            <a:off x="6687879" y="-722477"/>
            <a:ext cx="8803758" cy="8803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95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Te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5" name="Title 1">
            <a:extLst>
              <a:ext uri="{FF2B5EF4-FFF2-40B4-BE49-F238E27FC236}">
                <a16:creationId xmlns:a16="http://schemas.microsoft.com/office/drawing/2014/main" id="{5224C225-D204-D844-B8C3-D5DF66D949AF}"/>
              </a:ext>
            </a:extLst>
          </p:cNvPr>
          <p:cNvSpPr>
            <a:spLocks noGrp="1"/>
          </p:cNvSpPr>
          <p:nvPr>
            <p:ph type="title"/>
          </p:nvPr>
        </p:nvSpPr>
        <p:spPr>
          <a:xfrm>
            <a:off x="765544" y="365126"/>
            <a:ext cx="10679062" cy="762310"/>
          </a:xfrm>
          <a:prstGeom prst="rect">
            <a:avLst/>
          </a:prstGeom>
        </p:spPr>
        <p:txBody>
          <a:bodyPr/>
          <a:lstStyle>
            <a:lvl1pPr>
              <a:defRPr sz="3800" b="0" i="0">
                <a:solidFill>
                  <a:schemeClr val="accent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B0B16ABD-AE6B-D54D-946A-616A92E42B7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F5BA6D8C-A454-444E-B240-F2A5E6A7B914}"/>
              </a:ext>
            </a:extLst>
          </p:cNvPr>
          <p:cNvSpPr>
            <a:spLocks noGrp="1"/>
          </p:cNvSpPr>
          <p:nvPr>
            <p:ph type="sldNum" sz="quarter" idx="12"/>
          </p:nvPr>
        </p:nvSpPr>
        <p:spPr>
          <a:xfrm>
            <a:off x="11444606" y="6376399"/>
            <a:ext cx="492125" cy="274324"/>
          </a:xfrm>
        </p:spPr>
        <p:txBody>
          <a:bodyPr/>
          <a:lstStyle>
            <a:lvl1pPr>
              <a:defRPr>
                <a:solidFill>
                  <a:schemeClr val="bg1"/>
                </a:solidFill>
                <a:latin typeface="Roboto" panose="02000000000000000000" pitchFamily="2" charset="0"/>
                <a:ea typeface="Roboto" panose="02000000000000000000" pitchFamily="2" charset="0"/>
              </a:defRPr>
            </a:lvl1pPr>
          </a:lstStyle>
          <a:p>
            <a:fld id="{CDCB46B4-79E8-1449-8D45-8ACF439F73AA}" type="slidenum">
              <a:rPr lang="en-US" smtClean="0"/>
              <a:pPr/>
              <a:t>‹#›</a:t>
            </a:fld>
            <a:endParaRPr lang="en-US" dirty="0"/>
          </a:p>
        </p:txBody>
      </p:sp>
      <p:sp>
        <p:nvSpPr>
          <p:cNvPr id="11" name="Content Placeholder 2">
            <a:extLst>
              <a:ext uri="{FF2B5EF4-FFF2-40B4-BE49-F238E27FC236}">
                <a16:creationId xmlns:a16="http://schemas.microsoft.com/office/drawing/2014/main" id="{D2106608-286B-CE45-9F0A-689F994B06A8}"/>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83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eal +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5" name="Title 1">
            <a:extLst>
              <a:ext uri="{FF2B5EF4-FFF2-40B4-BE49-F238E27FC236}">
                <a16:creationId xmlns:a16="http://schemas.microsoft.com/office/drawing/2014/main" id="{06132635-48EC-5F42-94D5-9F656E297C9D}"/>
              </a:ext>
            </a:extLst>
          </p:cNvPr>
          <p:cNvSpPr>
            <a:spLocks noGrp="1"/>
          </p:cNvSpPr>
          <p:nvPr>
            <p:ph type="title"/>
          </p:nvPr>
        </p:nvSpPr>
        <p:spPr>
          <a:xfrm>
            <a:off x="765543" y="365126"/>
            <a:ext cx="6453963" cy="762310"/>
          </a:xfrm>
          <a:prstGeom prst="rect">
            <a:avLst/>
          </a:prstGeom>
        </p:spPr>
        <p:txBody>
          <a:bodyPr/>
          <a:lstStyle>
            <a:lvl1pPr>
              <a:defRPr sz="3800" b="0" i="0">
                <a:solidFill>
                  <a:schemeClr val="accent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91CD2878-125B-E043-A94C-AB70870A7CB8}"/>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1E809F75-662A-3B4C-9E95-2CE849847199}"/>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1" name="Content Placeholder 2">
            <a:extLst>
              <a:ext uri="{FF2B5EF4-FFF2-40B4-BE49-F238E27FC236}">
                <a16:creationId xmlns:a16="http://schemas.microsoft.com/office/drawing/2014/main" id="{5C5EE776-6067-C949-969F-F7B1B9D670CC}"/>
              </a:ext>
            </a:extLst>
          </p:cNvPr>
          <p:cNvSpPr>
            <a:spLocks noGrp="1"/>
          </p:cNvSpPr>
          <p:nvPr>
            <p:ph idx="1" hasCustomPrompt="1"/>
          </p:nvPr>
        </p:nvSpPr>
        <p:spPr>
          <a:xfrm>
            <a:off x="765544" y="1368735"/>
            <a:ext cx="5007935"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16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3">
                <a:shade val="45000"/>
                <a:satMod val="135000"/>
              </a:schemeClr>
              <a:prstClr val="white"/>
            </a:duotone>
            <a:alphaModFix amt="6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9" name="Title 1">
            <a:extLst>
              <a:ext uri="{FF2B5EF4-FFF2-40B4-BE49-F238E27FC236}">
                <a16:creationId xmlns:a16="http://schemas.microsoft.com/office/drawing/2014/main" id="{8E547958-6AF6-5841-9423-874E22BFD0E3}"/>
              </a:ext>
            </a:extLst>
          </p:cNvPr>
          <p:cNvSpPr>
            <a:spLocks noGrp="1"/>
          </p:cNvSpPr>
          <p:nvPr>
            <p:ph type="title"/>
          </p:nvPr>
        </p:nvSpPr>
        <p:spPr>
          <a:xfrm>
            <a:off x="765544" y="365126"/>
            <a:ext cx="10679062" cy="762310"/>
          </a:xfrm>
          <a:prstGeom prst="rect">
            <a:avLst/>
          </a:prstGeom>
        </p:spPr>
        <p:txBody>
          <a:bodyPr/>
          <a:lstStyle>
            <a:lvl1pPr>
              <a:defRPr sz="3800" b="0" i="0">
                <a:solidFill>
                  <a:srgbClr val="FF4A00"/>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829A7B9F-88AB-9E4D-BCD1-7EB802811B7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895AF550-1832-FD4B-8272-BB8DD7E89AB8}"/>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0" name="Content Placeholder 2">
            <a:extLst>
              <a:ext uri="{FF2B5EF4-FFF2-40B4-BE49-F238E27FC236}">
                <a16:creationId xmlns:a16="http://schemas.microsoft.com/office/drawing/2014/main" id="{FEC62F57-15EC-2947-AD88-112593BB036F}"/>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33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2F41639-85BF-A349-A9F5-C8D4A6338916}"/>
              </a:ext>
            </a:extLst>
          </p:cNvPr>
          <p:cNvSpPr>
            <a:spLocks noGrp="1"/>
          </p:cNvSpPr>
          <p:nvPr>
            <p:ph type="sldNum" sz="quarter" idx="4"/>
          </p:nvPr>
        </p:nvSpPr>
        <p:spPr>
          <a:xfrm>
            <a:off x="11444606" y="6447611"/>
            <a:ext cx="492125" cy="274324"/>
          </a:xfrm>
          <a:prstGeom prst="rect">
            <a:avLst/>
          </a:prstGeom>
        </p:spPr>
        <p:txBody>
          <a:bodyPr vert="horz" lIns="91440" tIns="45720" rIns="91440" bIns="45720" rtlCol="0" anchor="ctr"/>
          <a:lstStyle>
            <a:lvl1pPr algn="ctr">
              <a:defRPr sz="1100">
                <a:solidFill>
                  <a:schemeClr val="tx1"/>
                </a:solidFill>
                <a:latin typeface="Helvetica" pitchFamily="2" charset="0"/>
                <a:ea typeface="Roboto" panose="02000000000000000000" pitchFamily="2"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099573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lvl1pPr algn="l" defTabSz="914400" rtl="0" eaLnBrk="1" latinLnBrk="0" hangingPunct="1">
        <a:lnSpc>
          <a:spcPct val="100000"/>
        </a:lnSpc>
        <a:spcBef>
          <a:spcPct val="0"/>
        </a:spcBef>
        <a:buNone/>
        <a:defRPr sz="3500" b="0" i="0" kern="1200">
          <a:solidFill>
            <a:srgbClr val="022077"/>
          </a:solidFill>
          <a:latin typeface="Acumin Pro Light" panose="020B0404020202020204" pitchFamily="34" charset="77"/>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cumin Pro Light" panose="020B0404020202020204" pitchFamily="34"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cumin Pro Light" panose="020B0404020202020204" pitchFamily="34" charset="77"/>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umin Pro Light" panose="020B0404020202020204" pitchFamily="34" charset="77"/>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umin Pro Light" panose="020B0404020202020204" pitchFamily="34" charset="77"/>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umin Pro Light" panose="020B0404020202020204" pitchFamily="34" charset="77"/>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634F0-3747-4F5B-83A3-28C6C18FBCF4}"/>
              </a:ext>
            </a:extLst>
          </p:cNvPr>
          <p:cNvPicPr>
            <a:picLocks noChangeAspect="1"/>
          </p:cNvPicPr>
          <p:nvPr/>
        </p:nvPicPr>
        <p:blipFill>
          <a:blip r:embed="rId3" cstate="email">
            <a:extLst>
              <a:ext uri="{28A0092B-C50C-407E-A947-70E740481C1C}">
                <a14:useLocalDpi xmlns:a14="http://schemas.microsoft.com/office/drawing/2010/main"/>
              </a:ext>
            </a:extLst>
          </a:blip>
          <a:srcRect t="16912" b="16912"/>
          <a:stretch/>
        </p:blipFill>
        <p:spPr>
          <a:xfrm>
            <a:off x="20" y="0"/>
            <a:ext cx="12191980" cy="3990966"/>
          </a:xfrm>
          <a:prstGeom prst="rect">
            <a:avLst/>
          </a:prstGeom>
          <a:noFill/>
        </p:spPr>
      </p:pic>
      <p:sp>
        <p:nvSpPr>
          <p:cNvPr id="3" name="Title 2">
            <a:extLst>
              <a:ext uri="{FF2B5EF4-FFF2-40B4-BE49-F238E27FC236}">
                <a16:creationId xmlns:a16="http://schemas.microsoft.com/office/drawing/2014/main" id="{BBD450AC-481C-BB49-8EFB-D32C040E893D}"/>
              </a:ext>
            </a:extLst>
          </p:cNvPr>
          <p:cNvSpPr>
            <a:spLocks noGrp="1"/>
          </p:cNvSpPr>
          <p:nvPr>
            <p:ph type="title"/>
          </p:nvPr>
        </p:nvSpPr>
        <p:spPr>
          <a:xfrm>
            <a:off x="831850" y="4484957"/>
            <a:ext cx="9724390" cy="756903"/>
          </a:xfrm>
        </p:spPr>
        <p:txBody>
          <a:bodyPr lIns="91440" tIns="45720" rIns="91440" bIns="45720" anchor="t">
            <a:normAutofit/>
          </a:bodyPr>
          <a:lstStyle/>
          <a:p>
            <a:r>
              <a:rPr lang="en-US" dirty="0"/>
              <a:t>November 2024 Featured Grants</a:t>
            </a:r>
          </a:p>
        </p:txBody>
      </p:sp>
      <p:sp>
        <p:nvSpPr>
          <p:cNvPr id="4" name="Subtitle 3">
            <a:extLst>
              <a:ext uri="{FF2B5EF4-FFF2-40B4-BE49-F238E27FC236}">
                <a16:creationId xmlns:a16="http://schemas.microsoft.com/office/drawing/2014/main" id="{23AFE6E0-2BD0-674F-8BB3-28A894D2A2A1}"/>
              </a:ext>
            </a:extLst>
          </p:cNvPr>
          <p:cNvSpPr>
            <a:spLocks noGrp="1"/>
          </p:cNvSpPr>
          <p:nvPr>
            <p:ph type="body" idx="1"/>
          </p:nvPr>
        </p:nvSpPr>
        <p:spPr>
          <a:xfrm>
            <a:off x="831849" y="5247153"/>
            <a:ext cx="8607425" cy="643291"/>
          </a:xfrm>
        </p:spPr>
        <p:txBody>
          <a:bodyPr lIns="91440" tIns="45720" rIns="91440" bIns="45720">
            <a:noAutofit/>
          </a:bodyPr>
          <a:lstStyle/>
          <a:p>
            <a:pPr>
              <a:spcBef>
                <a:spcPts val="0"/>
              </a:spcBef>
              <a:spcAft>
                <a:spcPts val="600"/>
              </a:spcAft>
            </a:pPr>
            <a:r>
              <a:rPr lang="en-US" sz="3200" dirty="0">
                <a:effectLst/>
                <a:latin typeface="Arial" panose="020B0604020202020204" pitchFamily="34" charset="0"/>
                <a:ea typeface="Arial" panose="020B0604020202020204" pitchFamily="34" charset="0"/>
                <a:cs typeface="Times New Roman" panose="02020603050405020304" pitchFamily="18" charset="0"/>
              </a:rPr>
              <a:t>Changing the Culture &amp; the Future: Preventing Violence Against Girls</a:t>
            </a:r>
            <a:endParaRPr lang="en-US" sz="4800" b="1" kern="1400" spc="-50" dirty="0">
              <a:effectLst/>
            </a:endParaRPr>
          </a:p>
        </p:txBody>
      </p:sp>
      <p:sp>
        <p:nvSpPr>
          <p:cNvPr id="10" name="Slide Number Placeholder 4">
            <a:extLst>
              <a:ext uri="{FF2B5EF4-FFF2-40B4-BE49-F238E27FC236}">
                <a16:creationId xmlns:a16="http://schemas.microsoft.com/office/drawing/2014/main" id="{DF981CFA-6CCC-495A-BFE8-2B114A00DD90}"/>
              </a:ext>
            </a:extLst>
          </p:cNvPr>
          <p:cNvSpPr>
            <a:spLocks noGrp="1"/>
          </p:cNvSpPr>
          <p:nvPr>
            <p:ph type="sldNum" sz="quarter" idx="12"/>
          </p:nvPr>
        </p:nvSpPr>
        <p:spPr>
          <a:xfrm>
            <a:off x="11444606" y="6376399"/>
            <a:ext cx="492125" cy="274324"/>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1</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9361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E3596-618B-2A43-A0B2-D20F9F2932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230F534-48C5-0644-8D51-448DD5EBA73C}"/>
              </a:ext>
            </a:extLst>
          </p:cNvPr>
          <p:cNvSpPr>
            <a:spLocks noGrp="1"/>
          </p:cNvSpPr>
          <p:nvPr>
            <p:ph idx="1"/>
          </p:nvPr>
        </p:nvSpPr>
        <p:spPr>
          <a:xfrm>
            <a:off x="289941" y="1548005"/>
            <a:ext cx="10551415" cy="4800766"/>
          </a:xfrm>
        </p:spPr>
        <p:txBody>
          <a:bodyPr lIns="91440" tIns="45720" rIns="91440" bIns="45720" anchor="t"/>
          <a:lstStyle/>
          <a:p>
            <a:pPr marL="0" marR="0">
              <a:lnSpc>
                <a:spcPct val="110000"/>
              </a:lnSpc>
              <a:spcBef>
                <a:spcPts val="0"/>
              </a:spcBef>
              <a:spcAft>
                <a:spcPts val="1200"/>
              </a:spcAft>
            </a:pPr>
            <a:r>
              <a:rPr lang="en-US" sz="3200" dirty="0">
                <a:effectLst/>
                <a:ea typeface="Arial" panose="020B0604020202020204" pitchFamily="34" charset="0"/>
              </a:rPr>
              <a:t>Featured Grants fund:</a:t>
            </a:r>
          </a:p>
          <a:p>
            <a:pPr marL="457200" marR="0" indent="-457200">
              <a:lnSpc>
                <a:spcPct val="110000"/>
              </a:lnSpc>
              <a:spcBef>
                <a:spcPts val="0"/>
              </a:spcBef>
              <a:spcAft>
                <a:spcPts val="1200"/>
              </a:spcAft>
              <a:buFont typeface="Arial" panose="020B0604020202020204" pitchFamily="34" charset="0"/>
              <a:buChar char="•"/>
            </a:pPr>
            <a:r>
              <a:rPr lang="en-US" sz="3200" dirty="0">
                <a:ea typeface="Arial" panose="020B0604020202020204" pitchFamily="34" charset="0"/>
              </a:rPr>
              <a:t>direct services</a:t>
            </a:r>
          </a:p>
          <a:p>
            <a:pPr marL="457200" marR="0" indent="-457200">
              <a:lnSpc>
                <a:spcPct val="110000"/>
              </a:lnSpc>
              <a:spcBef>
                <a:spcPts val="0"/>
              </a:spcBef>
              <a:spcAft>
                <a:spcPts val="1200"/>
              </a:spcAft>
              <a:buFont typeface="Arial" panose="020B0604020202020204" pitchFamily="34" charset="0"/>
              <a:buChar char="•"/>
            </a:pPr>
            <a:r>
              <a:rPr lang="en-US" sz="3200" dirty="0">
                <a:effectLst/>
                <a:ea typeface="Arial" panose="020B0604020202020204" pitchFamily="34" charset="0"/>
              </a:rPr>
              <a:t>new projects</a:t>
            </a:r>
          </a:p>
          <a:p>
            <a:pPr marL="457200" marR="0" indent="-457200">
              <a:lnSpc>
                <a:spcPct val="110000"/>
              </a:lnSpc>
              <a:spcBef>
                <a:spcPts val="0"/>
              </a:spcBef>
              <a:spcAft>
                <a:spcPts val="1200"/>
              </a:spcAft>
              <a:buFont typeface="Arial" panose="020B0604020202020204" pitchFamily="34" charset="0"/>
              <a:buChar char="•"/>
            </a:pPr>
            <a:r>
              <a:rPr lang="en-US" sz="3200" dirty="0">
                <a:effectLst/>
                <a:ea typeface="Arial" panose="020B0604020202020204" pitchFamily="34" charset="0"/>
              </a:rPr>
              <a:t>expansion of existing projects </a:t>
            </a:r>
          </a:p>
          <a:p>
            <a:pPr marL="457200" marR="0" indent="-457200">
              <a:lnSpc>
                <a:spcPct val="110000"/>
              </a:lnSpc>
              <a:spcBef>
                <a:spcPts val="0"/>
              </a:spcBef>
              <a:spcAft>
                <a:spcPts val="1200"/>
              </a:spcAft>
              <a:buFont typeface="Arial" panose="020B0604020202020204" pitchFamily="34" charset="0"/>
              <a:buChar char="•"/>
            </a:pPr>
            <a:r>
              <a:rPr lang="en-US" sz="3200" dirty="0">
                <a:ea typeface="Arial" panose="020B0604020202020204" pitchFamily="34" charset="0"/>
              </a:rPr>
              <a:t>general operations</a:t>
            </a:r>
          </a:p>
          <a:p>
            <a:pPr marL="457200" marR="0" indent="-457200">
              <a:lnSpc>
                <a:spcPct val="110000"/>
              </a:lnSpc>
              <a:spcBef>
                <a:spcPts val="0"/>
              </a:spcBef>
              <a:spcAft>
                <a:spcPts val="1200"/>
              </a:spcAft>
              <a:buFont typeface="Arial" panose="020B0604020202020204" pitchFamily="34" charset="0"/>
              <a:buChar char="•"/>
            </a:pPr>
            <a:r>
              <a:rPr lang="en-US" sz="3200" dirty="0">
                <a:effectLst/>
                <a:ea typeface="Arial" panose="020B0604020202020204" pitchFamily="34" charset="0"/>
              </a:rPr>
              <a:t>capacity building</a:t>
            </a:r>
          </a:p>
          <a:p>
            <a:pPr marR="0">
              <a:lnSpc>
                <a:spcPct val="110000"/>
              </a:lnSpc>
              <a:spcBef>
                <a:spcPts val="0"/>
              </a:spcBef>
              <a:spcAft>
                <a:spcPts val="1200"/>
              </a:spcAft>
            </a:pPr>
            <a:endParaRPr lang="en-US" sz="3200" dirty="0">
              <a:effectLst/>
              <a:latin typeface="Arial" panose="020B0604020202020204" pitchFamily="34" charset="0"/>
              <a:ea typeface="Arial" panose="020B0604020202020204" pitchFamily="34" charset="0"/>
            </a:endParaRPr>
          </a:p>
          <a:p>
            <a:pPr>
              <a:lnSpc>
                <a:spcPct val="110000"/>
              </a:lnSpc>
              <a:spcBef>
                <a:spcPts val="0"/>
              </a:spcBef>
            </a:pPr>
            <a:endParaRPr lang="en-US" sz="2800" kern="0" dirty="0">
              <a:solidFill>
                <a:srgbClr val="022077"/>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0000"/>
              </a:lnSpc>
              <a:spcBef>
                <a:spcPts val="0"/>
              </a:spcBef>
            </a:pPr>
            <a:endParaRPr lang="en-US" sz="2800" kern="0" dirty="0">
              <a:solidFill>
                <a:srgbClr val="022077"/>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255247F9-CE35-4DC6-AFAD-35D0C4778F40}"/>
              </a:ext>
            </a:extLst>
          </p:cNvPr>
          <p:cNvSpPr>
            <a:spLocks noGrp="1"/>
          </p:cNvSpPr>
          <p:nvPr>
            <p:ph type="title"/>
          </p:nvPr>
        </p:nvSpPr>
        <p:spPr>
          <a:xfrm>
            <a:off x="204145" y="588611"/>
            <a:ext cx="6894576" cy="738546"/>
          </a:xfrm>
        </p:spPr>
        <p:txBody>
          <a:bodyPr/>
          <a:lstStyle/>
          <a:p>
            <a:r>
              <a:rPr lang="en-US" sz="4400" b="1" dirty="0">
                <a:solidFill>
                  <a:srgbClr val="009093"/>
                </a:solidFill>
              </a:rPr>
              <a:t>About Featured Grants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16892" t="-6882" r="3479" b="-12676"/>
          <a:stretch/>
        </p:blipFill>
        <p:spPr>
          <a:xfrm>
            <a:off x="6444945" y="-486386"/>
            <a:ext cx="8229600" cy="8229600"/>
          </a:xfrm>
          <a:prstGeom prst="ellipse">
            <a:avLst/>
          </a:prstGeom>
        </p:spPr>
      </p:pic>
    </p:spTree>
    <p:extLst>
      <p:ext uri="{BB962C8B-B14F-4D97-AF65-F5344CB8AC3E}">
        <p14:creationId xmlns:p14="http://schemas.microsoft.com/office/powerpoint/2010/main" val="3093843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70BB-9E74-B947-8542-BDB89DBC8210}"/>
              </a:ext>
            </a:extLst>
          </p:cNvPr>
          <p:cNvSpPr>
            <a:spLocks noGrp="1"/>
          </p:cNvSpPr>
          <p:nvPr>
            <p:ph type="title"/>
          </p:nvPr>
        </p:nvSpPr>
        <p:spPr>
          <a:xfrm>
            <a:off x="386870" y="303978"/>
            <a:ext cx="10396149" cy="762310"/>
          </a:xfrm>
        </p:spPr>
        <p:txBody>
          <a:bodyPr/>
          <a:lstStyle/>
          <a:p>
            <a:r>
              <a:rPr lang="en-US" sz="4400" b="1" dirty="0"/>
              <a:t>The Global Issue</a:t>
            </a:r>
          </a:p>
        </p:txBody>
      </p:sp>
      <p:sp>
        <p:nvSpPr>
          <p:cNvPr id="3" name="Slide Number Placeholder 2">
            <a:extLst>
              <a:ext uri="{FF2B5EF4-FFF2-40B4-BE49-F238E27FC236}">
                <a16:creationId xmlns:a16="http://schemas.microsoft.com/office/drawing/2014/main" id="{FDFF429A-5AB8-8C40-80D4-902E4C22C0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Content Placeholder 3">
            <a:extLst>
              <a:ext uri="{FF2B5EF4-FFF2-40B4-BE49-F238E27FC236}">
                <a16:creationId xmlns:a16="http://schemas.microsoft.com/office/drawing/2014/main" id="{9370E7B5-B41F-184D-BE9C-E546BC86F796}"/>
              </a:ext>
            </a:extLst>
          </p:cNvPr>
          <p:cNvSpPr>
            <a:spLocks noGrp="1"/>
          </p:cNvSpPr>
          <p:nvPr>
            <p:ph idx="1"/>
          </p:nvPr>
        </p:nvSpPr>
        <p:spPr>
          <a:xfrm>
            <a:off x="386870" y="2534117"/>
            <a:ext cx="10891436" cy="3580934"/>
          </a:xfrm>
        </p:spPr>
        <p:txBody>
          <a:bodyPr lIns="91440" tIns="45720" rIns="91440" bIns="45720" numCol="1" anchor="t"/>
          <a:lstStyle/>
          <a:p>
            <a:pPr marL="457200" indent="-457200">
              <a:lnSpc>
                <a:spcPct val="107000"/>
              </a:lnSpc>
              <a:spcBef>
                <a:spcPts val="0"/>
              </a:spcBef>
              <a:spcAft>
                <a:spcPts val="1200"/>
              </a:spcAft>
              <a:buFont typeface="Arial" panose="020B0604020202020204" pitchFamily="34" charset="0"/>
              <a:buChar char="•"/>
            </a:pPr>
            <a:r>
              <a:rPr lang="en-US" sz="3200" dirty="0">
                <a:effectLst/>
                <a:latin typeface="Arial" panose="020B0604020202020204" pitchFamily="34" charset="0"/>
                <a:ea typeface="Arial" panose="020B0604020202020204" pitchFamily="34" charset="0"/>
              </a:rPr>
              <a:t>30% of women experienced intimate partner violence (IPV) or non-partner sexual violence</a:t>
            </a:r>
          </a:p>
          <a:p>
            <a:pPr marL="457200" indent="-457200">
              <a:lnSpc>
                <a:spcPct val="107000"/>
              </a:lnSpc>
              <a:spcBef>
                <a:spcPts val="0"/>
              </a:spcBef>
              <a:spcAft>
                <a:spcPts val="1200"/>
              </a:spcAft>
              <a:buFont typeface="Arial" panose="020B0604020202020204" pitchFamily="34" charset="0"/>
              <a:buChar char="•"/>
            </a:pPr>
            <a:r>
              <a:rPr lang="en-US" sz="3200" dirty="0">
                <a:ea typeface="Arial" panose="020B0604020202020204" pitchFamily="34" charset="0"/>
              </a:rPr>
              <a:t>89,000 women &amp; girls killed intentionally in 2022 – highest in 20 years</a:t>
            </a:r>
          </a:p>
          <a:p>
            <a:pPr marL="457200" indent="-457200">
              <a:lnSpc>
                <a:spcPct val="107000"/>
              </a:lnSpc>
              <a:spcBef>
                <a:spcPts val="0"/>
              </a:spcBef>
              <a:spcAft>
                <a:spcPts val="1200"/>
              </a:spcAft>
              <a:buFont typeface="Arial" panose="020B0604020202020204" pitchFamily="34" charset="0"/>
              <a:buChar char="•"/>
            </a:pPr>
            <a:r>
              <a:rPr lang="en-US" sz="3200" dirty="0">
                <a:effectLst/>
                <a:latin typeface="Arial" panose="020B0604020202020204" pitchFamily="34" charset="0"/>
                <a:ea typeface="Arial" panose="020B0604020202020204" pitchFamily="34" charset="0"/>
                <a:cs typeface="Arial" panose="020B0604020202020204" pitchFamily="34" charset="0"/>
              </a:rPr>
              <a:t>16% of young women 15 to 24 subjected to IPV in the last year</a:t>
            </a:r>
            <a:endParaRPr lang="en-US" sz="3200" dirty="0">
              <a:effectLst/>
              <a:latin typeface="Arial" panose="020B0604020202020204" pitchFamily="34" charset="0"/>
              <a:ea typeface="Arial" panose="020B0604020202020204" pitchFamily="34" charset="0"/>
              <a:cs typeface="Times New Roman" panose="02020603050405020304" pitchFamily="18" charset="0"/>
            </a:endParaRPr>
          </a:p>
          <a:p>
            <a:pPr marL="457200" indent="-457200">
              <a:lnSpc>
                <a:spcPct val="107000"/>
              </a:lnSpc>
              <a:spcBef>
                <a:spcPts val="0"/>
              </a:spcBef>
              <a:spcAft>
                <a:spcPts val="1200"/>
              </a:spcAft>
              <a:buFont typeface="Arial" panose="020B0604020202020204" pitchFamily="34" charset="0"/>
              <a:buChar char="•"/>
            </a:pPr>
            <a:endParaRPr lang="en-US" sz="3200" dirty="0">
              <a:ea typeface="Arial" panose="020B0604020202020204" pitchFamily="34" charset="0"/>
              <a:cs typeface="Times New Roman" panose="02020603050405020304" pitchFamily="18" charset="0"/>
            </a:endParaRPr>
          </a:p>
          <a:p>
            <a:pPr marR="0">
              <a:lnSpc>
                <a:spcPct val="107000"/>
              </a:lnSpc>
              <a:spcBef>
                <a:spcPts val="0"/>
              </a:spcBef>
              <a:spcAft>
                <a:spcPts val="1200"/>
              </a:spcAft>
            </a:pPr>
            <a:endParaRPr lang="en-US" sz="2800" dirty="0">
              <a:effectLst/>
              <a:latin typeface="Arial" panose="020B0604020202020204" pitchFamily="34" charset="0"/>
              <a:ea typeface="Arial" panose="020B0604020202020204" pitchFamily="34" charset="0"/>
            </a:endParaRPr>
          </a:p>
          <a:p>
            <a:pPr marR="0">
              <a:lnSpc>
                <a:spcPct val="107000"/>
              </a:lnSpc>
              <a:spcBef>
                <a:spcPts val="0"/>
              </a:spcBef>
              <a:spcAft>
                <a:spcPts val="1200"/>
              </a:spcAft>
            </a:pPr>
            <a:endParaRPr lang="en-US" sz="44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9467C27-4BEB-797B-36B1-E103BCAEAFBE}"/>
              </a:ext>
            </a:extLst>
          </p:cNvPr>
          <p:cNvSpPr txBox="1"/>
          <p:nvPr/>
        </p:nvSpPr>
        <p:spPr>
          <a:xfrm>
            <a:off x="553170" y="1276350"/>
            <a:ext cx="10572749" cy="1133708"/>
          </a:xfrm>
          <a:prstGeom prst="rect">
            <a:avLst/>
          </a:prstGeom>
          <a:noFill/>
        </p:spPr>
        <p:txBody>
          <a:bodyPr wrap="square" lIns="91440" tIns="45720" rIns="91440" bIns="45720" rtlCol="0" anchor="t">
            <a:spAutoFit/>
          </a:bodyPr>
          <a:lstStyle/>
          <a:p>
            <a:pPr marL="0" marR="0">
              <a:lnSpc>
                <a:spcPct val="110000"/>
              </a:lnSpc>
              <a:spcBef>
                <a:spcPts val="1200"/>
              </a:spcBef>
              <a:spcAft>
                <a:spcPts val="600"/>
              </a:spcAft>
            </a:pPr>
            <a:r>
              <a:rPr lang="en-US" sz="3200" b="1" kern="0" dirty="0">
                <a:solidFill>
                  <a:srgbClr val="022077"/>
                </a:solidFill>
                <a:effectLst/>
                <a:latin typeface="Arial" panose="020B0604020202020204" pitchFamily="34" charset="0"/>
                <a:ea typeface="Times New Roman" panose="02020603050405020304" pitchFamily="18" charset="0"/>
                <a:cs typeface="Times New Roman" panose="02020603050405020304" pitchFamily="18" charset="0"/>
              </a:rPr>
              <a:t>Changing the Culture &amp; the Future: Preventing Violence Against Girls</a:t>
            </a:r>
          </a:p>
        </p:txBody>
      </p:sp>
    </p:spTree>
    <p:extLst>
      <p:ext uri="{BB962C8B-B14F-4D97-AF65-F5344CB8AC3E}">
        <p14:creationId xmlns:p14="http://schemas.microsoft.com/office/powerpoint/2010/main" val="294983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765544" y="365125"/>
            <a:ext cx="10679062" cy="1549399"/>
          </a:xfrm>
        </p:spPr>
        <p:txBody>
          <a:bodyPr lIns="91440" tIns="45720" rIns="91440" bIns="45720">
            <a:normAutofit/>
          </a:bodyPr>
          <a:lstStyle/>
          <a:p>
            <a:pPr>
              <a:lnSpc>
                <a:spcPct val="90000"/>
              </a:lnSpc>
            </a:pPr>
            <a:r>
              <a:rPr lang="en-US" sz="3600" b="1" dirty="0">
                <a:solidFill>
                  <a:srgbClr val="009093"/>
                </a:solidFill>
              </a:rPr>
              <a:t>November Featured Grantee: </a:t>
            </a:r>
            <a:br>
              <a:rPr lang="en-US" sz="3600" b="1" dirty="0">
                <a:solidFill>
                  <a:srgbClr val="009093"/>
                </a:solidFill>
              </a:rPr>
            </a:br>
            <a:r>
              <a:rPr lang="en-US" sz="3600" b="1" dirty="0">
                <a:solidFill>
                  <a:srgbClr val="009093"/>
                </a:solidFill>
              </a:rPr>
              <a:t>No Means No South Africa</a:t>
            </a:r>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a:xfrm>
            <a:off x="11444606" y="6376399"/>
            <a:ext cx="492125" cy="274324"/>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CDCB46B4-79E8-1449-8D45-8ACF439F73AA}"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a:t>
            </a:fld>
            <a:endParaRPr kumimoji="0" lang="en-US" b="0" i="0" u="none" strike="noStrike" kern="1200" cap="none" spc="0" normalizeH="0" baseline="0" noProof="0" dirty="0">
              <a:ln>
                <a:noFill/>
              </a:ln>
              <a:effectLst/>
              <a:uLnTx/>
              <a:uFillTx/>
            </a:endParaRPr>
          </a:p>
        </p:txBody>
      </p:sp>
      <p:graphicFrame>
        <p:nvGraphicFramePr>
          <p:cNvPr id="8" name="Content Placeholder 3">
            <a:extLst>
              <a:ext uri="{FF2B5EF4-FFF2-40B4-BE49-F238E27FC236}">
                <a16:creationId xmlns:a16="http://schemas.microsoft.com/office/drawing/2014/main" id="{BAFD1FCB-10C8-CF44-201A-D869FF44BAAF}"/>
              </a:ext>
            </a:extLst>
          </p:cNvPr>
          <p:cNvGraphicFramePr>
            <a:graphicFrameLocks noGrp="1"/>
          </p:cNvGraphicFramePr>
          <p:nvPr>
            <p:ph idx="1"/>
            <p:extLst>
              <p:ext uri="{D42A27DB-BD31-4B8C-83A1-F6EECF244321}">
                <p14:modId xmlns:p14="http://schemas.microsoft.com/office/powerpoint/2010/main" val="1601751155"/>
              </p:ext>
            </p:extLst>
          </p:nvPr>
        </p:nvGraphicFramePr>
        <p:xfrm>
          <a:off x="651694" y="1746560"/>
          <a:ext cx="10679062" cy="4746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33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495300" y="361795"/>
            <a:ext cx="10679062" cy="762310"/>
          </a:xfrm>
        </p:spPr>
        <p:txBody>
          <a:bodyPr vert="horz" lIns="91440" tIns="45720" rIns="91440" bIns="45720" rtlCol="0" anchor="ctr">
            <a:normAutofit/>
          </a:bodyPr>
          <a:lstStyle/>
          <a:p>
            <a:pPr>
              <a:spcAft>
                <a:spcPts val="1200"/>
              </a:spcAft>
            </a:pPr>
            <a:r>
              <a:rPr lang="en-US" sz="4400" b="1" dirty="0">
                <a:solidFill>
                  <a:srgbClr val="009093"/>
                </a:solidFill>
                <a:effectLst/>
              </a:rPr>
              <a:t>How Our Grant Will Be Used</a:t>
            </a:r>
          </a:p>
        </p:txBody>
      </p:sp>
      <p:sp>
        <p:nvSpPr>
          <p:cNvPr id="4" name="Content Placeholder 3">
            <a:extLst>
              <a:ext uri="{FF2B5EF4-FFF2-40B4-BE49-F238E27FC236}">
                <a16:creationId xmlns:a16="http://schemas.microsoft.com/office/drawing/2014/main" id="{5425BAC1-466C-C645-82B6-A9D3611DCA7F}"/>
              </a:ext>
            </a:extLst>
          </p:cNvPr>
          <p:cNvSpPr>
            <a:spLocks noGrp="1"/>
          </p:cNvSpPr>
          <p:nvPr>
            <p:ph idx="1"/>
          </p:nvPr>
        </p:nvSpPr>
        <p:spPr>
          <a:xfrm>
            <a:off x="361950" y="1304925"/>
            <a:ext cx="6886574" cy="4810125"/>
          </a:xfrm>
        </p:spPr>
        <p:txBody>
          <a:bodyPr vert="horz" lIns="91440" tIns="45720" rIns="91440" bIns="45720" rtlCol="0">
            <a:normAutofit/>
          </a:bodyPr>
          <a:lstStyle/>
          <a:p>
            <a:pPr marL="182880">
              <a:lnSpc>
                <a:spcPct val="100000"/>
              </a:lnSpc>
              <a:spcBef>
                <a:spcPts val="0"/>
              </a:spcBef>
              <a:spcAft>
                <a:spcPts val="1200"/>
              </a:spcAft>
            </a:pPr>
            <a:r>
              <a:rPr lang="en-US" sz="3500" dirty="0"/>
              <a:t>$50,000 General Operations Grant  </a:t>
            </a:r>
          </a:p>
          <a:p>
            <a:pPr>
              <a:lnSpc>
                <a:spcPct val="120000"/>
              </a:lnSpc>
              <a:spcBef>
                <a:spcPts val="0"/>
              </a:spcBef>
              <a:spcAft>
                <a:spcPts val="1200"/>
              </a:spcAft>
            </a:pPr>
            <a:r>
              <a:rPr lang="en-US" sz="2800" dirty="0"/>
              <a:t>Supports </a:t>
            </a:r>
            <a:r>
              <a:rPr lang="en-US" sz="2800" b="1" dirty="0">
                <a:effectLst/>
                <a:latin typeface="Arial" panose="020B0604020202020204" pitchFamily="34" charset="0"/>
                <a:ea typeface="Arial" panose="020B0604020202020204" pitchFamily="34" charset="0"/>
              </a:rPr>
              <a:t>No Means No</a:t>
            </a:r>
            <a:r>
              <a:rPr lang="en-US" sz="2800" dirty="0">
                <a:effectLst/>
                <a:latin typeface="Arial" panose="020B0604020202020204" pitchFamily="34" charset="0"/>
                <a:ea typeface="Arial" panose="020B0604020202020204" pitchFamily="34" charset="0"/>
              </a:rPr>
              <a:t> - teaches young people to identify all forms of assault and realize these behaviors are not OK</a:t>
            </a:r>
          </a:p>
          <a:p>
            <a:pPr>
              <a:lnSpc>
                <a:spcPct val="120000"/>
              </a:lnSpc>
              <a:spcBef>
                <a:spcPts val="0"/>
              </a:spcBef>
            </a:pPr>
            <a:r>
              <a:rPr lang="en-US" sz="2800" dirty="0">
                <a:effectLst/>
                <a:latin typeface="Arial" panose="020B0604020202020204" pitchFamily="34" charset="0"/>
                <a:ea typeface="Arial" panose="020B0604020202020204" pitchFamily="34" charset="0"/>
              </a:rPr>
              <a:t>Develops module to equip youth to defend themselves against cyber-based sexual violence</a:t>
            </a:r>
          </a:p>
          <a:p>
            <a:pPr marL="548640" indent="-457200">
              <a:lnSpc>
                <a:spcPct val="170000"/>
              </a:lnSpc>
              <a:spcBef>
                <a:spcPts val="0"/>
              </a:spcBef>
              <a:spcAft>
                <a:spcPts val="1200"/>
              </a:spcAft>
              <a:buFont typeface="Arial" panose="020B0604020202020204" pitchFamily="34" charset="0"/>
              <a:buChar char="•"/>
            </a:pPr>
            <a:endParaRPr lang="en-US" sz="3200" dirty="0"/>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a:xfrm>
            <a:off x="11444606" y="6376399"/>
            <a:ext cx="492125" cy="274324"/>
          </a:xfrm>
        </p:spPr>
        <p:txBody>
          <a:bodyPr vert="horz" lIns="91440" tIns="45720" rIns="91440" bIns="45720" rtlCol="0" anchor="ctr">
            <a:normAutofit/>
          </a:bodyPr>
          <a:lstStyle/>
          <a:p>
            <a:pPr>
              <a:spcAft>
                <a:spcPts val="600"/>
              </a:spcAft>
              <a:defRPr/>
            </a:pPr>
            <a:fld id="{CDCB46B4-79E8-1449-8D45-8ACF439F73AA}" type="slidenum">
              <a:rPr lang="en-US" smtClean="0"/>
              <a:pPr>
                <a:spcAft>
                  <a:spcPts val="600"/>
                </a:spcAft>
                <a:defRPr/>
              </a:pPr>
              <a:t>5</a:t>
            </a:fld>
            <a:endParaRPr lang="en-US"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20942" t="178" r="-2888" b="-23035"/>
          <a:stretch/>
        </p:blipFill>
        <p:spPr>
          <a:xfrm>
            <a:off x="7152006" y="-228600"/>
            <a:ext cx="8585200" cy="8737600"/>
          </a:xfrm>
          <a:prstGeom prst="ellipse">
            <a:avLst/>
          </a:prstGeom>
        </p:spPr>
      </p:pic>
    </p:spTree>
    <p:extLst>
      <p:ext uri="{BB962C8B-B14F-4D97-AF65-F5344CB8AC3E}">
        <p14:creationId xmlns:p14="http://schemas.microsoft.com/office/powerpoint/2010/main" val="366947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765544" y="365125"/>
            <a:ext cx="10679062" cy="1549399"/>
          </a:xfrm>
        </p:spPr>
        <p:txBody>
          <a:bodyPr lIns="91440" tIns="45720" rIns="91440" bIns="45720">
            <a:normAutofit/>
          </a:bodyPr>
          <a:lstStyle/>
          <a:p>
            <a:pPr>
              <a:lnSpc>
                <a:spcPct val="90000"/>
              </a:lnSpc>
            </a:pPr>
            <a:r>
              <a:rPr lang="en-US" sz="3600" b="1" dirty="0">
                <a:solidFill>
                  <a:srgbClr val="009093"/>
                </a:solidFill>
              </a:rPr>
              <a:t>November Featured Grantee: </a:t>
            </a:r>
            <a:br>
              <a:rPr lang="en-US" sz="3600" b="1" dirty="0">
                <a:solidFill>
                  <a:srgbClr val="009093"/>
                </a:solidFill>
              </a:rPr>
            </a:br>
            <a:r>
              <a:rPr lang="en-US" sz="3600" b="1" dirty="0">
                <a:solidFill>
                  <a:srgbClr val="009093"/>
                </a:solidFill>
              </a:rPr>
              <a:t>Project Zawadi</a:t>
            </a:r>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a:xfrm>
            <a:off x="11444606" y="6376399"/>
            <a:ext cx="492125" cy="274324"/>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graphicFrame>
        <p:nvGraphicFramePr>
          <p:cNvPr id="8" name="Content Placeholder 3">
            <a:extLst>
              <a:ext uri="{FF2B5EF4-FFF2-40B4-BE49-F238E27FC236}">
                <a16:creationId xmlns:a16="http://schemas.microsoft.com/office/drawing/2014/main" id="{BAFD1FCB-10C8-CF44-201A-D869FF44BAAF}"/>
              </a:ext>
            </a:extLst>
          </p:cNvPr>
          <p:cNvGraphicFramePr>
            <a:graphicFrameLocks noGrp="1"/>
          </p:cNvGraphicFramePr>
          <p:nvPr>
            <p:ph idx="1"/>
            <p:extLst>
              <p:ext uri="{D42A27DB-BD31-4B8C-83A1-F6EECF244321}">
                <p14:modId xmlns:p14="http://schemas.microsoft.com/office/powerpoint/2010/main" val="1220612432"/>
              </p:ext>
            </p:extLst>
          </p:nvPr>
        </p:nvGraphicFramePr>
        <p:xfrm>
          <a:off x="651694" y="1746560"/>
          <a:ext cx="10679062" cy="4746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3560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765543" y="365126"/>
            <a:ext cx="6570921" cy="762310"/>
          </a:xfrm>
        </p:spPr>
        <p:txBody>
          <a:bodyPr vert="horz" lIns="91440" tIns="45720" rIns="91440" bIns="45720" rtlCol="0" anchor="ctr">
            <a:normAutofit/>
          </a:bodyPr>
          <a:lstStyle/>
          <a:p>
            <a:pPr>
              <a:spcAft>
                <a:spcPts val="1200"/>
              </a:spcAft>
            </a:pPr>
            <a:r>
              <a:rPr lang="en-US" sz="3500" b="1" dirty="0">
                <a:effectLst/>
              </a:rPr>
              <a:t>How Our Grant Will Be Used</a:t>
            </a:r>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a:xfrm>
            <a:off x="11444606" y="6376399"/>
            <a:ext cx="492125" cy="274324"/>
          </a:xfrm>
        </p:spPr>
        <p:txBody>
          <a:bodyPr vert="horz" lIns="91440" tIns="45720" rIns="91440" bIns="45720" rtlCol="0" anchor="ctr">
            <a:normAutofit/>
          </a:bodyPr>
          <a:lstStyle/>
          <a:p>
            <a:pPr>
              <a:spcAft>
                <a:spcPts val="600"/>
              </a:spcAft>
              <a:defRPr/>
            </a:pPr>
            <a:fld id="{CDCB46B4-79E8-1449-8D45-8ACF439F73AA}" type="slidenum">
              <a:rPr lang="en-US" smtClean="0"/>
              <a:pPr>
                <a:spcAft>
                  <a:spcPts val="600"/>
                </a:spcAft>
                <a:defRPr/>
              </a:pPr>
              <a:t>7</a:t>
            </a:fld>
            <a:endParaRPr lang="en-US" dirty="0"/>
          </a:p>
        </p:txBody>
      </p:sp>
      <p:sp>
        <p:nvSpPr>
          <p:cNvPr id="4" name="Content Placeholder 3">
            <a:extLst>
              <a:ext uri="{FF2B5EF4-FFF2-40B4-BE49-F238E27FC236}">
                <a16:creationId xmlns:a16="http://schemas.microsoft.com/office/drawing/2014/main" id="{5425BAC1-466C-C645-82B6-A9D3611DCA7F}"/>
              </a:ext>
            </a:extLst>
          </p:cNvPr>
          <p:cNvSpPr>
            <a:spLocks noGrp="1"/>
          </p:cNvSpPr>
          <p:nvPr>
            <p:ph idx="1"/>
          </p:nvPr>
        </p:nvSpPr>
        <p:spPr>
          <a:xfrm>
            <a:off x="765543" y="1172196"/>
            <a:ext cx="5892431" cy="4746315"/>
          </a:xfrm>
        </p:spPr>
        <p:txBody>
          <a:bodyPr vert="horz" lIns="91440" tIns="45720" rIns="91440" bIns="45720" rtlCol="0">
            <a:normAutofit/>
          </a:bodyPr>
          <a:lstStyle/>
          <a:p>
            <a:pPr marL="285750">
              <a:spcBef>
                <a:spcPts val="0"/>
              </a:spcBef>
              <a:spcAft>
                <a:spcPts val="1200"/>
              </a:spcAft>
            </a:pPr>
            <a:endParaRPr lang="en-US" sz="3200" dirty="0"/>
          </a:p>
          <a:p>
            <a:pPr marL="285750">
              <a:spcBef>
                <a:spcPts val="0"/>
              </a:spcBef>
              <a:spcAft>
                <a:spcPts val="1200"/>
              </a:spcAft>
            </a:pPr>
            <a:endParaRPr lang="en-US" sz="3200" dirty="0"/>
          </a:p>
        </p:txBody>
      </p:sp>
      <p:sp>
        <p:nvSpPr>
          <p:cNvPr id="5" name="Content Placeholder 3">
            <a:extLst>
              <a:ext uri="{FF2B5EF4-FFF2-40B4-BE49-F238E27FC236}">
                <a16:creationId xmlns:a16="http://schemas.microsoft.com/office/drawing/2014/main" id="{11D54D22-9FED-9B87-16BF-07D573AE4ED0}"/>
              </a:ext>
            </a:extLst>
          </p:cNvPr>
          <p:cNvSpPr txBox="1">
            <a:spLocks/>
          </p:cNvSpPr>
          <p:nvPr/>
        </p:nvSpPr>
        <p:spPr>
          <a:xfrm>
            <a:off x="495299" y="1172197"/>
            <a:ext cx="5892431" cy="494285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ts val="2400"/>
              </a:lnSpc>
              <a:spcBef>
                <a:spcPts val="1000"/>
              </a:spcBef>
              <a:buFont typeface="Arial" panose="020B0604020202020204" pitchFamily="34" charset="0"/>
              <a:buNone/>
              <a:defRPr sz="2400" b="0" i="0" kern="120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b="0" i="0" kern="1200">
                <a:solidFill>
                  <a:srgbClr val="022077"/>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800" b="0" i="0" kern="1200">
                <a:solidFill>
                  <a:srgbClr val="022077"/>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800" b="0" i="0" kern="1200">
                <a:solidFill>
                  <a:srgbClr val="022077"/>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800" b="0" i="0" kern="1200">
                <a:solidFill>
                  <a:srgbClr val="022077"/>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nSpc>
                <a:spcPct val="110000"/>
              </a:lnSpc>
              <a:spcBef>
                <a:spcPts val="0"/>
              </a:spcBef>
              <a:spcAft>
                <a:spcPts val="1200"/>
              </a:spcAft>
            </a:pPr>
            <a:r>
              <a:rPr lang="en-US" sz="3300" dirty="0"/>
              <a:t>$50,000 Project Grant  </a:t>
            </a:r>
          </a:p>
          <a:p>
            <a:pPr marL="91440">
              <a:lnSpc>
                <a:spcPct val="110000"/>
              </a:lnSpc>
              <a:spcBef>
                <a:spcPts val="0"/>
              </a:spcBef>
              <a:spcAft>
                <a:spcPts val="1200"/>
              </a:spcAft>
            </a:pPr>
            <a:r>
              <a:rPr lang="en-US" sz="3300" dirty="0">
                <a:effectLst/>
                <a:latin typeface="Arial" panose="020B0604020202020204" pitchFamily="34" charset="0"/>
                <a:ea typeface="Arial" panose="020B0604020202020204" pitchFamily="34" charset="0"/>
                <a:cs typeface="Times New Roman" panose="02020603050405020304" pitchFamily="18" charset="0"/>
              </a:rPr>
              <a:t>Funds </a:t>
            </a:r>
            <a:r>
              <a:rPr lang="en-US" sz="3300" b="1" dirty="0">
                <a:effectLst/>
                <a:latin typeface="Arial" panose="020B0604020202020204" pitchFamily="34" charset="0"/>
                <a:ea typeface="Arial" panose="020B0604020202020204" pitchFamily="34" charset="0"/>
                <a:cs typeface="Times New Roman" panose="02020603050405020304" pitchFamily="18" charset="0"/>
              </a:rPr>
              <a:t>Girls’ Safety in School and Communities Project</a:t>
            </a:r>
            <a:endParaRPr lang="en-US" sz="3300" dirty="0"/>
          </a:p>
          <a:p>
            <a:pPr marL="548640" indent="-457200">
              <a:lnSpc>
                <a:spcPct val="110000"/>
              </a:lnSpc>
              <a:spcBef>
                <a:spcPts val="0"/>
              </a:spcBef>
              <a:spcAft>
                <a:spcPts val="1200"/>
              </a:spcAft>
              <a:buFont typeface="Arial" panose="020B0604020202020204" pitchFamily="34" charset="0"/>
              <a:buChar char="•"/>
            </a:pPr>
            <a:r>
              <a:rPr lang="en-US" sz="3300" dirty="0"/>
              <a:t>Girls’ Empowerment Clubs</a:t>
            </a:r>
          </a:p>
          <a:p>
            <a:pPr marL="548640" indent="-457200">
              <a:lnSpc>
                <a:spcPct val="110000"/>
              </a:lnSpc>
              <a:spcBef>
                <a:spcPts val="0"/>
              </a:spcBef>
              <a:spcAft>
                <a:spcPts val="1200"/>
              </a:spcAft>
              <a:buFont typeface="Arial" panose="020B0604020202020204" pitchFamily="34" charset="0"/>
              <a:buChar char="•"/>
            </a:pPr>
            <a:r>
              <a:rPr lang="en-US" sz="3300" dirty="0"/>
              <a:t>Student councils</a:t>
            </a:r>
          </a:p>
          <a:p>
            <a:pPr marL="548640" indent="-457200">
              <a:lnSpc>
                <a:spcPct val="110000"/>
              </a:lnSpc>
              <a:spcBef>
                <a:spcPts val="0"/>
              </a:spcBef>
              <a:spcAft>
                <a:spcPts val="1200"/>
              </a:spcAft>
              <a:buFont typeface="Arial" panose="020B0604020202020204" pitchFamily="34" charset="0"/>
              <a:buChar char="•"/>
            </a:pPr>
            <a:r>
              <a:rPr lang="en-US" sz="3300" dirty="0"/>
              <a:t>Entrepreneurial training for girls</a:t>
            </a:r>
          </a:p>
          <a:p>
            <a:pPr marL="548640" indent="-457200">
              <a:lnSpc>
                <a:spcPct val="110000"/>
              </a:lnSpc>
              <a:spcBef>
                <a:spcPts val="0"/>
              </a:spcBef>
              <a:spcAft>
                <a:spcPts val="1200"/>
              </a:spcAft>
              <a:buFont typeface="Arial" panose="020B0604020202020204" pitchFamily="34" charset="0"/>
              <a:buChar char="•"/>
            </a:pPr>
            <a:r>
              <a:rPr lang="en-US" sz="3300" dirty="0"/>
              <a:t>Psychological, academic, &amp; career counseling</a:t>
            </a:r>
          </a:p>
        </p:txBody>
      </p:sp>
      <p:pic>
        <p:nvPicPr>
          <p:cNvPr id="9" name="Picture 8">
            <a:extLst>
              <a:ext uri="{FF2B5EF4-FFF2-40B4-BE49-F238E27FC236}">
                <a16:creationId xmlns:a16="http://schemas.microsoft.com/office/drawing/2014/main" id="{74E3D255-E099-8BFC-1CDC-9CE5739BDE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606" t="-6019" r="-2859" b="-12545"/>
          <a:stretch/>
        </p:blipFill>
        <p:spPr>
          <a:xfrm>
            <a:off x="6549143" y="-471176"/>
            <a:ext cx="8229600" cy="8281676"/>
          </a:xfrm>
          <a:prstGeom prst="ellipse">
            <a:avLst/>
          </a:prstGeom>
        </p:spPr>
      </p:pic>
    </p:spTree>
    <p:extLst>
      <p:ext uri="{BB962C8B-B14F-4D97-AF65-F5344CB8AC3E}">
        <p14:creationId xmlns:p14="http://schemas.microsoft.com/office/powerpoint/2010/main" val="3137080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278912" y="238903"/>
            <a:ext cx="10919631" cy="848762"/>
          </a:xfrm>
        </p:spPr>
        <p:txBody>
          <a:bodyPr lIns="91440" tIns="45720" rIns="91440" bIns="45720" anchor="t"/>
          <a:lstStyle/>
          <a:p>
            <a:r>
              <a:rPr lang="en-US" sz="4400" b="1" dirty="0">
                <a:latin typeface="Arial"/>
                <a:ea typeface="Roboto Slab"/>
                <a:cs typeface="Times New Roman"/>
              </a:rPr>
              <a:t>Budget</a:t>
            </a:r>
            <a:endParaRPr lang="en-US" sz="4000" b="1" dirty="0">
              <a:latin typeface="Arial"/>
              <a:ea typeface="Roboto Slab"/>
              <a:cs typeface="Times New Roman"/>
            </a:endParaRPr>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Roboto"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FFFFFF"/>
              </a:solidFill>
              <a:effectLst/>
              <a:uLnTx/>
              <a:uFillTx/>
              <a:latin typeface="Roboto" panose="02000000000000000000" pitchFamily="2" charset="0"/>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3941282268"/>
              </p:ext>
            </p:extLst>
          </p:nvPr>
        </p:nvGraphicFramePr>
        <p:xfrm>
          <a:off x="437745" y="1009841"/>
          <a:ext cx="11498986" cy="5751096"/>
        </p:xfrm>
        <a:graphic>
          <a:graphicData uri="http://schemas.openxmlformats.org/drawingml/2006/table">
            <a:tbl>
              <a:tblPr firstRow="1" firstCol="1" lastRow="1" lastCol="1" bandRow="1" bandCol="1"/>
              <a:tblGrid>
                <a:gridCol w="2175128">
                  <a:extLst>
                    <a:ext uri="{9D8B030D-6E8A-4147-A177-3AD203B41FA5}">
                      <a16:colId xmlns:a16="http://schemas.microsoft.com/office/drawing/2014/main" val="990686007"/>
                    </a:ext>
                  </a:extLst>
                </a:gridCol>
                <a:gridCol w="8069424">
                  <a:extLst>
                    <a:ext uri="{9D8B030D-6E8A-4147-A177-3AD203B41FA5}">
                      <a16:colId xmlns:a16="http://schemas.microsoft.com/office/drawing/2014/main" val="2844902729"/>
                    </a:ext>
                  </a:extLst>
                </a:gridCol>
                <a:gridCol w="1254434">
                  <a:extLst>
                    <a:ext uri="{9D8B030D-6E8A-4147-A177-3AD203B41FA5}">
                      <a16:colId xmlns:a16="http://schemas.microsoft.com/office/drawing/2014/main" val="45613"/>
                    </a:ext>
                  </a:extLst>
                </a:gridCol>
              </a:tblGrid>
              <a:tr h="381889">
                <a:tc>
                  <a:txBody>
                    <a:bodyPr/>
                    <a:lstStyle/>
                    <a:p>
                      <a:pPr marL="448310" marR="457200" algn="ctr">
                        <a:lnSpc>
                          <a:spcPct val="110000"/>
                        </a:lnSpc>
                        <a:spcBef>
                          <a:spcPts val="240"/>
                        </a:spcBef>
                        <a:spcAft>
                          <a:spcPts val="0"/>
                        </a:spcAft>
                      </a:pPr>
                      <a:r>
                        <a:rPr lang="en-US" sz="2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Item</a:t>
                      </a:r>
                      <a:endParaRPr lang="en-US" sz="1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a:noFill/>
                    </a:lnL>
                    <a:lnR w="1270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solidFill>
                      <a:srgbClr val="009093"/>
                    </a:solidFill>
                  </a:tcPr>
                </a:tc>
                <a:tc>
                  <a:txBody>
                    <a:bodyPr/>
                    <a:lstStyle/>
                    <a:p>
                      <a:pPr marL="1819910" marR="1819910" algn="ctr">
                        <a:lnSpc>
                          <a:spcPct val="110000"/>
                        </a:lnSpc>
                        <a:spcBef>
                          <a:spcPts val="240"/>
                        </a:spcBef>
                        <a:spcAft>
                          <a:spcPts val="0"/>
                        </a:spcAft>
                      </a:pPr>
                      <a:r>
                        <a:rPr lang="en-US" sz="2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Description</a:t>
                      </a:r>
                      <a:endParaRPr lang="en-US" sz="1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solidFill>
                      <a:srgbClr val="009093"/>
                    </a:solidFill>
                  </a:tcPr>
                </a:tc>
                <a:tc>
                  <a:txBody>
                    <a:bodyPr/>
                    <a:lstStyle/>
                    <a:p>
                      <a:pPr marL="45720" marR="45720" algn="ctr">
                        <a:lnSpc>
                          <a:spcPct val="110000"/>
                        </a:lnSpc>
                        <a:spcBef>
                          <a:spcPts val="240"/>
                        </a:spcBef>
                        <a:spcAft>
                          <a:spcPts val="0"/>
                        </a:spcAft>
                      </a:pPr>
                      <a:r>
                        <a:rPr lang="en-US" sz="2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Cost</a:t>
                      </a:r>
                      <a:endParaRPr lang="en-US" sz="1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9050" cap="flat" cmpd="sng" algn="ctr">
                      <a:solidFill>
                        <a:srgbClr val="FFFFFF"/>
                      </a:solidFill>
                      <a:prstDash val="solid"/>
                      <a:round/>
                      <a:headEnd type="none" w="med" len="med"/>
                      <a:tailEnd type="none" w="med" len="med"/>
                    </a:lnL>
                    <a:lnR>
                      <a:noFill/>
                    </a:lnR>
                    <a:lnT>
                      <a:noFill/>
                    </a:lnT>
                    <a:lnB w="38100" cap="flat" cmpd="sng" algn="ctr">
                      <a:solidFill>
                        <a:srgbClr val="FFFFFF"/>
                      </a:solidFill>
                      <a:prstDash val="solid"/>
                      <a:round/>
                      <a:headEnd type="none" w="med" len="med"/>
                      <a:tailEnd type="none" w="med" len="med"/>
                    </a:lnB>
                    <a:solidFill>
                      <a:srgbClr val="009093"/>
                    </a:solidFill>
                  </a:tcPr>
                </a:tc>
                <a:extLst>
                  <a:ext uri="{0D108BD9-81ED-4DB2-BD59-A6C34878D82A}">
                    <a16:rowId xmlns:a16="http://schemas.microsoft.com/office/drawing/2014/main" val="1735094139"/>
                  </a:ext>
                </a:extLst>
              </a:tr>
              <a:tr h="1506712">
                <a:tc>
                  <a:txBody>
                    <a:bodyPr/>
                    <a:lstStyle/>
                    <a:p>
                      <a:pPr marL="0" marR="201295" algn="ctr">
                        <a:lnSpc>
                          <a:spcPct val="110000"/>
                        </a:lnSpc>
                        <a:spcBef>
                          <a:spcPts val="0"/>
                        </a:spcBef>
                        <a:spcAft>
                          <a:spcPts val="0"/>
                        </a:spcAft>
                      </a:pPr>
                      <a:r>
                        <a:rPr lang="en-US" sz="1900" dirty="0">
                          <a:solidFill>
                            <a:srgbClr val="1A1A1A"/>
                          </a:solidFill>
                          <a:effectLst/>
                          <a:latin typeface="Arial" panose="020B0604020202020204" pitchFamily="34" charset="0"/>
                          <a:ea typeface="Arial" panose="020B0604020202020204" pitchFamily="34" charset="0"/>
                          <a:cs typeface="Times New Roman" panose="02020603050405020304" pitchFamily="18" charset="0"/>
                        </a:rPr>
                        <a:t>Salaries</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a:no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102870" marR="0" algn="ctr">
                        <a:lnSpc>
                          <a:spcPct val="106000"/>
                        </a:lnSpc>
                        <a:spcBef>
                          <a:spcPts val="0"/>
                        </a:spcBef>
                        <a:spcAft>
                          <a:spcPts val="0"/>
                        </a:spcAft>
                      </a:pP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Includes portion of costs for school safety coordinator,</a:t>
                      </a:r>
                      <a:r>
                        <a:rPr lang="en-US" sz="19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sponsorship program manager, country manager, counselor, Empowerment Club and counseling interns, apprenticeship coordinator, M &amp; E officer, sponsorship office support and data clerk</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45720" algn="r">
                        <a:lnSpc>
                          <a:spcPct val="110000"/>
                        </a:lnSpc>
                        <a:spcBef>
                          <a:spcPts val="5"/>
                        </a:spcBef>
                        <a:spcAft>
                          <a:spcPts val="0"/>
                        </a:spcAft>
                      </a:pPr>
                      <a:r>
                        <a:rPr lang="en-US" sz="1900" spc="-10">
                          <a:solidFill>
                            <a:srgbClr val="000000"/>
                          </a:solidFill>
                          <a:effectLst/>
                          <a:latin typeface="Arial" panose="020B0604020202020204" pitchFamily="34" charset="0"/>
                          <a:ea typeface="Arial" panose="020B0604020202020204" pitchFamily="34" charset="0"/>
                          <a:cs typeface="Times New Roman" panose="02020603050405020304" pitchFamily="18" charset="0"/>
                        </a:rPr>
                        <a:t>$38,400</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905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extLst>
                  <a:ext uri="{0D108BD9-81ED-4DB2-BD59-A6C34878D82A}">
                    <a16:rowId xmlns:a16="http://schemas.microsoft.com/office/drawing/2014/main" val="3619412181"/>
                  </a:ext>
                </a:extLst>
              </a:tr>
              <a:tr h="1252356">
                <a:tc>
                  <a:txBody>
                    <a:bodyPr/>
                    <a:lstStyle/>
                    <a:p>
                      <a:pPr marL="0" marR="0" algn="ctr">
                        <a:lnSpc>
                          <a:spcPct val="110000"/>
                        </a:lnSpc>
                        <a:spcBef>
                          <a:spcPts val="35"/>
                        </a:spcBef>
                        <a:spcAft>
                          <a:spcPts val="0"/>
                        </a:spcAft>
                      </a:pP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Travel </a:t>
                      </a:r>
                      <a:b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Expenses</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0" algn="ctr">
                        <a:lnSpc>
                          <a:spcPct val="110000"/>
                        </a:lnSpc>
                        <a:spcBef>
                          <a:spcPts val="35"/>
                        </a:spcBef>
                        <a:spcAft>
                          <a:spcPts val="0"/>
                        </a:spcAft>
                      </a:pP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Staff transport to multiple sites daily at 16 schools across 11 villages - transportation budget includes fuel, vehicle maintenance, part of the driver salary, </a:t>
                      </a:r>
                      <a:r>
                        <a:rPr lang="en-US" sz="19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boda</a:t>
                      </a: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9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boda</a:t>
                      </a:r>
                      <a:r>
                        <a:rPr lang="en-US" sz="190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fees, and safety gear as necessary (for staff taking </a:t>
                      </a:r>
                      <a:r>
                        <a:rPr lang="en-US" sz="19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boda</a:t>
                      </a: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9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boda</a:t>
                      </a: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45720" algn="r">
                        <a:lnSpc>
                          <a:spcPct val="110000"/>
                        </a:lnSpc>
                        <a:spcBef>
                          <a:spcPts val="5"/>
                        </a:spcBef>
                        <a:spcAft>
                          <a:spcPts val="0"/>
                        </a:spcAft>
                      </a:pP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$7,000</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2353096763"/>
                  </a:ext>
                </a:extLst>
              </a:tr>
              <a:tr h="630593">
                <a:tc>
                  <a:txBody>
                    <a:bodyPr/>
                    <a:lstStyle/>
                    <a:p>
                      <a:pPr marL="0" marR="0" algn="ctr">
                        <a:lnSpc>
                          <a:spcPct val="110000"/>
                        </a:lnSpc>
                        <a:spcBef>
                          <a:spcPts val="35"/>
                        </a:spcBef>
                        <a:spcAft>
                          <a:spcPts val="0"/>
                        </a:spcAft>
                      </a:pP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Professional</a:t>
                      </a:r>
                      <a:b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Development</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0" algn="ctr">
                        <a:lnSpc>
                          <a:spcPct val="110000"/>
                        </a:lnSpc>
                        <a:spcBef>
                          <a:spcPts val="0"/>
                        </a:spcBef>
                        <a:spcAft>
                          <a:spcPts val="0"/>
                        </a:spcAft>
                      </a:pP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professional development and fast-track training for new teachers</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45720" algn="r">
                        <a:lnSpc>
                          <a:spcPct val="110000"/>
                        </a:lnSpc>
                        <a:spcBef>
                          <a:spcPts val="5"/>
                        </a:spcBef>
                        <a:spcAft>
                          <a:spcPts val="0"/>
                        </a:spcAft>
                      </a:pP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$2,300</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extLst>
                  <a:ext uri="{0D108BD9-81ED-4DB2-BD59-A6C34878D82A}">
                    <a16:rowId xmlns:a16="http://schemas.microsoft.com/office/drawing/2014/main" val="1363774157"/>
                  </a:ext>
                </a:extLst>
              </a:tr>
              <a:tr h="630593">
                <a:tc>
                  <a:txBody>
                    <a:bodyPr/>
                    <a:lstStyle/>
                    <a:p>
                      <a:pPr marL="0" marR="0" algn="ctr">
                        <a:lnSpc>
                          <a:spcPct val="110000"/>
                        </a:lnSpc>
                        <a:spcBef>
                          <a:spcPts val="35"/>
                        </a:spcBef>
                        <a:spcAft>
                          <a:spcPts val="0"/>
                        </a:spcAft>
                      </a:pP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Project </a:t>
                      </a:r>
                      <a:b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Evaluation</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0" algn="ctr">
                        <a:lnSpc>
                          <a:spcPct val="110000"/>
                        </a:lnSpc>
                        <a:spcBef>
                          <a:spcPts val="35"/>
                        </a:spcBef>
                        <a:spcAft>
                          <a:spcPts val="0"/>
                        </a:spcAft>
                      </a:pP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Baseline study, ongoing monitoring, summative evaluation</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45720" algn="r">
                        <a:lnSpc>
                          <a:spcPct val="110000"/>
                        </a:lnSpc>
                        <a:spcBef>
                          <a:spcPts val="5"/>
                        </a:spcBef>
                        <a:spcAft>
                          <a:spcPts val="0"/>
                        </a:spcAft>
                      </a:pP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$1,500</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3477497597"/>
                  </a:ext>
                </a:extLst>
              </a:tr>
              <a:tr h="941474">
                <a:tc>
                  <a:txBody>
                    <a:bodyPr/>
                    <a:lstStyle/>
                    <a:p>
                      <a:pPr marL="0" marR="0" algn="ctr">
                        <a:lnSpc>
                          <a:spcPct val="110000"/>
                        </a:lnSpc>
                        <a:spcBef>
                          <a:spcPts val="35"/>
                        </a:spcBef>
                        <a:spcAft>
                          <a:spcPts val="0"/>
                        </a:spcAft>
                      </a:pPr>
                      <a:r>
                        <a:rPr lang="en-US" sz="1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Communication</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0" algn="ctr">
                        <a:lnSpc>
                          <a:spcPct val="110000"/>
                        </a:lnSpc>
                        <a:spcBef>
                          <a:spcPts val="35"/>
                        </a:spcBef>
                        <a:spcAft>
                          <a:spcPts val="0"/>
                        </a:spcAft>
                      </a:pP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Phone expenses (for calls and texts with teachers, parents, and local officials regarding GBV cases as well as coaching and follow up)</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45720" algn="r">
                        <a:lnSpc>
                          <a:spcPct val="110000"/>
                        </a:lnSpc>
                        <a:spcBef>
                          <a:spcPts val="5"/>
                        </a:spcBef>
                        <a:spcAft>
                          <a:spcPts val="0"/>
                        </a:spcAft>
                      </a:pPr>
                      <a:r>
                        <a:rPr lang="en-US" sz="1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$800</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extLst>
                  <a:ext uri="{0D108BD9-81ED-4DB2-BD59-A6C34878D82A}">
                    <a16:rowId xmlns:a16="http://schemas.microsoft.com/office/drawing/2014/main" val="2640633631"/>
                  </a:ext>
                </a:extLst>
              </a:tr>
              <a:tr h="319713">
                <a:tc>
                  <a:txBody>
                    <a:bodyPr/>
                    <a:lstStyle/>
                    <a:p>
                      <a:pPr marL="0" marR="457200" algn="ctr">
                        <a:lnSpc>
                          <a:spcPct val="110000"/>
                        </a:lnSpc>
                        <a:spcBef>
                          <a:spcPts val="65"/>
                        </a:spcBef>
                        <a:spcAft>
                          <a:spcPts val="0"/>
                        </a:spcAft>
                      </a:pPr>
                      <a:r>
                        <a:rPr lang="en-US" sz="19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a:t>
                      </a:r>
                      <a:endParaRPr lang="en-US" sz="1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A5A5A5"/>
                    </a:solidFill>
                  </a:tcPr>
                </a:tc>
                <a:tc>
                  <a:txBody>
                    <a:bodyPr/>
                    <a:lstStyle/>
                    <a:p>
                      <a:pPr>
                        <a:lnSpc>
                          <a:spcPct val="107000"/>
                        </a:lnSpc>
                      </a:pPr>
                      <a:endParaRPr lang="en-US" sz="1900">
                        <a:effectLst/>
                        <a:latin typeface="Arial" panose="020B0604020202020204" pitchFamily="34" charset="0"/>
                        <a:cs typeface="Times New Roman" panose="02020603050405020304" pitchFamily="18" charset="0"/>
                      </a:endParaRPr>
                    </a:p>
                  </a:txBody>
                  <a:tcPr marL="6786" marR="6786" marT="6786"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A5A5A5"/>
                    </a:solidFill>
                  </a:tcPr>
                </a:tc>
                <a:tc>
                  <a:txBody>
                    <a:bodyPr/>
                    <a:lstStyle/>
                    <a:p>
                      <a:pPr marL="0" marR="45720" algn="r">
                        <a:lnSpc>
                          <a:spcPct val="110000"/>
                        </a:lnSpc>
                        <a:spcBef>
                          <a:spcPts val="65"/>
                        </a:spcBef>
                        <a:spcAft>
                          <a:spcPts val="0"/>
                        </a:spcAft>
                      </a:pPr>
                      <a:r>
                        <a:rPr lang="en-US" sz="19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$50,000</a:t>
                      </a:r>
                      <a:endParaRPr lang="en-US" sz="1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6786" marR="6786" marT="678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A5A5A5"/>
                    </a:solidFill>
                  </a:tcPr>
                </a:tc>
                <a:extLst>
                  <a:ext uri="{0D108BD9-81ED-4DB2-BD59-A6C34878D82A}">
                    <a16:rowId xmlns:a16="http://schemas.microsoft.com/office/drawing/2014/main" val="3629092919"/>
                  </a:ext>
                </a:extLst>
              </a:tr>
            </a:tbl>
          </a:graphicData>
        </a:graphic>
      </p:graphicFrame>
    </p:spTree>
    <p:extLst>
      <p:ext uri="{BB962C8B-B14F-4D97-AF65-F5344CB8AC3E}">
        <p14:creationId xmlns:p14="http://schemas.microsoft.com/office/powerpoint/2010/main" val="234688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CDA91-ACCD-350F-C485-B2C9E74FF5AF}"/>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BDF414F-F0FF-D99D-A97C-159D2A8E70DF}"/>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1522" b="13573"/>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2B132D02-AAD3-D366-588B-D0EDDBED8AD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9</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695874"/>
      </p:ext>
    </p:extLst>
  </p:cSld>
  <p:clrMapOvr>
    <a:masterClrMapping/>
  </p:clrMapOvr>
</p:sld>
</file>

<file path=ppt/theme/theme1.xml><?xml version="1.0" encoding="utf-8"?>
<a:theme xmlns:a="http://schemas.openxmlformats.org/drawingml/2006/main" name="1_Office Theme">
  <a:themeElements>
    <a:clrScheme name="Together Women Rise ">
      <a:dk1>
        <a:srgbClr val="000000"/>
      </a:dk1>
      <a:lt1>
        <a:srgbClr val="FFFFFF"/>
      </a:lt1>
      <a:dk2>
        <a:srgbClr val="022077"/>
      </a:dk2>
      <a:lt2>
        <a:srgbClr val="E7E6E6"/>
      </a:lt2>
      <a:accent1>
        <a:srgbClr val="009094"/>
      </a:accent1>
      <a:accent2>
        <a:srgbClr val="C2313A"/>
      </a:accent2>
      <a:accent3>
        <a:srgbClr val="FE4A00"/>
      </a:accent3>
      <a:accent4>
        <a:srgbClr val="C5F300"/>
      </a:accent4>
      <a:accent5>
        <a:srgbClr val="007A00"/>
      </a:accent5>
      <a:accent6>
        <a:srgbClr val="009094"/>
      </a:accent6>
      <a:hlink>
        <a:srgbClr val="FE4A00"/>
      </a:hlink>
      <a:folHlink>
        <a:srgbClr val="C231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A7E5E72-7862-5D43-AF7F-60CC518D70AB}" vid="{1C668297-6492-3949-9939-005D33081C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0286FD4C31124B87DC46649447B305" ma:contentTypeVersion="18" ma:contentTypeDescription="Create a new document." ma:contentTypeScope="" ma:versionID="c3f10db39e88da85a7de37d01bdd4ade">
  <xsd:schema xmlns:xsd="http://www.w3.org/2001/XMLSchema" xmlns:xs="http://www.w3.org/2001/XMLSchema" xmlns:p="http://schemas.microsoft.com/office/2006/metadata/properties" xmlns:ns2="accf3510-8f08-46ad-8e81-d1c5d0ba3915" xmlns:ns3="a5dfa07a-3378-4c71-8781-fe3969aabe83" targetNamespace="http://schemas.microsoft.com/office/2006/metadata/properties" ma:root="true" ma:fieldsID="2ed73e8805fbea16190b3073122039dc" ns2:_="" ns3:_="">
    <xsd:import namespace="accf3510-8f08-46ad-8e81-d1c5d0ba3915"/>
    <xsd:import namespace="a5dfa07a-3378-4c71-8781-fe3969aabe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f3510-8f08-46ad-8e81-d1c5d0ba391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d2b817d9-fbbf-44b1-a7a2-c0a777ff8827}" ma:internalName="TaxCatchAll" ma:showField="CatchAllData" ma:web="accf3510-8f08-46ad-8e81-d1c5d0ba391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dfa07a-3378-4c71-8781-fe3969aabe8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1aef4b-985b-4eed-9545-f746b3e9d40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ccf3510-8f08-46ad-8e81-d1c5d0ba3915">
      <UserInfo>
        <DisplayName>Wendy Frattolin</DisplayName>
        <AccountId>14</AccountId>
        <AccountType/>
      </UserInfo>
    </SharedWithUsers>
    <lcf76f155ced4ddcb4097134ff3c332f xmlns="a5dfa07a-3378-4c71-8781-fe3969aabe83">
      <Terms xmlns="http://schemas.microsoft.com/office/infopath/2007/PartnerControls"/>
    </lcf76f155ced4ddcb4097134ff3c332f>
    <TaxCatchAll xmlns="accf3510-8f08-46ad-8e81-d1c5d0ba39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0FD44B-9B34-4DD2-80D3-154DD8220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cf3510-8f08-46ad-8e81-d1c5d0ba3915"/>
    <ds:schemaRef ds:uri="a5dfa07a-3378-4c71-8781-fe3969aabe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1D8556-6F2F-4A4C-97AA-7BBB06884C0A}">
  <ds:schemaRefs>
    <ds:schemaRef ds:uri="http://schemas.microsoft.com/office/2006/documentManagement/types"/>
    <ds:schemaRef ds:uri="http://purl.org/dc/elements/1.1/"/>
    <ds:schemaRef ds:uri="http://schemas.microsoft.com/office/2006/metadata/properties"/>
    <ds:schemaRef ds:uri="accf3510-8f08-46ad-8e81-d1c5d0ba3915"/>
    <ds:schemaRef ds:uri="http://purl.org/dc/terms/"/>
    <ds:schemaRef ds:uri="http://schemas.openxmlformats.org/package/2006/metadata/core-properties"/>
    <ds:schemaRef ds:uri="http://purl.org/dc/dcmitype/"/>
    <ds:schemaRef ds:uri="http://schemas.microsoft.com/office/infopath/2007/PartnerControls"/>
    <ds:schemaRef ds:uri="a5dfa07a-3378-4c71-8781-fe3969aabe83"/>
    <ds:schemaRef ds:uri="http://www.w3.org/XML/1998/namespace"/>
  </ds:schemaRefs>
</ds:datastoreItem>
</file>

<file path=customXml/itemProps3.xml><?xml version="1.0" encoding="utf-8"?>
<ds:datastoreItem xmlns:ds="http://schemas.openxmlformats.org/officeDocument/2006/customXml" ds:itemID="{0EF1D745-46D4-4D70-9655-7BFC2C5A1C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7129</TotalTime>
  <Words>1963</Words>
  <Application>Microsoft Office PowerPoint</Application>
  <PresentationFormat>Widescreen</PresentationFormat>
  <Paragraphs>108</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Acumin Pro Light</vt:lpstr>
      <vt:lpstr>Arial</vt:lpstr>
      <vt:lpstr>Calibri</vt:lpstr>
      <vt:lpstr>Helvetica</vt:lpstr>
      <vt:lpstr>Roboto</vt:lpstr>
      <vt:lpstr>Roboto Slab</vt:lpstr>
      <vt:lpstr>Times New Roman</vt:lpstr>
      <vt:lpstr>1_Office Theme</vt:lpstr>
      <vt:lpstr>November 2024 Featured Grants</vt:lpstr>
      <vt:lpstr>About Featured Grants</vt:lpstr>
      <vt:lpstr>The Global Issue</vt:lpstr>
      <vt:lpstr>November Featured Grantee:  No Means No South Africa</vt:lpstr>
      <vt:lpstr>How Our Grant Will Be Used</vt:lpstr>
      <vt:lpstr>November Featured Grantee:  Project Zawadi</vt:lpstr>
      <vt:lpstr>How Our Grant Will Be Used</vt:lpstr>
      <vt:lpstr>Budget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IANGEL</dc:title>
  <dc:creator>Chris Worthy</dc:creator>
  <cp:lastModifiedBy>Amy West Moore</cp:lastModifiedBy>
  <cp:revision>131</cp:revision>
  <dcterms:created xsi:type="dcterms:W3CDTF">2021-03-06T21:56:16Z</dcterms:created>
  <dcterms:modified xsi:type="dcterms:W3CDTF">2024-10-10T16:31:50Z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0x010100BA0286FD4C31124B87DC46649447B305</vt:lpwstr>
  </property>
  <property fmtid="{D5CDD505-2E9C-101B-9397-08002B2CF9AE}" pid="3" name="MediaServiceImageTags">
    <vt:lpwstr/>
  </property>
</Properties>
</file>