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31" r:id="rId5"/>
    <p:sldId id="289" r:id="rId6"/>
    <p:sldId id="292" r:id="rId7"/>
    <p:sldId id="336" r:id="rId8"/>
    <p:sldId id="335" r:id="rId9"/>
    <p:sldId id="321" r:id="rId10"/>
    <p:sldId id="339" r:id="rId11"/>
    <p:sldId id="329" r:id="rId12"/>
    <p:sldId id="3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0F696-05B2-4BD7-05C3-7A2AAC2D7587}" v="140" dt="2024-11-14T13:26:48.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04" autoAdjust="0"/>
  </p:normalViewPr>
  <p:slideViewPr>
    <p:cSldViewPr snapToGrid="0">
      <p:cViewPr>
        <p:scale>
          <a:sx n="60" d="100"/>
          <a:sy n="60" d="100"/>
        </p:scale>
        <p:origin x="1613" y="480"/>
      </p:cViewPr>
      <p:guideLst/>
    </p:cSldViewPr>
  </p:slideViewPr>
  <p:notesTextViewPr>
    <p:cViewPr>
      <p:scale>
        <a:sx n="3" d="2"/>
        <a:sy n="3" d="2"/>
      </p:scale>
      <p:origin x="0" y="0"/>
    </p:cViewPr>
  </p:notesTextViewPr>
  <p:notesViewPr>
    <p:cSldViewPr snapToGrid="0">
      <p:cViewPr varScale="1">
        <p:scale>
          <a:sx n="84" d="100"/>
          <a:sy n="84"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S::education@togetherwomenrise.org::d9a4d00c-b359-4807-b111-a2d1d37d421f" providerId="AD" clId="Web-{A230F696-05B2-4BD7-05C3-7A2AAC2D7587}"/>
    <pc:docChg chg="addSld delSld modSld sldOrd modMainMaster">
      <pc:chgData name="Chris Worthy" userId="S::education@togetherwomenrise.org::d9a4d00c-b359-4807-b111-a2d1d37d421f" providerId="AD" clId="Web-{A230F696-05B2-4BD7-05C3-7A2AAC2D7587}" dt="2024-11-14T13:26:48.277" v="143"/>
      <pc:docMkLst>
        <pc:docMk/>
      </pc:docMkLst>
      <pc:sldChg chg="mod">
        <pc:chgData name="Chris Worthy" userId="S::education@togetherwomenrise.org::d9a4d00c-b359-4807-b111-a2d1d37d421f" providerId="AD" clId="Web-{A230F696-05B2-4BD7-05C3-7A2AAC2D7587}" dt="2024-11-14T13:05:27.330" v="75"/>
        <pc:sldMkLst>
          <pc:docMk/>
          <pc:sldMk cId="3093843083" sldId="289"/>
        </pc:sldMkLst>
      </pc:sldChg>
      <pc:sldChg chg="modSp del">
        <pc:chgData name="Chris Worthy" userId="S::education@togetherwomenrise.org::d9a4d00c-b359-4807-b111-a2d1d37d421f" providerId="AD" clId="Web-{A230F696-05B2-4BD7-05C3-7A2AAC2D7587}" dt="2024-11-14T13:02:37.809" v="71"/>
        <pc:sldMkLst>
          <pc:docMk/>
          <pc:sldMk cId="2243331252" sldId="291"/>
        </pc:sldMkLst>
        <pc:graphicFrameChg chg="mod">
          <ac:chgData name="Chris Worthy" userId="S::education@togetherwomenrise.org::d9a4d00c-b359-4807-b111-a2d1d37d421f" providerId="AD" clId="Web-{A230F696-05B2-4BD7-05C3-7A2AAC2D7587}" dt="2024-11-14T12:57:46.800" v="26" actId="1076"/>
          <ac:graphicFrameMkLst>
            <pc:docMk/>
            <pc:sldMk cId="2243331252" sldId="291"/>
            <ac:graphicFrameMk id="8" creationId="{BAFD1FCB-10C8-CF44-201A-D869FF44BAAF}"/>
          </ac:graphicFrameMkLst>
        </pc:graphicFrameChg>
      </pc:sldChg>
      <pc:sldChg chg="mod">
        <pc:chgData name="Chris Worthy" userId="S::education@togetherwomenrise.org::d9a4d00c-b359-4807-b111-a2d1d37d421f" providerId="AD" clId="Web-{A230F696-05B2-4BD7-05C3-7A2AAC2D7587}" dt="2024-11-14T13:05:27.330" v="75"/>
        <pc:sldMkLst>
          <pc:docMk/>
          <pc:sldMk cId="294983121" sldId="292"/>
        </pc:sldMkLst>
      </pc:sldChg>
      <pc:sldChg chg="mod">
        <pc:chgData name="Chris Worthy" userId="S::education@togetherwomenrise.org::d9a4d00c-b359-4807-b111-a2d1d37d421f" providerId="AD" clId="Web-{A230F696-05B2-4BD7-05C3-7A2AAC2D7587}" dt="2024-11-14T13:05:27.330" v="75"/>
        <pc:sldMkLst>
          <pc:docMk/>
          <pc:sldMk cId="3669475064" sldId="321"/>
        </pc:sldMkLst>
      </pc:sldChg>
      <pc:sldChg chg="mod">
        <pc:chgData name="Chris Worthy" userId="S::education@togetherwomenrise.org::d9a4d00c-b359-4807-b111-a2d1d37d421f" providerId="AD" clId="Web-{A230F696-05B2-4BD7-05C3-7A2AAC2D7587}" dt="2024-11-14T13:05:27.330" v="75"/>
        <pc:sldMkLst>
          <pc:docMk/>
          <pc:sldMk cId="1099695874" sldId="324"/>
        </pc:sldMkLst>
      </pc:sldChg>
      <pc:sldChg chg="mod">
        <pc:chgData name="Chris Worthy" userId="S::education@togetherwomenrise.org::d9a4d00c-b359-4807-b111-a2d1d37d421f" providerId="AD" clId="Web-{A230F696-05B2-4BD7-05C3-7A2AAC2D7587}" dt="2024-11-14T13:05:27.330" v="75"/>
        <pc:sldMkLst>
          <pc:docMk/>
          <pc:sldMk cId="2346885339" sldId="329"/>
        </pc:sldMkLst>
      </pc:sldChg>
      <pc:sldChg chg="mod">
        <pc:chgData name="Chris Worthy" userId="S::education@togetherwomenrise.org::d9a4d00c-b359-4807-b111-a2d1d37d421f" providerId="AD" clId="Web-{A230F696-05B2-4BD7-05C3-7A2AAC2D7587}" dt="2024-11-14T13:05:27.330" v="75"/>
        <pc:sldMkLst>
          <pc:docMk/>
          <pc:sldMk cId="2693614139" sldId="331"/>
        </pc:sldMkLst>
      </pc:sldChg>
      <pc:sldChg chg="addSp modSp del mod setBg">
        <pc:chgData name="Chris Worthy" userId="S::education@togetherwomenrise.org::d9a4d00c-b359-4807-b111-a2d1d37d421f" providerId="AD" clId="Web-{A230F696-05B2-4BD7-05C3-7A2AAC2D7587}" dt="2024-11-14T13:16:55.758" v="118"/>
        <pc:sldMkLst>
          <pc:docMk/>
          <pc:sldMk cId="1217034453" sldId="332"/>
        </pc:sldMkLst>
        <pc:spChg chg="ord">
          <ac:chgData name="Chris Worthy" userId="S::education@togetherwomenrise.org::d9a4d00c-b359-4807-b111-a2d1d37d421f" providerId="AD" clId="Web-{A230F696-05B2-4BD7-05C3-7A2AAC2D7587}" dt="2024-11-14T13:03:38.811" v="72"/>
          <ac:spMkLst>
            <pc:docMk/>
            <pc:sldMk cId="1217034453" sldId="332"/>
            <ac:spMk id="3" creationId="{7F6A1F29-49AA-AE31-BC4F-BBBE9D73E432}"/>
          </ac:spMkLst>
        </pc:spChg>
        <pc:spChg chg="add">
          <ac:chgData name="Chris Worthy" userId="S::education@togetherwomenrise.org::d9a4d00c-b359-4807-b111-a2d1d37d421f" providerId="AD" clId="Web-{A230F696-05B2-4BD7-05C3-7A2AAC2D7587}" dt="2024-11-14T13:03:38.811" v="72"/>
          <ac:spMkLst>
            <pc:docMk/>
            <pc:sldMk cId="1217034453" sldId="332"/>
            <ac:spMk id="16" creationId="{63644BFD-D22E-4019-B666-387DA51AEAFD}"/>
          </ac:spMkLst>
        </pc:spChg>
        <pc:spChg chg="add">
          <ac:chgData name="Chris Worthy" userId="S::education@togetherwomenrise.org::d9a4d00c-b359-4807-b111-a2d1d37d421f" providerId="AD" clId="Web-{A230F696-05B2-4BD7-05C3-7A2AAC2D7587}" dt="2024-11-14T13:03:38.811" v="72"/>
          <ac:spMkLst>
            <pc:docMk/>
            <pc:sldMk cId="1217034453" sldId="332"/>
            <ac:spMk id="22" creationId="{3776B14B-F2F4-4825-8DA8-8C7A0F2B3960}"/>
          </ac:spMkLst>
        </pc:spChg>
        <pc:grpChg chg="add">
          <ac:chgData name="Chris Worthy" userId="S::education@togetherwomenrise.org::d9a4d00c-b359-4807-b111-a2d1d37d421f" providerId="AD" clId="Web-{A230F696-05B2-4BD7-05C3-7A2AAC2D7587}" dt="2024-11-14T13:03:38.811" v="72"/>
          <ac:grpSpMkLst>
            <pc:docMk/>
            <pc:sldMk cId="1217034453" sldId="332"/>
            <ac:grpSpMk id="18" creationId="{5FE9FE4C-C9E0-4C54-8010-EA9D29CD4D59}"/>
          </ac:grpSpMkLst>
        </pc:grpChg>
        <pc:picChg chg="mod">
          <ac:chgData name="Chris Worthy" userId="S::education@togetherwomenrise.org::d9a4d00c-b359-4807-b111-a2d1d37d421f" providerId="AD" clId="Web-{A230F696-05B2-4BD7-05C3-7A2AAC2D7587}" dt="2024-11-14T13:03:38.811" v="72"/>
          <ac:picMkLst>
            <pc:docMk/>
            <pc:sldMk cId="1217034453" sldId="332"/>
            <ac:picMk id="11" creationId="{388FA396-A306-01E4-55F7-0E2594B4CA51}"/>
          </ac:picMkLst>
        </pc:picChg>
      </pc:sldChg>
      <pc:sldChg chg="addSp modSp del mod setBg">
        <pc:chgData name="Chris Worthy" userId="S::education@togetherwomenrise.org::d9a4d00c-b359-4807-b111-a2d1d37d421f" providerId="AD" clId="Web-{A230F696-05B2-4BD7-05C3-7A2AAC2D7587}" dt="2024-11-14T13:12:20.375" v="88"/>
        <pc:sldMkLst>
          <pc:docMk/>
          <pc:sldMk cId="3495427381" sldId="333"/>
        </pc:sldMkLst>
        <pc:spChg chg="mod">
          <ac:chgData name="Chris Worthy" userId="S::education@togetherwomenrise.org::d9a4d00c-b359-4807-b111-a2d1d37d421f" providerId="AD" clId="Web-{A230F696-05B2-4BD7-05C3-7A2AAC2D7587}" dt="2024-11-14T12:54:44.998" v="12" actId="1076"/>
          <ac:spMkLst>
            <pc:docMk/>
            <pc:sldMk cId="3495427381" sldId="333"/>
            <ac:spMk id="2" creationId="{73B770BB-9E74-B947-8542-BDB89DBC8210}"/>
          </ac:spMkLst>
        </pc:spChg>
        <pc:spChg chg="mod ord">
          <ac:chgData name="Chris Worthy" userId="S::education@togetherwomenrise.org::d9a4d00c-b359-4807-b111-a2d1d37d421f" providerId="AD" clId="Web-{A230F696-05B2-4BD7-05C3-7A2AAC2D7587}" dt="2024-11-14T13:04:34.297" v="74" actId="20577"/>
          <ac:spMkLst>
            <pc:docMk/>
            <pc:sldMk cId="3495427381" sldId="333"/>
            <ac:spMk id="3" creationId="{FDFF429A-5AB8-8C40-80D4-902E4C22C00E}"/>
          </ac:spMkLst>
        </pc:spChg>
        <pc:spChg chg="mod ord">
          <ac:chgData name="Chris Worthy" userId="S::education@togetherwomenrise.org::d9a4d00c-b359-4807-b111-a2d1d37d421f" providerId="AD" clId="Web-{A230F696-05B2-4BD7-05C3-7A2AAC2D7587}" dt="2024-11-14T12:55:30.577" v="17" actId="1076"/>
          <ac:spMkLst>
            <pc:docMk/>
            <pc:sldMk cId="3495427381" sldId="333"/>
            <ac:spMk id="5" creationId="{9370E7B5-B41F-184D-BE9C-E546BC86F796}"/>
          </ac:spMkLst>
        </pc:spChg>
        <pc:spChg chg="add">
          <ac:chgData name="Chris Worthy" userId="S::education@togetherwomenrise.org::d9a4d00c-b359-4807-b111-a2d1d37d421f" providerId="AD" clId="Web-{A230F696-05B2-4BD7-05C3-7A2AAC2D7587}" dt="2024-11-14T12:53:25.308" v="3"/>
          <ac:spMkLst>
            <pc:docMk/>
            <pc:sldMk cId="3495427381" sldId="333"/>
            <ac:spMk id="11" creationId="{0FE2D22C-409B-48AF-B24F-7988A8F7F848}"/>
          </ac:spMkLst>
        </pc:spChg>
        <pc:spChg chg="add">
          <ac:chgData name="Chris Worthy" userId="S::education@togetherwomenrise.org::d9a4d00c-b359-4807-b111-a2d1d37d421f" providerId="AD" clId="Web-{A230F696-05B2-4BD7-05C3-7A2AAC2D7587}" dt="2024-11-14T12:53:25.308" v="3"/>
          <ac:spMkLst>
            <pc:docMk/>
            <pc:sldMk cId="3495427381" sldId="333"/>
            <ac:spMk id="13" creationId="{90464369-70FA-42AF-948F-80664CA7BFE5}"/>
          </ac:spMkLst>
        </pc:spChg>
        <pc:spChg chg="add">
          <ac:chgData name="Chris Worthy" userId="S::education@togetherwomenrise.org::d9a4d00c-b359-4807-b111-a2d1d37d421f" providerId="AD" clId="Web-{A230F696-05B2-4BD7-05C3-7A2AAC2D7587}" dt="2024-11-14T12:53:25.308" v="3"/>
          <ac:spMkLst>
            <pc:docMk/>
            <pc:sldMk cId="3495427381" sldId="333"/>
            <ac:spMk id="15" creationId="{A648176E-454C-437C-B0FC-9B82FCF32B24}"/>
          </ac:spMkLst>
        </pc:spChg>
        <pc:spChg chg="add">
          <ac:chgData name="Chris Worthy" userId="S::education@togetherwomenrise.org::d9a4d00c-b359-4807-b111-a2d1d37d421f" providerId="AD" clId="Web-{A230F696-05B2-4BD7-05C3-7A2AAC2D7587}" dt="2024-11-14T12:53:25.308" v="3"/>
          <ac:spMkLst>
            <pc:docMk/>
            <pc:sldMk cId="3495427381" sldId="333"/>
            <ac:spMk id="17" creationId="{A6604B49-AD5C-4590-B051-06C8222ECD99}"/>
          </ac:spMkLst>
        </pc:spChg>
        <pc:spChg chg="add">
          <ac:chgData name="Chris Worthy" userId="S::education@togetherwomenrise.org::d9a4d00c-b359-4807-b111-a2d1d37d421f" providerId="AD" clId="Web-{A230F696-05B2-4BD7-05C3-7A2AAC2D7587}" dt="2024-11-14T12:53:25.308" v="3"/>
          <ac:spMkLst>
            <pc:docMk/>
            <pc:sldMk cId="3495427381" sldId="333"/>
            <ac:spMk id="19" creationId="{CC552A98-EF7D-4D42-AB69-066B786AB55B}"/>
          </ac:spMkLst>
        </pc:spChg>
        <pc:picChg chg="add mod">
          <ac:chgData name="Chris Worthy" userId="S::education@togetherwomenrise.org::d9a4d00c-b359-4807-b111-a2d1d37d421f" providerId="AD" clId="Web-{A230F696-05B2-4BD7-05C3-7A2AAC2D7587}" dt="2024-11-14T12:53:25.308" v="3"/>
          <ac:picMkLst>
            <pc:docMk/>
            <pc:sldMk cId="3495427381" sldId="333"/>
            <ac:picMk id="6" creationId="{B6C9C831-D931-6D84-DA13-FCF03CB8A1D8}"/>
          </ac:picMkLst>
        </pc:picChg>
      </pc:sldChg>
      <pc:sldChg chg="addSp modSp new del mod setBg modNotes">
        <pc:chgData name="Chris Worthy" userId="S::education@togetherwomenrise.org::d9a4d00c-b359-4807-b111-a2d1d37d421f" providerId="AD" clId="Web-{A230F696-05B2-4BD7-05C3-7A2AAC2D7587}" dt="2024-11-14T13:15:19.443" v="109"/>
        <pc:sldMkLst>
          <pc:docMk/>
          <pc:sldMk cId="4111793349" sldId="334"/>
        </pc:sldMkLst>
        <pc:spChg chg="mod">
          <ac:chgData name="Chris Worthy" userId="S::education@togetherwomenrise.org::d9a4d00c-b359-4807-b111-a2d1d37d421f" providerId="AD" clId="Web-{A230F696-05B2-4BD7-05C3-7A2AAC2D7587}" dt="2024-11-14T13:14:09.550" v="97"/>
          <ac:spMkLst>
            <pc:docMk/>
            <pc:sldMk cId="4111793349" sldId="334"/>
            <ac:spMk id="2" creationId="{F76294AA-D5AB-39ED-A7B7-77B2A96D6D85}"/>
          </ac:spMkLst>
        </pc:spChg>
        <pc:spChg chg="mod ord">
          <ac:chgData name="Chris Worthy" userId="S::education@togetherwomenrise.org::d9a4d00c-b359-4807-b111-a2d1d37d421f" providerId="AD" clId="Web-{A230F696-05B2-4BD7-05C3-7A2AAC2D7587}" dt="2024-11-14T13:04:28.297" v="73" actId="20577"/>
          <ac:spMkLst>
            <pc:docMk/>
            <pc:sldMk cId="4111793349" sldId="334"/>
            <ac:spMk id="3" creationId="{AED87040-1B22-17CF-23EC-D764B98A1F68}"/>
          </ac:spMkLst>
        </pc:spChg>
        <pc:spChg chg="mod">
          <ac:chgData name="Chris Worthy" userId="S::education@togetherwomenrise.org::d9a4d00c-b359-4807-b111-a2d1d37d421f" providerId="AD" clId="Web-{A230F696-05B2-4BD7-05C3-7A2AAC2D7587}" dt="2024-11-14T13:01:57.371" v="69" actId="20577"/>
          <ac:spMkLst>
            <pc:docMk/>
            <pc:sldMk cId="4111793349" sldId="334"/>
            <ac:spMk id="4" creationId="{ADB17DD3-FF15-DCAE-BC10-3AE3A84B80F8}"/>
          </ac:spMkLst>
        </pc:spChg>
        <pc:spChg chg="add">
          <ac:chgData name="Chris Worthy" userId="S::education@togetherwomenrise.org::d9a4d00c-b359-4807-b111-a2d1d37d421f" providerId="AD" clId="Web-{A230F696-05B2-4BD7-05C3-7A2AAC2D7587}" dt="2024-11-14T13:00:27.508" v="55"/>
          <ac:spMkLst>
            <pc:docMk/>
            <pc:sldMk cId="4111793349" sldId="334"/>
            <ac:spMk id="9" creationId="{B6CDA21F-E7AF-4C75-8395-33F58D5B0E45}"/>
          </ac:spMkLst>
        </pc:spChg>
        <pc:spChg chg="add">
          <ac:chgData name="Chris Worthy" userId="S::education@togetherwomenrise.org::d9a4d00c-b359-4807-b111-a2d1d37d421f" providerId="AD" clId="Web-{A230F696-05B2-4BD7-05C3-7A2AAC2D7587}" dt="2024-11-14T13:00:27.508" v="55"/>
          <ac:spMkLst>
            <pc:docMk/>
            <pc:sldMk cId="4111793349" sldId="334"/>
            <ac:spMk id="16" creationId="{D5B0017B-2ECA-49AF-B397-DC140825DF8D}"/>
          </ac:spMkLst>
        </pc:spChg>
        <pc:grpChg chg="add">
          <ac:chgData name="Chris Worthy" userId="S::education@togetherwomenrise.org::d9a4d00c-b359-4807-b111-a2d1d37d421f" providerId="AD" clId="Web-{A230F696-05B2-4BD7-05C3-7A2AAC2D7587}" dt="2024-11-14T13:00:27.508" v="55"/>
          <ac:grpSpMkLst>
            <pc:docMk/>
            <pc:sldMk cId="4111793349" sldId="334"/>
            <ac:grpSpMk id="11" creationId="{AE1C45F0-260A-458C-96ED-C1F6D2151219}"/>
          </ac:grpSpMkLst>
        </pc:grpChg>
        <pc:cxnChg chg="add">
          <ac:chgData name="Chris Worthy" userId="S::education@togetherwomenrise.org::d9a4d00c-b359-4807-b111-a2d1d37d421f" providerId="AD" clId="Web-{A230F696-05B2-4BD7-05C3-7A2AAC2D7587}" dt="2024-11-14T13:00:27.508" v="55"/>
          <ac:cxnSpMkLst>
            <pc:docMk/>
            <pc:sldMk cId="4111793349" sldId="334"/>
            <ac:cxnSpMk id="18" creationId="{6CF1BAF6-AD41-4082-B212-8A1F9A2E8779}"/>
          </ac:cxnSpMkLst>
        </pc:cxnChg>
      </pc:sldChg>
      <pc:sldChg chg="addSp delSp modSp new ord modNotes">
        <pc:chgData name="Chris Worthy" userId="S::education@togetherwomenrise.org::d9a4d00c-b359-4807-b111-a2d1d37d421f" providerId="AD" clId="Web-{A230F696-05B2-4BD7-05C3-7A2AAC2D7587}" dt="2024-11-14T13:17:21.150" v="119"/>
        <pc:sldMkLst>
          <pc:docMk/>
          <pc:sldMk cId="4036038100" sldId="335"/>
        </pc:sldMkLst>
        <pc:spChg chg="del">
          <ac:chgData name="Chris Worthy" userId="S::education@togetherwomenrise.org::d9a4d00c-b359-4807-b111-a2d1d37d421f" providerId="AD" clId="Web-{A230F696-05B2-4BD7-05C3-7A2AAC2D7587}" dt="2024-11-14T13:07:23.303" v="77"/>
          <ac:spMkLst>
            <pc:docMk/>
            <pc:sldMk cId="4036038100" sldId="335"/>
            <ac:spMk id="2" creationId="{4DC94C85-BFB2-6B52-D381-F3BC05AAD87C}"/>
          </ac:spMkLst>
        </pc:spChg>
        <pc:spChg chg="del">
          <ac:chgData name="Chris Worthy" userId="S::education@togetherwomenrise.org::d9a4d00c-b359-4807-b111-a2d1d37d421f" providerId="AD" clId="Web-{A230F696-05B2-4BD7-05C3-7A2AAC2D7587}" dt="2024-11-14T13:07:27.318" v="78"/>
          <ac:spMkLst>
            <pc:docMk/>
            <pc:sldMk cId="4036038100" sldId="335"/>
            <ac:spMk id="3" creationId="{C423A63D-D18A-AC66-BD0E-CB8A07A916F5}"/>
          </ac:spMkLst>
        </pc:spChg>
        <pc:spChg chg="add">
          <ac:chgData name="Chris Worthy" userId="S::education@togetherwomenrise.org::d9a4d00c-b359-4807-b111-a2d1d37d421f" providerId="AD" clId="Web-{A230F696-05B2-4BD7-05C3-7A2AAC2D7587}" dt="2024-11-14T13:07:57.007" v="79"/>
          <ac:spMkLst>
            <pc:docMk/>
            <pc:sldMk cId="4036038100" sldId="335"/>
            <ac:spMk id="6" creationId="{AF3E5C08-9446-0C8E-144C-5732357B4D7D}"/>
          </ac:spMkLst>
        </pc:spChg>
        <pc:spChg chg="add del">
          <ac:chgData name="Chris Worthy" userId="S::education@togetherwomenrise.org::d9a4d00c-b359-4807-b111-a2d1d37d421f" providerId="AD" clId="Web-{A230F696-05B2-4BD7-05C3-7A2AAC2D7587}" dt="2024-11-14T13:17:21.150" v="119"/>
          <ac:spMkLst>
            <pc:docMk/>
            <pc:sldMk cId="4036038100" sldId="335"/>
            <ac:spMk id="10" creationId="{D28228A3-5F8A-E0EF-1929-49C239DDEA7D}"/>
          </ac:spMkLst>
        </pc:spChg>
        <pc:spChg chg="add mod">
          <ac:chgData name="Chris Worthy" userId="S::education@togetherwomenrise.org::d9a4d00c-b359-4807-b111-a2d1d37d421f" providerId="AD" clId="Web-{A230F696-05B2-4BD7-05C3-7A2AAC2D7587}" dt="2024-11-14T13:08:39.868" v="82"/>
          <ac:spMkLst>
            <pc:docMk/>
            <pc:sldMk cId="4036038100" sldId="335"/>
            <ac:spMk id="12" creationId="{AC4EDBAC-5981-D779-5DDF-2C1C98E93400}"/>
          </ac:spMkLst>
        </pc:spChg>
        <pc:spChg chg="add mod">
          <ac:chgData name="Chris Worthy" userId="S::education@togetherwomenrise.org::d9a4d00c-b359-4807-b111-a2d1d37d421f" providerId="AD" clId="Web-{A230F696-05B2-4BD7-05C3-7A2AAC2D7587}" dt="2024-11-14T13:08:58.134" v="84"/>
          <ac:spMkLst>
            <pc:docMk/>
            <pc:sldMk cId="4036038100" sldId="335"/>
            <ac:spMk id="14" creationId="{AEE5C13E-305F-4686-97DF-C36FCBE0A312}"/>
          </ac:spMkLst>
        </pc:spChg>
        <pc:spChg chg="add del ord">
          <ac:chgData name="Chris Worthy" userId="S::education@togetherwomenrise.org::d9a4d00c-b359-4807-b111-a2d1d37d421f" providerId="AD" clId="Web-{A230F696-05B2-4BD7-05C3-7A2AAC2D7587}" dt="2024-11-14T13:12:54.501" v="90"/>
          <ac:spMkLst>
            <pc:docMk/>
            <pc:sldMk cId="4036038100" sldId="335"/>
            <ac:spMk id="16" creationId="{02862863-0CCF-057B-3852-DCD49C6A20F0}"/>
          </ac:spMkLst>
        </pc:spChg>
        <pc:picChg chg="add ord">
          <ac:chgData name="Chris Worthy" userId="S::education@togetherwomenrise.org::d9a4d00c-b359-4807-b111-a2d1d37d421f" providerId="AD" clId="Web-{A230F696-05B2-4BD7-05C3-7A2AAC2D7587}" dt="2024-11-14T13:08:46.290" v="83"/>
          <ac:picMkLst>
            <pc:docMk/>
            <pc:sldMk cId="4036038100" sldId="335"/>
            <ac:picMk id="8" creationId="{FA34DA34-A67E-D43D-2CD0-E8950BC9729C}"/>
          </ac:picMkLst>
        </pc:picChg>
      </pc:sldChg>
      <pc:sldChg chg="addSp delSp modSp new modNotes">
        <pc:chgData name="Chris Worthy" userId="S::education@togetherwomenrise.org::d9a4d00c-b359-4807-b111-a2d1d37d421f" providerId="AD" clId="Web-{A230F696-05B2-4BD7-05C3-7A2AAC2D7587}" dt="2024-11-14T13:15:01.364" v="108" actId="20577"/>
        <pc:sldMkLst>
          <pc:docMk/>
          <pc:sldMk cId="4057979008" sldId="336"/>
        </pc:sldMkLst>
        <pc:spChg chg="del">
          <ac:chgData name="Chris Worthy" userId="S::education@togetherwomenrise.org::d9a4d00c-b359-4807-b111-a2d1d37d421f" providerId="AD" clId="Web-{A230F696-05B2-4BD7-05C3-7A2AAC2D7587}" dt="2024-11-14T13:13:59.128" v="95"/>
          <ac:spMkLst>
            <pc:docMk/>
            <pc:sldMk cId="4057979008" sldId="336"/>
            <ac:spMk id="2" creationId="{94C27DC1-7426-A707-9F11-4E3173EE8AEC}"/>
          </ac:spMkLst>
        </pc:spChg>
        <pc:spChg chg="del">
          <ac:chgData name="Chris Worthy" userId="S::education@togetherwomenrise.org::d9a4d00c-b359-4807-b111-a2d1d37d421f" providerId="AD" clId="Web-{A230F696-05B2-4BD7-05C3-7A2AAC2D7587}" dt="2024-11-14T13:13:51.549" v="94"/>
          <ac:spMkLst>
            <pc:docMk/>
            <pc:sldMk cId="4057979008" sldId="336"/>
            <ac:spMk id="4" creationId="{919D80CF-DBCB-9520-ED9F-A9801C9C6851}"/>
          </ac:spMkLst>
        </pc:spChg>
        <pc:spChg chg="add">
          <ac:chgData name="Chris Worthy" userId="S::education@togetherwomenrise.org::d9a4d00c-b359-4807-b111-a2d1d37d421f" providerId="AD" clId="Web-{A230F696-05B2-4BD7-05C3-7A2AAC2D7587}" dt="2024-11-14T13:13:47.362" v="93"/>
          <ac:spMkLst>
            <pc:docMk/>
            <pc:sldMk cId="4057979008" sldId="336"/>
            <ac:spMk id="6" creationId="{2599A0A2-CE32-095F-4326-AAC8FC285279}"/>
          </ac:spMkLst>
        </pc:spChg>
        <pc:spChg chg="add mod">
          <ac:chgData name="Chris Worthy" userId="S::education@togetherwomenrise.org::d9a4d00c-b359-4807-b111-a2d1d37d421f" providerId="AD" clId="Web-{A230F696-05B2-4BD7-05C3-7A2AAC2D7587}" dt="2024-11-14T13:14:28.394" v="102" actId="1076"/>
          <ac:spMkLst>
            <pc:docMk/>
            <pc:sldMk cId="4057979008" sldId="336"/>
            <ac:spMk id="7" creationId="{8929C241-CC2D-8566-B7E8-AD647244D9CB}"/>
          </ac:spMkLst>
        </pc:spChg>
        <pc:spChg chg="add mod">
          <ac:chgData name="Chris Worthy" userId="S::education@togetherwomenrise.org::d9a4d00c-b359-4807-b111-a2d1d37d421f" providerId="AD" clId="Web-{A230F696-05B2-4BD7-05C3-7A2AAC2D7587}" dt="2024-11-14T13:15:01.364" v="108" actId="20577"/>
          <ac:spMkLst>
            <pc:docMk/>
            <pc:sldMk cId="4057979008" sldId="336"/>
            <ac:spMk id="9" creationId="{A8A8405A-570E-20E4-6B44-F92147BE177F}"/>
          </ac:spMkLst>
        </pc:spChg>
      </pc:sldChg>
      <pc:sldChg chg="new del">
        <pc:chgData name="Chris Worthy" userId="S::education@togetherwomenrise.org::d9a4d00c-b359-4807-b111-a2d1d37d421f" providerId="AD" clId="Web-{A230F696-05B2-4BD7-05C3-7A2AAC2D7587}" dt="2024-11-14T13:16:10.960" v="114"/>
        <pc:sldMkLst>
          <pc:docMk/>
          <pc:sldMk cId="3112170714" sldId="337"/>
        </pc:sldMkLst>
      </pc:sldChg>
      <pc:sldChg chg="addSp delSp modSp new del mod setBg modNotes">
        <pc:chgData name="Chris Worthy" userId="S::education@togetherwomenrise.org::d9a4d00c-b359-4807-b111-a2d1d37d421f" providerId="AD" clId="Web-{A230F696-05B2-4BD7-05C3-7A2AAC2D7587}" dt="2024-11-14T13:26:48.277" v="143"/>
        <pc:sldMkLst>
          <pc:docMk/>
          <pc:sldMk cId="2327603420" sldId="338"/>
        </pc:sldMkLst>
        <pc:spChg chg="del">
          <ac:chgData name="Chris Worthy" userId="S::education@togetherwomenrise.org::d9a4d00c-b359-4807-b111-a2d1d37d421f" providerId="AD" clId="Web-{A230F696-05B2-4BD7-05C3-7A2AAC2D7587}" dt="2024-11-14T13:16:05.944" v="112"/>
          <ac:spMkLst>
            <pc:docMk/>
            <pc:sldMk cId="2327603420" sldId="338"/>
            <ac:spMk id="2" creationId="{F4A19AC4-125C-F90B-5408-5DE8ED35F573}"/>
          </ac:spMkLst>
        </pc:spChg>
        <pc:spChg chg="del">
          <ac:chgData name="Chris Worthy" userId="S::education@togetherwomenrise.org::d9a4d00c-b359-4807-b111-a2d1d37d421f" providerId="AD" clId="Web-{A230F696-05B2-4BD7-05C3-7A2AAC2D7587}" dt="2024-11-14T13:16:08.366" v="113"/>
          <ac:spMkLst>
            <pc:docMk/>
            <pc:sldMk cId="2327603420" sldId="338"/>
            <ac:spMk id="3" creationId="{E588B082-ACDB-5415-E257-475C922C8416}"/>
          </ac:spMkLst>
        </pc:spChg>
        <pc:spChg chg="mod ord">
          <ac:chgData name="Chris Worthy" userId="S::education@togetherwomenrise.org::d9a4d00c-b359-4807-b111-a2d1d37d421f" providerId="AD" clId="Web-{A230F696-05B2-4BD7-05C3-7A2AAC2D7587}" dt="2024-11-14T13:23:47.552" v="133"/>
          <ac:spMkLst>
            <pc:docMk/>
            <pc:sldMk cId="2327603420" sldId="338"/>
            <ac:spMk id="4" creationId="{04BB551F-A458-B1FD-3DCD-721ED97507DF}"/>
          </ac:spMkLst>
        </pc:spChg>
        <pc:spChg chg="add del">
          <ac:chgData name="Chris Worthy" userId="S::education@togetherwomenrise.org::d9a4d00c-b359-4807-b111-a2d1d37d421f" providerId="AD" clId="Web-{A230F696-05B2-4BD7-05C3-7A2AAC2D7587}" dt="2024-11-14T13:22:39.472" v="128"/>
          <ac:spMkLst>
            <pc:docMk/>
            <pc:sldMk cId="2327603420" sldId="338"/>
            <ac:spMk id="6" creationId="{C7914985-C816-B387-C64C-2644BBFE83DB}"/>
          </ac:spMkLst>
        </pc:spChg>
        <pc:picChg chg="add del mod">
          <ac:chgData name="Chris Worthy" userId="S::education@togetherwomenrise.org::d9a4d00c-b359-4807-b111-a2d1d37d421f" providerId="AD" clId="Web-{A230F696-05B2-4BD7-05C3-7A2AAC2D7587}" dt="2024-11-14T13:18:56.637" v="121"/>
          <ac:picMkLst>
            <pc:docMk/>
            <pc:sldMk cId="2327603420" sldId="338"/>
            <ac:picMk id="8" creationId="{759851EC-1751-3C8C-B74C-BB579CA4B23E}"/>
          </ac:picMkLst>
        </pc:picChg>
        <pc:picChg chg="add mod">
          <ac:chgData name="Chris Worthy" userId="S::education@togetherwomenrise.org::d9a4d00c-b359-4807-b111-a2d1d37d421f" providerId="AD" clId="Web-{A230F696-05B2-4BD7-05C3-7A2AAC2D7587}" dt="2024-11-14T13:23:47.552" v="133"/>
          <ac:picMkLst>
            <pc:docMk/>
            <pc:sldMk cId="2327603420" sldId="338"/>
            <ac:picMk id="9" creationId="{0566FDD1-45CD-4ABD-29F2-B2827EAF9274}"/>
          </ac:picMkLst>
        </pc:picChg>
        <pc:picChg chg="add mod">
          <ac:chgData name="Chris Worthy" userId="S::education@togetherwomenrise.org::d9a4d00c-b359-4807-b111-a2d1d37d421f" providerId="AD" clId="Web-{A230F696-05B2-4BD7-05C3-7A2AAC2D7587}" dt="2024-11-14T13:23:47.552" v="133"/>
          <ac:picMkLst>
            <pc:docMk/>
            <pc:sldMk cId="2327603420" sldId="338"/>
            <ac:picMk id="10" creationId="{269450A7-2FDE-A69A-74D2-6DE9536CBD22}"/>
          </ac:picMkLst>
        </pc:picChg>
      </pc:sldChg>
      <pc:sldChg chg="add del replId">
        <pc:chgData name="Chris Worthy" userId="S::education@togetherwomenrise.org::d9a4d00c-b359-4807-b111-a2d1d37d421f" providerId="AD" clId="Web-{A230F696-05B2-4BD7-05C3-7A2AAC2D7587}" dt="2024-11-14T13:24:28.147" v="135"/>
        <pc:sldMkLst>
          <pc:docMk/>
          <pc:sldMk cId="670998843" sldId="339"/>
        </pc:sldMkLst>
      </pc:sldChg>
      <pc:sldChg chg="addSp delSp new modNotes">
        <pc:chgData name="Chris Worthy" userId="S::education@togetherwomenrise.org::d9a4d00c-b359-4807-b111-a2d1d37d421f" providerId="AD" clId="Web-{A230F696-05B2-4BD7-05C3-7A2AAC2D7587}" dt="2024-11-14T13:26:41.824" v="142"/>
        <pc:sldMkLst>
          <pc:docMk/>
          <pc:sldMk cId="3974554759" sldId="339"/>
        </pc:sldMkLst>
        <pc:spChg chg="del">
          <ac:chgData name="Chris Worthy" userId="S::education@togetherwomenrise.org::d9a4d00c-b359-4807-b111-a2d1d37d421f" providerId="AD" clId="Web-{A230F696-05B2-4BD7-05C3-7A2AAC2D7587}" dt="2024-11-14T13:25:47.712" v="137"/>
          <ac:spMkLst>
            <pc:docMk/>
            <pc:sldMk cId="3974554759" sldId="339"/>
            <ac:spMk id="2" creationId="{C7F30294-38C0-24E2-B50A-FDD12B9D71F2}"/>
          </ac:spMkLst>
        </pc:spChg>
        <pc:spChg chg="del">
          <ac:chgData name="Chris Worthy" userId="S::education@togetherwomenrise.org::d9a4d00c-b359-4807-b111-a2d1d37d421f" providerId="AD" clId="Web-{A230F696-05B2-4BD7-05C3-7A2AAC2D7587}" dt="2024-11-14T13:25:51.072" v="138"/>
          <ac:spMkLst>
            <pc:docMk/>
            <pc:sldMk cId="3974554759" sldId="339"/>
            <ac:spMk id="3" creationId="{D0A29CF1-D548-F53C-509E-AD17EC4E644A}"/>
          </ac:spMkLst>
        </pc:spChg>
        <pc:picChg chg="add">
          <ac:chgData name="Chris Worthy" userId="S::education@togetherwomenrise.org::d9a4d00c-b359-4807-b111-a2d1d37d421f" providerId="AD" clId="Web-{A230F696-05B2-4BD7-05C3-7A2AAC2D7587}" dt="2024-11-14T13:26:14.041" v="139"/>
          <ac:picMkLst>
            <pc:docMk/>
            <pc:sldMk cId="3974554759" sldId="339"/>
            <ac:picMk id="6" creationId="{74632C56-4511-BCB7-3FA0-472615F7A219}"/>
          </ac:picMkLst>
        </pc:picChg>
        <pc:picChg chg="add">
          <ac:chgData name="Chris Worthy" userId="S::education@togetherwomenrise.org::d9a4d00c-b359-4807-b111-a2d1d37d421f" providerId="AD" clId="Web-{A230F696-05B2-4BD7-05C3-7A2AAC2D7587}" dt="2024-11-14T13:26:24.807" v="140"/>
          <ac:picMkLst>
            <pc:docMk/>
            <pc:sldMk cId="3974554759" sldId="339"/>
            <ac:picMk id="8" creationId="{F5F263D0-509F-06C5-3B69-4B25283EA1DA}"/>
          </ac:picMkLst>
        </pc:picChg>
      </pc:sldChg>
      <pc:sldMasterChg chg="mod setBg modSldLayout">
        <pc:chgData name="Chris Worthy" userId="S::education@togetherwomenrise.org::d9a4d00c-b359-4807-b111-a2d1d37d421f" providerId="AD" clId="Web-{A230F696-05B2-4BD7-05C3-7A2AAC2D7587}" dt="2024-11-14T13:05:27.330" v="75"/>
        <pc:sldMasterMkLst>
          <pc:docMk/>
          <pc:sldMasterMk cId="1099573317" sldId="2147483660"/>
        </pc:sldMasterMkLst>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3294642027" sldId="2147483661"/>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117249486" sldId="2147483662"/>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2788738625" sldId="2147483663"/>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2580523434" sldId="2147483664"/>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1408845977" sldId="2147483665"/>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194957085" sldId="2147483666"/>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2567833894" sldId="2147483667"/>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2966166075" sldId="2147483668"/>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3890333180" sldId="2147483669"/>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3927651791" sldId="2147483670"/>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666999421" sldId="2147483671"/>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4046723792" sldId="2147483672"/>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431192326" sldId="2147483673"/>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3065636798" sldId="2147483674"/>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3804754587" sldId="2147483675"/>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1578867125" sldId="2147483676"/>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18076320" sldId="2147483677"/>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4272961824" sldId="2147483678"/>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2999705435" sldId="2147483679"/>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44044434" sldId="2147483680"/>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1752434538" sldId="2147483681"/>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4179119947" sldId="2147483682"/>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1871907741" sldId="2147483683"/>
          </pc:sldLayoutMkLst>
        </pc:sldLayoutChg>
        <pc:sldLayoutChg chg="mod">
          <pc:chgData name="Chris Worthy" userId="S::education@togetherwomenrise.org::d9a4d00c-b359-4807-b111-a2d1d37d421f" providerId="AD" clId="Web-{A230F696-05B2-4BD7-05C3-7A2AAC2D7587}" dt="2024-11-14T13:05:27.330" v="75"/>
          <pc:sldLayoutMkLst>
            <pc:docMk/>
            <pc:sldMasterMk cId="1099573317" sldId="2147483660"/>
            <pc:sldLayoutMk cId="3564650538" sldId="2147483684"/>
          </pc:sldLayoutMkLst>
        </pc:sldLayoutChg>
      </pc:sldMasterChg>
    </pc:docChg>
  </pc:docChgLst>
  <pc:docChgLst>
    <pc:chgData name="Chris Worthy" userId="e6351b03c6324f9c" providerId="LiveId" clId="{CA41E1BD-DA3B-4E2C-A67B-4125EFDA42FB}"/>
    <pc:docChg chg="undo redo custSel addSld delSld modSld">
      <pc:chgData name="Chris Worthy" userId="e6351b03c6324f9c" providerId="LiveId" clId="{CA41E1BD-DA3B-4E2C-A67B-4125EFDA42FB}" dt="2024-11-06T14:48:50.201" v="1112" actId="20577"/>
      <pc:docMkLst>
        <pc:docMk/>
      </pc:docMkLst>
      <pc:sldChg chg="modSp mod modNotesTx">
        <pc:chgData name="Chris Worthy" userId="e6351b03c6324f9c" providerId="LiveId" clId="{CA41E1BD-DA3B-4E2C-A67B-4125EFDA42FB}" dt="2024-10-21T12:04:45.974" v="169"/>
        <pc:sldMkLst>
          <pc:docMk/>
          <pc:sldMk cId="3093843083" sldId="289"/>
        </pc:sldMkLst>
        <pc:picChg chg="mod">
          <ac:chgData name="Chris Worthy" userId="e6351b03c6324f9c" providerId="LiveId" clId="{CA41E1BD-DA3B-4E2C-A67B-4125EFDA42FB}" dt="2024-10-20T23:54:56.881" v="27" actId="1076"/>
          <ac:picMkLst>
            <pc:docMk/>
            <pc:sldMk cId="3093843083" sldId="289"/>
            <ac:picMk id="2" creationId="{00000000-0000-0000-0000-000000000000}"/>
          </ac:picMkLst>
        </pc:picChg>
      </pc:sldChg>
      <pc:sldChg chg="modSp mod modNotesTx">
        <pc:chgData name="Chris Worthy" userId="e6351b03c6324f9c" providerId="LiveId" clId="{CA41E1BD-DA3B-4E2C-A67B-4125EFDA42FB}" dt="2024-11-06T14:47:55.880" v="1107" actId="6549"/>
        <pc:sldMkLst>
          <pc:docMk/>
          <pc:sldMk cId="2243331252" sldId="291"/>
        </pc:sldMkLst>
        <pc:spChg chg="mod">
          <ac:chgData name="Chris Worthy" userId="e6351b03c6324f9c" providerId="LiveId" clId="{CA41E1BD-DA3B-4E2C-A67B-4125EFDA42FB}" dt="2024-10-20T23:55:18.097" v="58" actId="20577"/>
          <ac:spMkLst>
            <pc:docMk/>
            <pc:sldMk cId="2243331252" sldId="291"/>
            <ac:spMk id="2" creationId="{94A15800-946A-F54F-8334-1F8A5B4FEDA7}"/>
          </ac:spMkLst>
        </pc:spChg>
        <pc:graphicFrameChg chg="mod">
          <ac:chgData name="Chris Worthy" userId="e6351b03c6324f9c" providerId="LiveId" clId="{CA41E1BD-DA3B-4E2C-A67B-4125EFDA42FB}" dt="2024-11-06T14:35:46.280" v="721" actId="20577"/>
          <ac:graphicFrameMkLst>
            <pc:docMk/>
            <pc:sldMk cId="2243331252" sldId="291"/>
            <ac:graphicFrameMk id="8" creationId="{BAFD1FCB-10C8-CF44-201A-D869FF44BAAF}"/>
          </ac:graphicFrameMkLst>
        </pc:graphicFrameChg>
      </pc:sldChg>
      <pc:sldChg chg="addSp delSp modSp mod modNotesTx">
        <pc:chgData name="Chris Worthy" userId="e6351b03c6324f9c" providerId="LiveId" clId="{CA41E1BD-DA3B-4E2C-A67B-4125EFDA42FB}" dt="2024-11-06T14:47:23.156" v="1106" actId="6549"/>
        <pc:sldMkLst>
          <pc:docMk/>
          <pc:sldMk cId="294983121" sldId="292"/>
        </pc:sldMkLst>
        <pc:spChg chg="mod">
          <ac:chgData name="Chris Worthy" userId="e6351b03c6324f9c" providerId="LiveId" clId="{CA41E1BD-DA3B-4E2C-A67B-4125EFDA42FB}" dt="2024-11-06T14:33:47.394" v="697" actId="20577"/>
          <ac:spMkLst>
            <pc:docMk/>
            <pc:sldMk cId="294983121" sldId="292"/>
            <ac:spMk id="4" creationId="{B9467C27-4BEB-797B-36B1-E103BCAEAFBE}"/>
          </ac:spMkLst>
        </pc:spChg>
        <pc:spChg chg="mod">
          <ac:chgData name="Chris Worthy" userId="e6351b03c6324f9c" providerId="LiveId" clId="{CA41E1BD-DA3B-4E2C-A67B-4125EFDA42FB}" dt="2024-11-06T14:34:18.848" v="715" actId="20577"/>
          <ac:spMkLst>
            <pc:docMk/>
            <pc:sldMk cId="294983121" sldId="292"/>
            <ac:spMk id="5" creationId="{9370E7B5-B41F-184D-BE9C-E546BC86F796}"/>
          </ac:spMkLst>
        </pc:spChg>
        <pc:picChg chg="add del">
          <ac:chgData name="Chris Worthy" userId="e6351b03c6324f9c" providerId="LiveId" clId="{CA41E1BD-DA3B-4E2C-A67B-4125EFDA42FB}" dt="2024-10-21T12:05:37.653" v="172" actId="22"/>
          <ac:picMkLst>
            <pc:docMk/>
            <pc:sldMk cId="294983121" sldId="292"/>
            <ac:picMk id="7" creationId="{9C9091CF-7410-7343-6CEB-478B257ED0F4}"/>
          </ac:picMkLst>
        </pc:picChg>
      </pc:sldChg>
      <pc:sldChg chg="addSp delSp modSp mod modNotesTx">
        <pc:chgData name="Chris Worthy" userId="e6351b03c6324f9c" providerId="LiveId" clId="{CA41E1BD-DA3B-4E2C-A67B-4125EFDA42FB}" dt="2024-11-06T14:48:50.201" v="1112" actId="20577"/>
        <pc:sldMkLst>
          <pc:docMk/>
          <pc:sldMk cId="3669475064" sldId="321"/>
        </pc:sldMkLst>
        <pc:spChg chg="mod">
          <ac:chgData name="Chris Worthy" userId="e6351b03c6324f9c" providerId="LiveId" clId="{CA41E1BD-DA3B-4E2C-A67B-4125EFDA42FB}" dt="2024-11-06T14:39:15.384" v="1003" actId="20577"/>
          <ac:spMkLst>
            <pc:docMk/>
            <pc:sldMk cId="3669475064" sldId="321"/>
            <ac:spMk id="4" creationId="{5425BAC1-466C-C645-82B6-A9D3611DCA7F}"/>
          </ac:spMkLst>
        </pc:spChg>
        <pc:picChg chg="add mod">
          <ac:chgData name="Chris Worthy" userId="e6351b03c6324f9c" providerId="LiveId" clId="{CA41E1BD-DA3B-4E2C-A67B-4125EFDA42FB}" dt="2024-10-20T23:56:16.897" v="70" actId="1076"/>
          <ac:picMkLst>
            <pc:docMk/>
            <pc:sldMk cId="3669475064" sldId="321"/>
            <ac:picMk id="5" creationId="{AED7BFAB-3560-FFBE-9EC6-77DFFDE9FFE4}"/>
          </ac:picMkLst>
        </pc:picChg>
        <pc:picChg chg="del">
          <ac:chgData name="Chris Worthy" userId="e6351b03c6324f9c" providerId="LiveId" clId="{CA41E1BD-DA3B-4E2C-A67B-4125EFDA42FB}" dt="2024-10-20T23:56:09.744" v="67" actId="21"/>
          <ac:picMkLst>
            <pc:docMk/>
            <pc:sldMk cId="3669475064" sldId="321"/>
            <ac:picMk id="7" creationId="{28861A5A-F918-6C74-A1CE-3F01A4D65609}"/>
          </ac:picMkLst>
        </pc:picChg>
      </pc:sldChg>
      <pc:sldChg chg="modSp modNotesTx">
        <pc:chgData name="Chris Worthy" userId="e6351b03c6324f9c" providerId="LiveId" clId="{CA41E1BD-DA3B-4E2C-A67B-4125EFDA42FB}" dt="2024-10-21T12:20:56.707" v="576" actId="20577"/>
        <pc:sldMkLst>
          <pc:docMk/>
          <pc:sldMk cId="1099695874" sldId="324"/>
        </pc:sldMkLst>
        <pc:picChg chg="mod">
          <ac:chgData name="Chris Worthy" userId="e6351b03c6324f9c" providerId="LiveId" clId="{CA41E1BD-DA3B-4E2C-A67B-4125EFDA42FB}" dt="2024-10-20T23:57:53.043" v="81" actId="14826"/>
          <ac:picMkLst>
            <pc:docMk/>
            <pc:sldMk cId="1099695874" sldId="324"/>
            <ac:picMk id="10" creationId="{7BDF414F-F0FF-D99D-A97C-159D2A8E70DF}"/>
          </ac:picMkLst>
        </pc:picChg>
      </pc:sldChg>
      <pc:sldChg chg="del">
        <pc:chgData name="Chris Worthy" userId="e6351b03c6324f9c" providerId="LiveId" clId="{CA41E1BD-DA3B-4E2C-A67B-4125EFDA42FB}" dt="2024-10-20T23:56:26.457" v="72" actId="2696"/>
        <pc:sldMkLst>
          <pc:docMk/>
          <pc:sldMk cId="3137080132" sldId="327"/>
        </pc:sldMkLst>
      </pc:sldChg>
      <pc:sldChg chg="addSp delSp modSp mod modNotes modNotesTx">
        <pc:chgData name="Chris Worthy" userId="e6351b03c6324f9c" providerId="LiveId" clId="{CA41E1BD-DA3B-4E2C-A67B-4125EFDA42FB}" dt="2024-11-06T14:40:39.048" v="1008" actId="20577"/>
        <pc:sldMkLst>
          <pc:docMk/>
          <pc:sldMk cId="2346885339" sldId="329"/>
        </pc:sldMkLst>
        <pc:spChg chg="add del mod">
          <ac:chgData name="Chris Worthy" userId="e6351b03c6324f9c" providerId="LiveId" clId="{CA41E1BD-DA3B-4E2C-A67B-4125EFDA42FB}" dt="2024-10-20T23:57:00.708" v="74"/>
          <ac:spMkLst>
            <pc:docMk/>
            <pc:sldMk cId="2346885339" sldId="329"/>
            <ac:spMk id="5" creationId="{76A4E20C-3493-96CD-DCC0-6446EE5B0614}"/>
          </ac:spMkLst>
        </pc:spChg>
        <pc:graphicFrameChg chg="del">
          <ac:chgData name="Chris Worthy" userId="e6351b03c6324f9c" providerId="LiveId" clId="{CA41E1BD-DA3B-4E2C-A67B-4125EFDA42FB}" dt="2024-10-20T23:56:32.475" v="73" actId="21"/>
          <ac:graphicFrameMkLst>
            <pc:docMk/>
            <pc:sldMk cId="2346885339" sldId="329"/>
            <ac:graphicFrameMk id="6" creationId="{2F92F03B-DCA1-CA7E-50C7-1EE1B655C41E}"/>
          </ac:graphicFrameMkLst>
        </pc:graphicFrameChg>
        <pc:graphicFrameChg chg="add mod modGraphic">
          <ac:chgData name="Chris Worthy" userId="e6351b03c6324f9c" providerId="LiveId" clId="{CA41E1BD-DA3B-4E2C-A67B-4125EFDA42FB}" dt="2024-10-20T23:57:28.130" v="80" actId="14100"/>
          <ac:graphicFrameMkLst>
            <pc:docMk/>
            <pc:sldMk cId="2346885339" sldId="329"/>
            <ac:graphicFrameMk id="7" creationId="{1DA82FD1-322D-3BB9-0586-3E0A0E50513C}"/>
          </ac:graphicFrameMkLst>
        </pc:graphicFrameChg>
      </pc:sldChg>
      <pc:sldChg chg="modSp mod modClrScheme chgLayout">
        <pc:chgData name="Chris Worthy" userId="e6351b03c6324f9c" providerId="LiveId" clId="{CA41E1BD-DA3B-4E2C-A67B-4125EFDA42FB}" dt="2024-10-20T23:54:28.385" v="25" actId="27636"/>
        <pc:sldMkLst>
          <pc:docMk/>
          <pc:sldMk cId="2693614139" sldId="331"/>
        </pc:sldMkLst>
        <pc:spChg chg="mod">
          <ac:chgData name="Chris Worthy" userId="e6351b03c6324f9c" providerId="LiveId" clId="{CA41E1BD-DA3B-4E2C-A67B-4125EFDA42FB}" dt="2024-10-20T23:54:01.290" v="17" actId="20577"/>
          <ac:spMkLst>
            <pc:docMk/>
            <pc:sldMk cId="2693614139" sldId="331"/>
            <ac:spMk id="3" creationId="{BBD450AC-481C-BB49-8EFB-D32C040E893D}"/>
          </ac:spMkLst>
        </pc:spChg>
        <pc:spChg chg="mod">
          <ac:chgData name="Chris Worthy" userId="e6351b03c6324f9c" providerId="LiveId" clId="{CA41E1BD-DA3B-4E2C-A67B-4125EFDA42FB}" dt="2024-10-20T23:54:28.385" v="25" actId="27636"/>
          <ac:spMkLst>
            <pc:docMk/>
            <pc:sldMk cId="2693614139" sldId="331"/>
            <ac:spMk id="4" creationId="{23AFE6E0-2BD0-674F-8BB3-28A894D2A2A1}"/>
          </ac:spMkLst>
        </pc:spChg>
        <pc:spChg chg="mod">
          <ac:chgData name="Chris Worthy" userId="e6351b03c6324f9c" providerId="LiveId" clId="{CA41E1BD-DA3B-4E2C-A67B-4125EFDA42FB}" dt="2024-10-20T23:52:59.421" v="1" actId="26606"/>
          <ac:spMkLst>
            <pc:docMk/>
            <pc:sldMk cId="2693614139" sldId="331"/>
            <ac:spMk id="10" creationId="{DF981CFA-6CCC-495A-BFE8-2B114A00DD90}"/>
          </ac:spMkLst>
        </pc:spChg>
        <pc:picChg chg="mod">
          <ac:chgData name="Chris Worthy" userId="e6351b03c6324f9c" providerId="LiveId" clId="{CA41E1BD-DA3B-4E2C-A67B-4125EFDA42FB}" dt="2024-10-20T23:53:15.741" v="3" actId="27614"/>
          <ac:picMkLst>
            <pc:docMk/>
            <pc:sldMk cId="2693614139" sldId="331"/>
            <ac:picMk id="5" creationId="{C1C634F0-3747-4F5B-83A3-28C6C18FBCF4}"/>
          </ac:picMkLst>
        </pc:picChg>
      </pc:sldChg>
      <pc:sldChg chg="addSp delSp modSp add mod modNotesTx">
        <pc:chgData name="Chris Worthy" userId="e6351b03c6324f9c" providerId="LiveId" clId="{CA41E1BD-DA3B-4E2C-A67B-4125EFDA42FB}" dt="2024-10-21T19:03:02.706" v="663" actId="114"/>
        <pc:sldMkLst>
          <pc:docMk/>
          <pc:sldMk cId="1217034453" sldId="332"/>
        </pc:sldMkLst>
        <pc:spChg chg="add del mod">
          <ac:chgData name="Chris Worthy" userId="e6351b03c6324f9c" providerId="LiveId" clId="{CA41E1BD-DA3B-4E2C-A67B-4125EFDA42FB}" dt="2024-10-20T23:59:25.924" v="87" actId="21"/>
          <ac:spMkLst>
            <pc:docMk/>
            <pc:sldMk cId="1217034453" sldId="332"/>
            <ac:spMk id="5" creationId="{0973EB37-E73C-F7FF-A6E2-791549D11BA9}"/>
          </ac:spMkLst>
        </pc:spChg>
        <pc:spChg chg="add del mod">
          <ac:chgData name="Chris Worthy" userId="e6351b03c6324f9c" providerId="LiveId" clId="{CA41E1BD-DA3B-4E2C-A67B-4125EFDA42FB}" dt="2024-10-21T00:00:33.585" v="98" actId="21"/>
          <ac:spMkLst>
            <pc:docMk/>
            <pc:sldMk cId="1217034453" sldId="332"/>
            <ac:spMk id="9" creationId="{C32C1C1F-4404-A807-6151-458C69317DAE}"/>
          </ac:spMkLst>
        </pc:spChg>
        <pc:picChg chg="add">
          <ac:chgData name="Chris Worthy" userId="e6351b03c6324f9c" providerId="LiveId" clId="{CA41E1BD-DA3B-4E2C-A67B-4125EFDA42FB}" dt="2024-10-20T23:59:03.998" v="85"/>
          <ac:picMkLst>
            <pc:docMk/>
            <pc:sldMk cId="1217034453" sldId="332"/>
            <ac:picMk id="2" creationId="{85A3D3B0-74E4-C520-68C7-12E43EAE23EF}"/>
          </ac:picMkLst>
        </pc:picChg>
        <pc:picChg chg="add mod">
          <ac:chgData name="Chris Worthy" userId="e6351b03c6324f9c" providerId="LiveId" clId="{CA41E1BD-DA3B-4E2C-A67B-4125EFDA42FB}" dt="2024-10-20T23:59:36.055" v="89"/>
          <ac:picMkLst>
            <pc:docMk/>
            <pc:sldMk cId="1217034453" sldId="332"/>
            <ac:picMk id="6" creationId="{13F5712A-B76B-4533-B251-382B909170E6}"/>
          </ac:picMkLst>
        </pc:picChg>
        <pc:picChg chg="add del mod">
          <ac:chgData name="Chris Worthy" userId="e6351b03c6324f9c" providerId="LiveId" clId="{CA41E1BD-DA3B-4E2C-A67B-4125EFDA42FB}" dt="2024-10-21T19:02:06.198" v="651" actId="21"/>
          <ac:picMkLst>
            <pc:docMk/>
            <pc:sldMk cId="1217034453" sldId="332"/>
            <ac:picMk id="7" creationId="{A59B8670-1006-BFFD-E56B-4910D0D0ABE6}"/>
          </ac:picMkLst>
        </pc:picChg>
        <pc:picChg chg="add del">
          <ac:chgData name="Chris Worthy" userId="e6351b03c6324f9c" providerId="LiveId" clId="{CA41E1BD-DA3B-4E2C-A67B-4125EFDA42FB}" dt="2024-10-21T00:00:10.276" v="94" actId="21"/>
          <ac:picMkLst>
            <pc:docMk/>
            <pc:sldMk cId="1217034453" sldId="332"/>
            <ac:picMk id="10" creationId="{79346E6E-DF3B-45D2-013F-FE0D2FB6144E}"/>
          </ac:picMkLst>
        </pc:picChg>
        <pc:picChg chg="add mod">
          <ac:chgData name="Chris Worthy" userId="e6351b03c6324f9c" providerId="LiveId" clId="{CA41E1BD-DA3B-4E2C-A67B-4125EFDA42FB}" dt="2024-10-21T19:02:09.088" v="652" actId="1076"/>
          <ac:picMkLst>
            <pc:docMk/>
            <pc:sldMk cId="1217034453" sldId="332"/>
            <ac:picMk id="11" creationId="{388FA396-A306-01E4-55F7-0E2594B4CA51}"/>
          </ac:picMkLst>
        </pc:picChg>
        <pc:picChg chg="add mod">
          <ac:chgData name="Chris Worthy" userId="e6351b03c6324f9c" providerId="LiveId" clId="{CA41E1BD-DA3B-4E2C-A67B-4125EFDA42FB}" dt="2024-10-21T00:01:05.097" v="103"/>
          <ac:picMkLst>
            <pc:docMk/>
            <pc:sldMk cId="1217034453" sldId="332"/>
            <ac:picMk id="12" creationId="{8C2261C1-8EDF-C101-7CE1-8B108F2525CB}"/>
          </ac:picMkLst>
        </pc:picChg>
      </pc:sldChg>
      <pc:sldChg chg="del">
        <pc:chgData name="Chris Worthy" userId="e6351b03c6324f9c" providerId="LiveId" clId="{CA41E1BD-DA3B-4E2C-A67B-4125EFDA42FB}" dt="2024-10-20T23:56:22.657" v="71" actId="2696"/>
        <pc:sldMkLst>
          <pc:docMk/>
          <pc:sldMk cId="2223560148" sldId="332"/>
        </pc:sldMkLst>
      </pc:sldChg>
      <pc:sldChg chg="new del">
        <pc:chgData name="Chris Worthy" userId="e6351b03c6324f9c" providerId="LiveId" clId="{CA41E1BD-DA3B-4E2C-A67B-4125EFDA42FB}" dt="2024-10-20T23:58:44.084" v="83" actId="2696"/>
        <pc:sldMkLst>
          <pc:docMk/>
          <pc:sldMk cId="3861875870"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o.int/news-room/fact-sheets/detail/cervical-canc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53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dirty="0">
                <a:effectLst/>
                <a:latin typeface="Arial" panose="020B0604020202020204" pitchFamily="34" charset="0"/>
                <a:ea typeface="Arial" panose="020B0604020202020204" pitchFamily="34" charset="0"/>
                <a:cs typeface="Times New Roman" panose="02020603050405020304" pitchFamily="18" charset="0"/>
              </a:rPr>
              <a:t>Together Women Rise funds Featured Grants and Transformation Partnerships. Featured Grants fund projects, general operations, or capacity building. Project grants are awarded to fund a new or existing project. This month, Together Women Rise is funding </a:t>
            </a:r>
            <a:r>
              <a:rPr lang="en-US" sz="1800" dirty="0">
                <a:effectLst/>
                <a:latin typeface="Arial" panose="020B0604020202020204" pitchFamily="34" charset="0"/>
                <a:ea typeface="Arial" panose="020B0604020202020204" pitchFamily="34" charset="0"/>
                <a:cs typeface="Times New Roman" panose="02020603050405020304" pitchFamily="18" charset="0"/>
              </a:rPr>
              <a:t>a $48,522 Featured Grant to GAIA Vaccine Foundation. This will be a project grant.  Together Women Rise previously funded GAIA Vaccine Foundation</a:t>
            </a:r>
            <a:r>
              <a:rPr lang="en-US" sz="1800" baseline="0" dirty="0">
                <a:effectLst/>
                <a:latin typeface="Arial" panose="020B0604020202020204" pitchFamily="34" charset="0"/>
                <a:ea typeface="Arial" panose="020B0604020202020204" pitchFamily="34" charset="0"/>
                <a:cs typeface="Times New Roman" panose="02020603050405020304" pitchFamily="18" charset="0"/>
              </a:rPr>
              <a:t> in 2020. </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6430" cy="3600450"/>
          </a:xfrm>
        </p:spPr>
        <p:txBody>
          <a:bodyPr/>
          <a:lstStyle/>
          <a:p>
            <a:pPr marL="342900" marR="0" lvl="0" indent="-342900">
              <a:lnSpc>
                <a:spcPct val="110000"/>
              </a:lnSpc>
              <a:spcBef>
                <a:spcPts val="0"/>
              </a:spcBef>
              <a:spcAft>
                <a:spcPts val="600"/>
              </a:spcAft>
              <a:buFont typeface="Symbol" panose="05050102010706020507" pitchFamily="18"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Cervical cancer is the fourth most common cancer in women worldwide</a:t>
            </a:r>
            <a:r>
              <a:rPr lang="en-US" sz="1800" dirty="0">
                <a:effectLst/>
                <a:latin typeface="Arial" panose="020B0604020202020204" pitchFamily="34" charset="0"/>
                <a:ea typeface="Arial" panose="020B0604020202020204" pitchFamily="34" charset="0"/>
                <a:cs typeface="Arial" panose="020B0604020202020204" pitchFamily="34" charset="0"/>
              </a:rPr>
              <a:t> and the second most common cause of cancer in women in West Africa.</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120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Nearly all cervical cancer is caused by persistent infection with the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human papillomavirus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(HPV). </a:t>
            </a:r>
            <a:endParaRPr lang="en-US" sz="1800" dirty="0">
              <a:solidFill>
                <a:srgbClr val="3C4245"/>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800" b="1" dirty="0">
                <a:effectLst/>
                <a:latin typeface="Arial" panose="020B0604020202020204" pitchFamily="34" charset="0"/>
                <a:ea typeface="Arial" panose="020B0604020202020204" pitchFamily="34" charset="0"/>
                <a:cs typeface="Arial" panose="020B0604020202020204" pitchFamily="34" charset="0"/>
              </a:rPr>
              <a:t>Ninety percent of deaths from cervical cancer caused by HPV occur in low and middle-income countries, </a:t>
            </a:r>
            <a:r>
              <a:rPr lang="en-US" sz="1800" dirty="0">
                <a:effectLst/>
                <a:latin typeface="Arial" panose="020B0604020202020204" pitchFamily="34" charset="0"/>
                <a:ea typeface="Arial" panose="020B0604020202020204" pitchFamily="34" charset="0"/>
                <a:cs typeface="Arial" panose="020B0604020202020204" pitchFamily="34" charset="0"/>
              </a:rPr>
              <a:t>where knowledge about cervical cancer, HPV, and access to preventative measures is low or nonexistent.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Cervical cancer prevention in West Africa is often limited to visual inspection of the cervix and surgical intervention.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kern="100" dirty="0">
                <a:effectLst/>
                <a:latin typeface="Arial" panose="020B0604020202020204" pitchFamily="34" charset="0"/>
                <a:ea typeface="Arial" panose="020B0604020202020204" pitchFamily="34" charset="0"/>
              </a:rPr>
              <a:t>Prophylactic vaccination against HPV and screening and treatment of pre-cancer lesions are effective strategies to prevent cervical cancer and are very cost-effective. </a:t>
            </a:r>
            <a:r>
              <a:rPr lang="en-US" sz="1800" b="1" kern="100" dirty="0">
                <a:effectLst/>
                <a:latin typeface="Arial" panose="020B0604020202020204" pitchFamily="34" charset="0"/>
                <a:ea typeface="Arial" panose="020B0604020202020204" pitchFamily="34" charset="0"/>
              </a:rPr>
              <a:t>Vaccines against HPV are considered safe and highly effective.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kern="100" dirty="0">
                <a:effectLst/>
                <a:latin typeface="Arial" panose="020B0604020202020204" pitchFamily="34" charset="0"/>
                <a:ea typeface="Arial" panose="020B0604020202020204" pitchFamily="34" charset="0"/>
              </a:rPr>
              <a:t>Cervical cancer can be cured if diagnosed at an early stage and treated promptly.</a:t>
            </a:r>
            <a:r>
              <a:rPr lang="en-US" sz="1800" dirty="0">
                <a:solidFill>
                  <a:srgbClr val="4D5156"/>
                </a:solidFill>
                <a:effectLst/>
                <a:latin typeface="Roboto" panose="02000000000000000000" pitchFamily="2" charset="0"/>
                <a:ea typeface="Arial" panose="020B0604020202020204" pitchFamily="34" charset="0"/>
                <a:cs typeface="Times New Roman" panose="02020603050405020304" pitchFamily="18" charset="0"/>
              </a:rPr>
              <a:t> </a:t>
            </a:r>
            <a:r>
              <a:rPr lang="en-US" sz="1800" kern="100" dirty="0">
                <a:effectLst/>
                <a:latin typeface="Arial" panose="020B0604020202020204" pitchFamily="34" charset="0"/>
                <a:ea typeface="Arial" panose="020B0604020202020204" pitchFamily="34" charset="0"/>
              </a:rPr>
              <a:t>When cervical cancer is diagnosed at an early stage, the 5-year relative survival rate is 91%. </a:t>
            </a:r>
          </a:p>
          <a:p>
            <a:pPr marL="342900" marR="0" lvl="0" indent="-342900">
              <a:buFont typeface="Symbol" panose="05050102010706020507" pitchFamily="18" charset="2"/>
              <a:buChar char=""/>
            </a:pPr>
            <a:endParaRPr lang="en-US" sz="1800" kern="100" dirty="0">
              <a:effectLst/>
              <a:latin typeface="Arial" panose="020B0604020202020204" pitchFamily="34" charset="0"/>
              <a:ea typeface="Times New Roman" panose="02020603050405020304" pitchFamily="18" charset="0"/>
            </a:endParaRPr>
          </a:p>
          <a:p>
            <a:pPr marL="342900" marR="0" lvl="0" indent="-342900">
              <a:buFont typeface="Symbol" panose="05050102010706020507" pitchFamily="18" charset="2"/>
              <a:buChar char=""/>
            </a:pPr>
            <a:r>
              <a:rPr lang="en-US" sz="1800" b="1" u="sng" kern="100" dirty="0">
                <a:effectLst/>
                <a:latin typeface="Arial" panose="020B0604020202020204" pitchFamily="34" charset="0"/>
                <a:ea typeface="Times New Roman" panose="02020603050405020304" pitchFamily="18" charset="0"/>
              </a:rPr>
              <a:t>Cervical</a:t>
            </a:r>
            <a:r>
              <a:rPr lang="en-US" sz="1800" b="1" u="sng" kern="100" baseline="0" dirty="0">
                <a:effectLst/>
                <a:latin typeface="Arial" panose="020B0604020202020204" pitchFamily="34" charset="0"/>
                <a:ea typeface="Times New Roman" panose="02020603050405020304" pitchFamily="18" charset="0"/>
              </a:rPr>
              <a:t> cancer rates in the U.S. declined 11% each year from 2012 to 2019 for women ages 20-24, likely reflecting the first signs of cancer prevention from the HPV vaccine.</a:t>
            </a:r>
            <a:endParaRPr lang="en-US" sz="1800" b="1" u="sng" dirty="0">
              <a:effectLst/>
              <a:latin typeface="Times New Roman" panose="02020603050405020304" pitchFamily="18" charset="0"/>
              <a:ea typeface="Times New Roman" panose="02020603050405020304" pitchFamily="18" charset="0"/>
            </a:endParaRPr>
          </a:p>
          <a:p>
            <a:pPr marL="0" marR="0">
              <a:lnSpc>
                <a:spcPct val="110000"/>
              </a:lnSpc>
              <a:spcBef>
                <a:spcPts val="0"/>
              </a:spcBef>
              <a:spcAft>
                <a:spcPts val="1200"/>
              </a:spcAft>
            </a:pPr>
            <a:endParaRPr lang="en-US" sz="800" dirty="0">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1200"/>
              </a:spcAft>
            </a:pPr>
            <a:r>
              <a:rPr lang="en-US"/>
              <a:t>GAIA partners with community clinics in Sikoro, Bamako, Mali to reduce the incidence of infectious diseases that disproportionately affect the underserved and to promote the development of globally relevant, globally accessible vaccines that can be distributed on a not-for-profit basis in low income countries. GAIA focuses on education, prevention, access to care, and vaccination. Their programs include: </a:t>
            </a:r>
            <a:endParaRPr lang="en-US" dirty="0"/>
          </a:p>
          <a:p>
            <a:r>
              <a:rPr lang="en-US" b="1"/>
              <a:t>Mother-to-Child HIV Transmission Prevention (MTCTP)</a:t>
            </a:r>
            <a:r>
              <a:rPr lang="en-US"/>
              <a:t> – offers free HIV and maternity care to women to ensure that HIV is not transmitted from mothers to newborns.  </a:t>
            </a:r>
            <a:endParaRPr lang="en-US" dirty="0"/>
          </a:p>
          <a:p>
            <a:r>
              <a:rPr lang="en-US" b="1"/>
              <a:t>Nutrition &amp; Support Program –</a:t>
            </a:r>
            <a:r>
              <a:rPr lang="en-US"/>
              <a:t> created by women who participated in the MTCTP program to ensure that all HIV+ women have peer support and proper nutrition. </a:t>
            </a:r>
            <a:endParaRPr lang="en-US" dirty="0"/>
          </a:p>
          <a:p>
            <a:r>
              <a:rPr lang="en-US" b="1"/>
              <a:t>Teen Peer Education – </a:t>
            </a:r>
            <a:r>
              <a:rPr lang="en-US"/>
              <a:t>offers sex education to girls in the community and encourages them to stay in school. These programs take place weekly to ensure that women and girls in Sikoro have access not only to quality care, but also the necessary education and support to make these services sustainable. </a:t>
            </a:r>
            <a:endParaRPr lang="en-US" dirty="0"/>
          </a:p>
          <a:p>
            <a:r>
              <a:rPr lang="en-US" b="1"/>
              <a:t>HIV Testing &amp; Community Care</a:t>
            </a:r>
            <a:r>
              <a:rPr lang="en-US"/>
              <a:t> – offers anonymous, free HIV testing and is a model for community-level HIV care.  </a:t>
            </a:r>
            <a:endParaRPr lang="en-US" dirty="0"/>
          </a:p>
          <a:p>
            <a:r>
              <a:rPr lang="en-US" b="1"/>
              <a:t>HPV and Cervical Cancer</a:t>
            </a:r>
            <a:r>
              <a:rPr lang="en-US"/>
              <a:t> – provides cervical cancer screenings and vaccinates girls against HPV.  </a:t>
            </a:r>
            <a:endParaRPr lang="en-US" dirty="0"/>
          </a:p>
          <a:p>
            <a:pPr>
              <a:lnSpc>
                <a:spcPct val="110000"/>
              </a:lnSpc>
              <a:spcAft>
                <a:spcPts val="1200"/>
              </a:spcAft>
            </a:pPr>
            <a:endParaRPr lang="en-US" dirty="0"/>
          </a:p>
          <a:p>
            <a:pPr>
              <a:lnSpc>
                <a:spcPct val="110000"/>
              </a:lnSpc>
              <a:spcAft>
                <a:spcPts val="1200"/>
              </a:spcAft>
            </a:pPr>
            <a:r>
              <a:rPr lang="en-US" b="1"/>
              <a:t>Together Women Rise funded a project of GAIA Vaccine Foundation in 2020 </a:t>
            </a:r>
            <a:r>
              <a:rPr lang="en-US"/>
              <a:t>to develop a COVID-19 storytelling cloth and train female community educators to lead information sessions on how to prevent the spread of COVID-19 through mask wearing, social distancing, and hand washing. </a:t>
            </a:r>
            <a:endParaRPr lang="en-US" dirty="0"/>
          </a:p>
          <a:p>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4</a:t>
            </a:fld>
            <a:endParaRPr lang="en-US" dirty="0"/>
          </a:p>
        </p:txBody>
      </p:sp>
    </p:spTree>
    <p:extLst>
      <p:ext uri="{BB962C8B-B14F-4D97-AF65-F5344CB8AC3E}">
        <p14:creationId xmlns:p14="http://schemas.microsoft.com/office/powerpoint/2010/main" val="131251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Cervical cancer is a major killer of women in Mali.</a:t>
            </a:r>
            <a:r>
              <a:rPr lang="en-US"/>
              <a:t> Most women in Mali are unaware of the link between HPV and cervical cancer. Screening for cervical cancer does not typically occur until women are symptomatic.  </a:t>
            </a:r>
          </a:p>
          <a:p>
            <a:r>
              <a:rPr lang="en-US" b="1"/>
              <a:t>The traditional family structure may include one man and several wives</a:t>
            </a:r>
            <a:r>
              <a:rPr lang="en-US"/>
              <a:t>, which increases the risk of HPV infection and transmission.  </a:t>
            </a:r>
          </a:p>
          <a:p>
            <a:r>
              <a:rPr lang="en-US" b="1"/>
              <a:t>Women in Mali have extremely limited education</a:t>
            </a:r>
            <a:r>
              <a:rPr lang="en-US"/>
              <a:t>, with 60% having no formal schooling and an additional 28% having only a primary school education. Many health campaigns come with posters and pamphlets, but those resources are not helpful to women who cannot read them. </a:t>
            </a:r>
          </a:p>
          <a:p>
            <a:r>
              <a:rPr lang="en-US" b="1"/>
              <a:t>Mali is a traditionally patriarchal and hierarchical</a:t>
            </a:r>
            <a:r>
              <a:rPr lang="en-US"/>
              <a:t> society, so women typically lack decision-making power even in their own homes. </a:t>
            </a:r>
          </a:p>
          <a:p>
            <a:r>
              <a:rPr lang="en-US" b="1"/>
              <a:t>Mali is a difficult place to be a woman and a mother</a:t>
            </a:r>
            <a:r>
              <a:rPr lang="en-US"/>
              <a:t>. One in eight children die before their fifth birthday and one in 26 women die in childbirth. </a:t>
            </a:r>
          </a:p>
          <a:p>
            <a:r>
              <a:rPr lang="en-US" b="1"/>
              <a:t>Mali is ranked 179 out of 188 countries for gender equality, </a:t>
            </a:r>
            <a:r>
              <a:rPr lang="en-US"/>
              <a:t>according to the United Nations Development Program’s Gender Development Index, a measure which considers the Human Development Index from a women’s empowerment perspective. </a:t>
            </a:r>
          </a:p>
          <a:p>
            <a:r>
              <a:rPr lang="en-US" b="1"/>
              <a:t>Mali is ranked the 4th worst place in the world to be a mother or a child under 5, </a:t>
            </a:r>
            <a:r>
              <a:rPr lang="en-US"/>
              <a:t>according to Save the Children’s annual State of the World’s Mothers Report that documents the condition of maternal health and wellbeing. </a:t>
            </a:r>
          </a:p>
          <a:p>
            <a:r>
              <a:rPr lang="en-US" b="1"/>
              <a:t>Access to healthcare is extremely limited, </a:t>
            </a:r>
            <a:r>
              <a:rPr lang="en-US"/>
              <a:t>primarily due to the decentralized Malian health system that leaves each community clinic faced with the challenge of raising revenue through a fee-for-service system. This places the burden of payment on poor families. These communities lack the training, financial resources, and education to manage clinics effectively, so both people and clinics struggle.  </a:t>
            </a:r>
          </a:p>
          <a:p>
            <a:r>
              <a:rPr lang="en-US" b="1"/>
              <a:t>Women have little power to pay for healthcare or anything else</a:t>
            </a:r>
            <a:r>
              <a:rPr lang="en-US"/>
              <a:t> because of their traditional exclusion from financial management in their families. As a result, clinic utilization is low, leaving clinics under-resourced, under-staffed, and thus unable to provide high-quality health care. </a:t>
            </a:r>
          </a:p>
        </p:txBody>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Tree>
    <p:extLst>
      <p:ext uri="{BB962C8B-B14F-4D97-AF65-F5344CB8AC3E}">
        <p14:creationId xmlns:p14="http://schemas.microsoft.com/office/powerpoint/2010/main" val="67312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
        <p:nvSpPr>
          <p:cNvPr id="8" name="TextBox 7">
            <a:extLst>
              <a:ext uri="{FF2B5EF4-FFF2-40B4-BE49-F238E27FC236}">
                <a16:creationId xmlns:a16="http://schemas.microsoft.com/office/drawing/2014/main" id="{7077B69E-2334-9180-37DD-597AF439AA0F}"/>
              </a:ext>
            </a:extLst>
          </p:cNvPr>
          <p:cNvSpPr txBox="1"/>
          <p:nvPr/>
        </p:nvSpPr>
        <p:spPr>
          <a:xfrm>
            <a:off x="600075" y="4415723"/>
            <a:ext cx="5657850" cy="3754554"/>
          </a:xfrm>
          <a:prstGeom prst="rect">
            <a:avLst/>
          </a:prstGeom>
          <a:noFill/>
        </p:spPr>
        <p:txBody>
          <a:bodyPr wrap="square">
            <a:spAutoFit/>
          </a:bodyPr>
          <a:lstStyle/>
          <a:p>
            <a:pPr marL="0" marR="0">
              <a:lnSpc>
                <a:spcPct val="110000"/>
              </a:lnSpc>
              <a:spcBef>
                <a:spcPts val="0"/>
              </a:spcBef>
              <a:spcAft>
                <a:spcPts val="120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Together Women Rise’s $50,000 Featured Grant to No Means No South Africa funds the organization’s general operations, which includes the No Means No program. </a:t>
            </a:r>
          </a:p>
          <a:p>
            <a:pPr marL="0" marR="0">
              <a:lnSpc>
                <a:spcPct val="110000"/>
              </a:lnSpc>
              <a:spcBef>
                <a:spcPts val="0"/>
              </a:spcBef>
              <a:spcAft>
                <a:spcPts val="120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Gender-based violence reporting in South Africa is generally very poor. First, the justice system is not always supportive of the victim/survivor and puts the burden to prove the crime squarely on the victim. Second, the mechanisms to report and get the necessary support and intervention are not always readily available for victims. But the No Means No program teaches young people how to identify all forms of assault and to realize that none of these behaviors are normal or acceptable. The program clearly defines sexual violence and equips young people with the language and skill to articulate and communicate if and/or when they have been violated.</a:t>
            </a:r>
          </a:p>
          <a:p>
            <a:pPr marL="171450" marR="0" indent="-171450">
              <a:lnSpc>
                <a:spcPct val="110000"/>
              </a:lnSpc>
              <a:spcBef>
                <a:spcPts val="0"/>
              </a:spcBef>
              <a:spcAft>
                <a:spcPts val="1200"/>
              </a:spcAft>
              <a:buFontTx/>
              <a:buChar char="-"/>
            </a:pPr>
            <a:r>
              <a:rPr lang="en-US" sz="1200" dirty="0">
                <a:latin typeface="Arial" panose="020B0604020202020204" pitchFamily="34" charset="0"/>
                <a:ea typeface="Arial" panose="020B0604020202020204" pitchFamily="34" charset="0"/>
                <a:cs typeface="Times New Roman" panose="02020603050405020304" pitchFamily="18" charset="0"/>
              </a:rPr>
              <a:t>Includes Network Referral System to connect survivors to support and appropriate local services such as medical, legal, or shelter services</a:t>
            </a:r>
          </a:p>
          <a:p>
            <a:pPr marL="171450" marR="0" indent="-171450">
              <a:lnSpc>
                <a:spcPct val="110000"/>
              </a:lnSpc>
              <a:spcBef>
                <a:spcPts val="0"/>
              </a:spcBef>
              <a:spcAft>
                <a:spcPts val="1200"/>
              </a:spcAft>
              <a:buFontTx/>
              <a:buChar char="-"/>
            </a:pPr>
            <a:r>
              <a:rPr lang="en-US" sz="1200" dirty="0">
                <a:latin typeface="Arial" panose="020B0604020202020204" pitchFamily="34" charset="0"/>
                <a:ea typeface="Arial" panose="020B0604020202020204" pitchFamily="34" charset="0"/>
                <a:cs typeface="Times New Roman" panose="02020603050405020304" pitchFamily="18" charset="0"/>
              </a:rPr>
              <a:t>New focus on developing module to equip youth to defend themselves against cyber-based sexual violence (also known as technology-facilitated sexual and gender-based violence).</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Notes Placeholder 2">
            <a:extLst>
              <a:ext uri="{FF2B5EF4-FFF2-40B4-BE49-F238E27FC236}">
                <a16:creationId xmlns:a16="http://schemas.microsoft.com/office/drawing/2014/main" id="{09F87D89-2F51-C4DE-72C0-E40E8A2FEC49}"/>
              </a:ext>
            </a:extLst>
          </p:cNvPr>
          <p:cNvSpPr>
            <a:spLocks noGrp="1"/>
          </p:cNvSpPr>
          <p:nvPr>
            <p:ph type="body" idx="1"/>
          </p:nvPr>
        </p:nvSpPr>
        <p:spPr/>
        <p:txBody>
          <a:bodyPr/>
          <a:lstStyle/>
          <a:p>
            <a:pPr marL="0" marR="0">
              <a:lnSpc>
                <a:spcPct val="110000"/>
              </a:lnSpc>
              <a:spcBef>
                <a:spcPts val="0"/>
              </a:spcBef>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In preparation for the arrival of the HPV vaccine in Mali, GAIA’s educational outreach will encourage people to get their daughters vaccinated. The campaign will be centered around a </a:t>
            </a:r>
            <a:r>
              <a:rPr lang="en-US" sz="1800" b="1" dirty="0">
                <a:effectLst/>
                <a:latin typeface="Arial" panose="020B0604020202020204" pitchFamily="34" charset="0"/>
                <a:ea typeface="Arial" panose="020B0604020202020204" pitchFamily="34" charset="0"/>
                <a:cs typeface="Arial" panose="020B0604020202020204" pitchFamily="34" charset="0"/>
              </a:rPr>
              <a:t>“storytelling cloth”</a:t>
            </a:r>
            <a:r>
              <a:rPr lang="en-US" sz="1800" dirty="0">
                <a:effectLst/>
                <a:latin typeface="Arial" panose="020B0604020202020204" pitchFamily="34" charset="0"/>
                <a:ea typeface="Arial" panose="020B0604020202020204" pitchFamily="34" charset="0"/>
                <a:cs typeface="Arial" panose="020B0604020202020204" pitchFamily="34" charset="0"/>
              </a:rPr>
              <a:t> designed for HPV outreach. </a:t>
            </a:r>
            <a:r>
              <a:rPr lang="en-US" sz="1800" b="1" dirty="0">
                <a:effectLst/>
                <a:latin typeface="Arial" panose="020B0604020202020204" pitchFamily="34" charset="0"/>
                <a:ea typeface="Arial" panose="020B0604020202020204" pitchFamily="34" charset="0"/>
                <a:cs typeface="Arial" panose="020B0604020202020204" pitchFamily="34" charset="0"/>
              </a:rPr>
              <a:t>As only 22% of Malian women are literate</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b="1" dirty="0">
                <a:effectLst/>
                <a:latin typeface="Arial" panose="020B0604020202020204" pitchFamily="34" charset="0"/>
                <a:ea typeface="Arial" panose="020B0604020202020204" pitchFamily="34" charset="0"/>
                <a:cs typeface="Arial" panose="020B0604020202020204" pitchFamily="34" charset="0"/>
              </a:rPr>
              <a:t>communicating information through forms other than writing is extremely important. </a:t>
            </a:r>
            <a:r>
              <a:rPr lang="en-US" sz="1800" dirty="0">
                <a:effectLst/>
                <a:latin typeface="Arial" panose="020B0604020202020204" pitchFamily="34" charset="0"/>
                <a:ea typeface="Arial" panose="020B0604020202020204" pitchFamily="34" charset="0"/>
                <a:cs typeface="Arial" panose="020B0604020202020204" pitchFamily="34" charset="0"/>
              </a:rPr>
              <a:t>GAIA’s newest HPV and cervical cancer storytelling cloth shows the importance of a three-pronged approach: “tester, </a:t>
            </a:r>
            <a:r>
              <a:rPr lang="en-US" sz="1800" dirty="0" err="1">
                <a:effectLst/>
                <a:latin typeface="Arial" panose="020B0604020202020204" pitchFamily="34" charset="0"/>
                <a:ea typeface="Arial" panose="020B0604020202020204" pitchFamily="34" charset="0"/>
                <a:cs typeface="Arial" panose="020B0604020202020204" pitchFamily="34" charset="0"/>
              </a:rPr>
              <a:t>traiter</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vacciner</a:t>
            </a:r>
            <a:r>
              <a:rPr lang="en-US" sz="1800" dirty="0">
                <a:effectLst/>
                <a:latin typeface="Arial" panose="020B0604020202020204" pitchFamily="34" charset="0"/>
                <a:ea typeface="Arial" panose="020B0604020202020204" pitchFamily="34" charset="0"/>
                <a:cs typeface="Arial" panose="020B0604020202020204" pitchFamily="34" charset="0"/>
              </a:rPr>
              <a:t>” or “test, treat, vaccinate.”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1200"/>
              </a:spcAft>
            </a:pPr>
            <a:r>
              <a:rPr lang="en-US" sz="1800" dirty="0">
                <a:effectLst/>
                <a:latin typeface="Arial" panose="020B0604020202020204" pitchFamily="34" charset="0"/>
                <a:ea typeface="Arial" panose="020B0604020202020204" pitchFamily="34" charset="0"/>
                <a:cs typeface="Arial" panose="020B0604020202020204" pitchFamily="34" charset="0"/>
              </a:rPr>
              <a:t>The logo for the program depicts a woman and girl’s profile encircled with the Malian proverb, “It is better to prevent than to cure” and the French slogan, “Screened Mothers and Vaccinated Daughters.”</a:t>
            </a:r>
            <a:r>
              <a:rPr lang="en-US" sz="1800" dirty="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0000"/>
              </a:lnSpc>
              <a:spcBef>
                <a:spcPts val="0"/>
              </a:spcBef>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GAIA has proven that the storytelling cloth</a:t>
            </a:r>
            <a:r>
              <a:rPr lang="en-US" sz="1800" baseline="0" dirty="0">
                <a:effectLst/>
                <a:latin typeface="Arial" panose="020B0604020202020204" pitchFamily="34" charset="0"/>
                <a:ea typeface="Arial" panose="020B0604020202020204" pitchFamily="34" charset="0"/>
                <a:cs typeface="Times New Roman" panose="02020603050405020304" pitchFamily="18" charset="0"/>
              </a:rPr>
              <a:t> method is very effective, and that this education helps motivate women to seek care.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cs typeface="Arial" panose="020B0604020202020204" pitchFamily="34" charset="0"/>
              </a:rPr>
              <a:t>GAIA will partner with community</a:t>
            </a:r>
            <a:r>
              <a:rPr lang="en-US" sz="1800" baseline="0" dirty="0">
                <a:effectLst/>
                <a:latin typeface="Arial" panose="020B0604020202020204" pitchFamily="34" charset="0"/>
                <a:ea typeface="Arial" panose="020B0604020202020204" pitchFamily="34" charset="0"/>
                <a:cs typeface="Arial" panose="020B0604020202020204" pitchFamily="34" charset="0"/>
              </a:rPr>
              <a:t> women’s associations to provide their groups with training on HPV, cervical cancer, screening, and the vaccine. Local women’s associations know their communities best and how to spread information. </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cs typeface="Arial" panose="020B0604020202020204" pitchFamily="34" charset="0"/>
              </a:rPr>
              <a:t>Part of the project includes offering cervical cancer screenings at local clinics.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8961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Storytelling cloth for HPV vaccine and screening, by Adeline LeDoux</a:t>
            </a:r>
            <a:endParaRPr lang="en-US"/>
          </a:p>
        </p:txBody>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Tree>
    <p:extLst>
      <p:ext uri="{BB962C8B-B14F-4D97-AF65-F5344CB8AC3E}">
        <p14:creationId xmlns:p14="http://schemas.microsoft.com/office/powerpoint/2010/main" val="197280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8</a:t>
            </a:fld>
            <a:endParaRPr lang="en-US" dirty="0"/>
          </a:p>
        </p:txBody>
      </p:sp>
      <p:sp>
        <p:nvSpPr>
          <p:cNvPr id="3" name="Notes Placeholder 2">
            <a:extLst>
              <a:ext uri="{FF2B5EF4-FFF2-40B4-BE49-F238E27FC236}">
                <a16:creationId xmlns:a16="http://schemas.microsoft.com/office/drawing/2014/main" id="{D9B20037-D3DE-101E-B181-C63CC24EB5CA}"/>
              </a:ext>
            </a:extLst>
          </p:cNvPr>
          <p:cNvSpPr>
            <a:spLocks noGrp="1"/>
          </p:cNvSpPr>
          <p:nvPr>
            <p:ph type="body" idx="1"/>
          </p:nvPr>
        </p:nvSpPr>
        <p:spPr/>
        <p:txBody>
          <a:bodyPr/>
          <a:lstStyle/>
          <a:p>
            <a:pPr marL="0" marR="0">
              <a:lnSpc>
                <a:spcPct val="110000"/>
              </a:lnSpc>
              <a:spcAft>
                <a:spcPts val="12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We love this project because of the innovative way it is using a teaching cloth to provide vaccine education. This program also focuses on the fact that cervical cancer is a major killer of women in Mali, and this is a logical step in reducing the number of cases. As a previous grantee, GAIA has a proven record of creative, innovative, and successful work. </a:t>
            </a:r>
          </a:p>
        </p:txBody>
      </p:sp>
    </p:spTree>
    <p:extLst>
      <p:ext uri="{BB962C8B-B14F-4D97-AF65-F5344CB8AC3E}">
        <p14:creationId xmlns:p14="http://schemas.microsoft.com/office/powerpoint/2010/main" val="11020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258-59C2-BE46-B8F6-263C5659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972D-B557-EBF1-61A7-D413AABFB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B847-EC12-0CD2-B20D-B86D9CABD769}"/>
              </a:ext>
            </a:extLst>
          </p:cNvPr>
          <p:cNvSpPr>
            <a:spLocks noGrp="1"/>
          </p:cNvSpPr>
          <p:nvPr>
            <p:ph type="body" idx="1"/>
          </p:nvPr>
        </p:nvSpPr>
        <p:spPr/>
        <p:txBody>
          <a:bodyPr/>
          <a:lstStyle/>
          <a:p>
            <a:pPr>
              <a:lnSpc>
                <a:spcPct val="110000"/>
              </a:lnSpc>
              <a:defRPr/>
            </a:pPr>
            <a:r>
              <a:rPr lang="en-US" i="1" dirty="0">
                <a:effectLst/>
                <a:latin typeface="Arial" panose="020B0604020202020204" pitchFamily="34" charset="0"/>
                <a:ea typeface="Arial" panose="020B0604020202020204" pitchFamily="34" charset="0"/>
                <a:cs typeface="Times New Roman" panose="02020603050405020304" pitchFamily="18" charset="0"/>
              </a:rPr>
              <a:t>Training</a:t>
            </a:r>
          </a:p>
        </p:txBody>
      </p:sp>
      <p:sp>
        <p:nvSpPr>
          <p:cNvPr id="4" name="Slide Number Placeholder 3">
            <a:extLst>
              <a:ext uri="{FF2B5EF4-FFF2-40B4-BE49-F238E27FC236}">
                <a16:creationId xmlns:a16="http://schemas.microsoft.com/office/drawing/2014/main" id="{D57B105F-8AC1-F8A5-DF85-76988174FDEF}"/>
              </a:ext>
            </a:extLst>
          </p:cNvPr>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7889827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en standing outside a building&#10;&#10;Description automatically generated">
            <a:extLst>
              <a:ext uri="{FF2B5EF4-FFF2-40B4-BE49-F238E27FC236}">
                <a16:creationId xmlns:a16="http://schemas.microsoft.com/office/drawing/2014/main" id="{C1C634F0-3747-4F5B-83A3-28C6C18FBCF4}"/>
              </a:ext>
            </a:extLst>
          </p:cNvPr>
          <p:cNvPicPr>
            <a:picLocks noChangeAspect="1"/>
          </p:cNvPicPr>
          <p:nvPr/>
        </p:nvPicPr>
        <p:blipFill>
          <a:blip r:embed="rId3" cstate="email">
            <a:extLst>
              <a:ext uri="{28A0092B-C50C-407E-A947-70E740481C1C}">
                <a14:useLocalDpi xmlns:a14="http://schemas.microsoft.com/office/drawing/2010/main"/>
              </a:ext>
            </a:extLst>
          </a:blip>
          <a:srcRect t="12500" b="12500"/>
          <a:stretch/>
        </p:blipFill>
        <p:spPr>
          <a:xfrm>
            <a:off x="20" y="10"/>
            <a:ext cx="12191980" cy="6857990"/>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460375" y="4729702"/>
            <a:ext cx="9724390" cy="756903"/>
          </a:xfrm>
          <a:solidFill>
            <a:srgbClr val="022077"/>
          </a:solidFill>
        </p:spPr>
        <p:txBody>
          <a:bodyPr lIns="91440" tIns="45720" rIns="91440" bIns="45720" anchor="t">
            <a:normAutofit/>
          </a:bodyPr>
          <a:lstStyle/>
          <a:p>
            <a:r>
              <a:rPr lang="en-US" dirty="0"/>
              <a:t>December 2024 Featured Grant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460374" y="5486605"/>
            <a:ext cx="9724389" cy="590345"/>
          </a:xfrm>
          <a:solidFill>
            <a:srgbClr val="022077"/>
          </a:solidFill>
        </p:spPr>
        <p:txBody>
          <a:bodyPr lIns="91440" tIns="45720" rIns="91440" bIns="45720">
            <a:normAutofit/>
          </a:bodyPr>
          <a:lstStyle/>
          <a:p>
            <a:pPr>
              <a:spcBef>
                <a:spcPts val="0"/>
              </a:spcBef>
              <a:spcAft>
                <a:spcPts val="600"/>
              </a:spcAft>
            </a:pPr>
            <a:r>
              <a:rPr lang="en-US" sz="2800" dirty="0">
                <a:effectLst/>
                <a:latin typeface="Arial" panose="020B0604020202020204" pitchFamily="34" charset="0"/>
                <a:ea typeface="Arial" panose="020B0604020202020204" pitchFamily="34" charset="0"/>
                <a:cs typeface="Times New Roman" panose="02020603050405020304" pitchFamily="18" charset="0"/>
              </a:rPr>
              <a:t>Using Storytelling Cloths to Champion the HPV Vaccine</a:t>
            </a:r>
            <a:endParaRPr lang="en-US" sz="2800" b="1" kern="1400" spc="-50" dirty="0">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DCB46B4-79E8-1449-8D45-8ACF439F73AA}"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69361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10551415" cy="4800766"/>
          </a:xfrm>
        </p:spPr>
        <p:txBody>
          <a:bodyPr lIns="91440" tIns="45720" rIns="91440" bIns="45720" anchor="t"/>
          <a:lstStyle/>
          <a:p>
            <a:pPr marL="0" marR="0">
              <a:lnSpc>
                <a:spcPct val="110000"/>
              </a:lnSpc>
              <a:spcBef>
                <a:spcPts val="0"/>
              </a:spcBef>
              <a:spcAft>
                <a:spcPts val="1200"/>
              </a:spcAft>
            </a:pPr>
            <a:r>
              <a:rPr lang="en-US" sz="3200" dirty="0">
                <a:effectLst/>
                <a:ea typeface="Arial" panose="020B0604020202020204" pitchFamily="34" charset="0"/>
              </a:rPr>
              <a:t>Featured Grants fund:</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200" dirty="0">
                <a:ea typeface="Arial" panose="020B0604020202020204" pitchFamily="34" charset="0"/>
              </a:rPr>
              <a:t>general operations</a:t>
            </a:r>
          </a:p>
          <a:p>
            <a:pPr marL="457200" marR="0" indent="-457200">
              <a:lnSpc>
                <a:spcPct val="110000"/>
              </a:lnSpc>
              <a:spcBef>
                <a:spcPts val="0"/>
              </a:spcBef>
              <a:spcAft>
                <a:spcPts val="1200"/>
              </a:spcAft>
              <a:buFont typeface="Arial" panose="020B0604020202020204" pitchFamily="34" charset="0"/>
              <a:buChar char="•"/>
            </a:pPr>
            <a:r>
              <a:rPr lang="en-US" sz="32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202" t="-23164" r="16954" b="9488"/>
          <a:stretch/>
        </p:blipFill>
        <p:spPr>
          <a:xfrm rot="5400000">
            <a:off x="6390681" y="-491904"/>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a:lstStyle/>
          <a:p>
            <a:r>
              <a:rPr lang="en-US" sz="4400" b="1" dirty="0"/>
              <a:t>The Global Issue: </a:t>
            </a:r>
            <a:br>
              <a:rPr lang="en-US" sz="4400" b="1" dirty="0"/>
            </a:br>
            <a:r>
              <a:rPr lang="en-US" sz="4400" b="1" dirty="0"/>
              <a:t>Preventing Cervical Cancer</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393826" y="2000715"/>
            <a:ext cx="11050780" cy="3990509"/>
          </a:xfrm>
        </p:spPr>
        <p:txBody>
          <a:bodyPr lIns="91440" tIns="45720" rIns="91440" bIns="45720" numCol="1" anchor="t"/>
          <a:lstStyle/>
          <a:p>
            <a:pPr marL="342900" marR="0" lvl="0" indent="-342900">
              <a:lnSpc>
                <a:spcPct val="110000"/>
              </a:lnSpc>
              <a:spcBef>
                <a:spcPts val="0"/>
              </a:spcBef>
              <a:spcAft>
                <a:spcPts val="600"/>
              </a:spcAft>
              <a:buFont typeface="Symbol" panose="05050102010706020507" pitchFamily="18" charset="2"/>
              <a:buChar char=""/>
            </a:pPr>
            <a:r>
              <a:rPr lang="en-US" sz="3200" dirty="0">
                <a:ea typeface="Arial" panose="020B0604020202020204" pitchFamily="34" charset="0"/>
              </a:rPr>
              <a:t>2nd</a:t>
            </a:r>
            <a:r>
              <a:rPr lang="en-US" sz="3200" dirty="0">
                <a:effectLst/>
                <a:latin typeface="Arial" panose="020B0604020202020204" pitchFamily="34" charset="0"/>
                <a:ea typeface="Arial" panose="020B0604020202020204" pitchFamily="34" charset="0"/>
                <a:cs typeface="Arial" panose="020B0604020202020204" pitchFamily="34" charset="0"/>
              </a:rPr>
              <a:t> most common cancer in women in West Africa</a:t>
            </a:r>
            <a:endParaRPr lang="en-US" sz="36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Bef>
                <a:spcPts val="0"/>
              </a:spcBef>
              <a:spcAft>
                <a:spcPts val="600"/>
              </a:spcAft>
              <a:buFont typeface="Symbol" panose="05050102010706020507" pitchFamily="18" charset="2"/>
              <a:buChar char=""/>
            </a:pPr>
            <a:r>
              <a:rPr lang="en-US" sz="3200" dirty="0">
                <a:effectLst/>
                <a:latin typeface="Arial" panose="020B0604020202020204" pitchFamily="34" charset="0"/>
                <a:ea typeface="Times New Roman" panose="02020603050405020304" pitchFamily="18" charset="0"/>
                <a:cs typeface="Arial" panose="020B0604020202020204" pitchFamily="34" charset="0"/>
              </a:rPr>
              <a:t>Nearly all caused by human papillomavirus (HPV)</a:t>
            </a:r>
          </a:p>
          <a:p>
            <a:pPr marL="342900" marR="0" lvl="0" indent="-342900">
              <a:lnSpc>
                <a:spcPct val="110000"/>
              </a:lnSpc>
              <a:spcBef>
                <a:spcPts val="0"/>
              </a:spcBef>
              <a:spcAft>
                <a:spcPts val="1200"/>
              </a:spcAft>
              <a:buFont typeface="Symbol" panose="05050102010706020507" pitchFamily="18" charset="2"/>
              <a:buChar char=""/>
            </a:pPr>
            <a:r>
              <a:rPr lang="en-US" sz="3200" dirty="0">
                <a:ea typeface="Arial" panose="020B0604020202020204" pitchFamily="34" charset="0"/>
              </a:rPr>
              <a:t>90% </a:t>
            </a:r>
            <a:r>
              <a:rPr lang="en-US" sz="3200" dirty="0">
                <a:effectLst/>
                <a:latin typeface="Arial" panose="020B0604020202020204" pitchFamily="34" charset="0"/>
                <a:ea typeface="Arial" panose="020B0604020202020204" pitchFamily="34" charset="0"/>
              </a:rPr>
              <a:t>of deaths from cervical cancer caused by HPV are in low &amp; middle-income countries</a:t>
            </a:r>
          </a:p>
          <a:p>
            <a:pPr marL="342900" indent="-342900">
              <a:lnSpc>
                <a:spcPct val="110000"/>
              </a:lnSpc>
              <a:spcBef>
                <a:spcPts val="0"/>
              </a:spcBef>
              <a:spcAft>
                <a:spcPts val="1200"/>
              </a:spcAft>
              <a:buFont typeface="Symbol" panose="05050102010706020507" pitchFamily="18" charset="2"/>
              <a:buChar char=""/>
            </a:pPr>
            <a:r>
              <a:rPr lang="en-US" sz="3200" kern="100" dirty="0">
                <a:effectLst/>
                <a:latin typeface="Arial" panose="020B0604020202020204" pitchFamily="34" charset="0"/>
                <a:ea typeface="Arial" panose="020B0604020202020204" pitchFamily="34" charset="0"/>
              </a:rPr>
              <a:t>HPV vaccines are safe &amp; highly effective</a:t>
            </a:r>
          </a:p>
          <a:p>
            <a:pPr marL="342900" indent="-342900">
              <a:lnSpc>
                <a:spcPct val="110000"/>
              </a:lnSpc>
              <a:spcBef>
                <a:spcPts val="0"/>
              </a:spcBef>
              <a:spcAft>
                <a:spcPts val="1200"/>
              </a:spcAft>
              <a:buFont typeface="Symbol" panose="05050102010706020507" pitchFamily="18" charset="2"/>
              <a:buChar char=""/>
            </a:pPr>
            <a:r>
              <a:rPr lang="en-US" sz="3200" kern="100" dirty="0">
                <a:ea typeface="Times New Roman" panose="02020603050405020304" pitchFamily="18" charset="0"/>
              </a:rPr>
              <a:t>Survival rate – when diagnosed early – is 91%</a:t>
            </a:r>
            <a:endParaRPr lang="en-US" sz="3200" dirty="0">
              <a:effectLst/>
              <a:latin typeface="Times New Roman" panose="02020603050405020304" pitchFamily="18" charset="0"/>
              <a:ea typeface="Times New Roman" panose="02020603050405020304" pitchFamily="18" charset="0"/>
            </a:endParaRPr>
          </a:p>
          <a:p>
            <a:pPr marL="342900" marR="0" lvl="0" indent="-342900">
              <a:lnSpc>
                <a:spcPct val="110000"/>
              </a:lnSpc>
              <a:spcBef>
                <a:spcPts val="0"/>
              </a:spcBef>
              <a:spcAft>
                <a:spcPts val="1200"/>
              </a:spcAft>
              <a:buFont typeface="Symbol" panose="05050102010706020507" pitchFamily="18" charset="2"/>
              <a:buChar char=""/>
            </a:pPr>
            <a:endParaRPr lang="en-US" sz="3600" dirty="0">
              <a:effectLst/>
              <a:latin typeface="Arial" panose="020B0604020202020204" pitchFamily="34" charset="0"/>
              <a:ea typeface="Arial" panose="020B0604020202020204" pitchFamily="34" charset="0"/>
            </a:endParaRPr>
          </a:p>
          <a:p>
            <a:pPr marR="0">
              <a:lnSpc>
                <a:spcPct val="107000"/>
              </a:lnSpc>
              <a:spcBef>
                <a:spcPts val="0"/>
              </a:spcBef>
              <a:spcAft>
                <a:spcPts val="1200"/>
              </a:spcAft>
            </a:pPr>
            <a:endParaRPr lang="en-US" sz="4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C7A5B2-CAF4-2DF3-8E13-F4FAEB68E84C}"/>
              </a:ext>
            </a:extLst>
          </p:cNvPr>
          <p:cNvSpPr>
            <a:spLocks noGrp="1"/>
          </p:cNvSpPr>
          <p:nvPr>
            <p:ph type="sldNum" sz="quarter" idx="12"/>
          </p:nvPr>
        </p:nvSpPr>
        <p:spPr/>
        <p:txBody>
          <a:bodyPr/>
          <a:lstStyle/>
          <a:p>
            <a:fld id="{CDCB46B4-79E8-1449-8D45-8ACF439F73AA}" type="slidenum">
              <a:rPr lang="en-US" smtClean="0"/>
              <a:pPr/>
              <a:t>4</a:t>
            </a:fld>
            <a:endParaRPr lang="en-US" dirty="0"/>
          </a:p>
        </p:txBody>
      </p:sp>
      <p:sp>
        <p:nvSpPr>
          <p:cNvPr id="6" name="Rectangle 5">
            <a:extLst>
              <a:ext uri="{FF2B5EF4-FFF2-40B4-BE49-F238E27FC236}">
                <a16:creationId xmlns:a16="http://schemas.microsoft.com/office/drawing/2014/main" id="{2599A0A2-CE32-095F-4326-AAC8FC2852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29C241-CC2D-8566-B7E8-AD647244D9CB}"/>
              </a:ext>
            </a:extLst>
          </p:cNvPr>
          <p:cNvSpPr txBox="1"/>
          <p:nvPr/>
        </p:nvSpPr>
        <p:spPr>
          <a:xfrm>
            <a:off x="1212057" y="771525"/>
            <a:ext cx="10125074"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smtClean="0">
                <a:solidFill>
                  <a:srgbClr val="009093"/>
                </a:solidFill>
                <a:latin typeface="Arial"/>
              </a:rPr>
              <a:t>December Featured Grantee: </a:t>
            </a:r>
            <a:r>
              <a:rPr lang="en-US" sz="4800" dirty="0" smtClean="0">
                <a:latin typeface="Arial"/>
                <a:cs typeface="Arial"/>
              </a:rPr>
              <a:t>​</a:t>
            </a:r>
            <a:br>
              <a:rPr lang="en-US" sz="4800" dirty="0" smtClean="0">
                <a:latin typeface="Arial"/>
                <a:cs typeface="Arial"/>
              </a:rPr>
            </a:br>
            <a:r>
              <a:rPr lang="en-US" sz="4800" b="1" dirty="0" smtClean="0">
                <a:solidFill>
                  <a:srgbClr val="009093"/>
                </a:solidFill>
                <a:latin typeface="Arial"/>
              </a:rPr>
              <a:t>GAIA Vaccine Foundation</a:t>
            </a:r>
            <a:endParaRPr lang="en-US" dirty="0"/>
          </a:p>
        </p:txBody>
      </p:sp>
      <p:sp>
        <p:nvSpPr>
          <p:cNvPr id="9" name="Content Placeholder 3">
            <a:extLst>
              <a:ext uri="{FF2B5EF4-FFF2-40B4-BE49-F238E27FC236}">
                <a16:creationId xmlns:a16="http://schemas.microsoft.com/office/drawing/2014/main" id="{A8A8405A-570E-20E4-6B44-F92147BE177F}"/>
              </a:ext>
            </a:extLst>
          </p:cNvPr>
          <p:cNvSpPr>
            <a:spLocks noGrp="1"/>
          </p:cNvSpPr>
          <p:nvPr>
            <p:ph idx="1"/>
          </p:nvPr>
        </p:nvSpPr>
        <p:spPr>
          <a:xfrm>
            <a:off x="524638" y="2939405"/>
            <a:ext cx="11414208" cy="3202775"/>
          </a:xfrm>
        </p:spPr>
        <p:txBody>
          <a:bodyPr vert="horz" lIns="91440" tIns="45720" rIns="91440" bIns="45720" rtlCol="0" anchor="ctr">
            <a:noAutofit/>
          </a:bodyPr>
          <a:lstStyle/>
          <a:p>
            <a:pPr>
              <a:lnSpc>
                <a:spcPct val="90000"/>
              </a:lnSpc>
              <a:spcBef>
                <a:spcPts val="0"/>
              </a:spcBef>
            </a:pPr>
            <a:r>
              <a:rPr lang="en-US" sz="3500" b="1" dirty="0">
                <a:latin typeface="Arial"/>
                <a:ea typeface="+mn-ea"/>
                <a:cs typeface="Arial"/>
              </a:rPr>
              <a:t>GAIA’s mission = to reduce infectious diseases that disproportionately affect the underserved</a:t>
            </a:r>
            <a:endParaRPr lang="en-US" sz="3500" dirty="0">
              <a:latin typeface="Arial"/>
              <a:ea typeface="+mn-ea"/>
              <a:cs typeface="Arial"/>
            </a:endParaRPr>
          </a:p>
          <a:p>
            <a:pPr marL="457200" indent="-228600">
              <a:lnSpc>
                <a:spcPct val="90000"/>
              </a:lnSpc>
              <a:spcBef>
                <a:spcPts val="0"/>
              </a:spcBef>
              <a:buFont typeface="Arial" panose="020B0604020202020204" pitchFamily="34" charset="0"/>
              <a:buChar char="•"/>
            </a:pPr>
            <a:r>
              <a:rPr lang="en-US" sz="3500" dirty="0">
                <a:latin typeface="Arial"/>
                <a:ea typeface="+mn-ea"/>
                <a:cs typeface="Arial"/>
              </a:rPr>
              <a:t>Cervical cancer screenings &amp; HPV vaccines</a:t>
            </a:r>
          </a:p>
          <a:p>
            <a:pPr marL="457200" indent="-228600">
              <a:lnSpc>
                <a:spcPct val="90000"/>
              </a:lnSpc>
              <a:spcBef>
                <a:spcPts val="0"/>
              </a:spcBef>
              <a:buFont typeface="Arial" panose="020B0604020202020204" pitchFamily="34" charset="0"/>
              <a:buChar char="•"/>
            </a:pPr>
            <a:r>
              <a:rPr lang="en-US" sz="3500" dirty="0">
                <a:latin typeface="Arial"/>
                <a:ea typeface="+mn-ea"/>
                <a:cs typeface="Arial"/>
              </a:rPr>
              <a:t>Preventing mother-to-child HIV transmission</a:t>
            </a:r>
          </a:p>
          <a:p>
            <a:pPr marL="457200" indent="-228600">
              <a:lnSpc>
                <a:spcPct val="90000"/>
              </a:lnSpc>
              <a:spcBef>
                <a:spcPts val="0"/>
              </a:spcBef>
              <a:buFont typeface="Arial" panose="020B0604020202020204" pitchFamily="34" charset="0"/>
              <a:buChar char="•"/>
            </a:pPr>
            <a:r>
              <a:rPr lang="en-US" sz="3500" dirty="0">
                <a:latin typeface="Arial"/>
                <a:ea typeface="+mn-ea"/>
                <a:cs typeface="Arial"/>
              </a:rPr>
              <a:t>HIV testing &amp; community care</a:t>
            </a:r>
          </a:p>
          <a:p>
            <a:pPr marL="457200" indent="-228600">
              <a:lnSpc>
                <a:spcPct val="90000"/>
              </a:lnSpc>
              <a:spcBef>
                <a:spcPts val="0"/>
              </a:spcBef>
              <a:buFont typeface="Arial" panose="020B0604020202020204" pitchFamily="34" charset="0"/>
              <a:buChar char="•"/>
            </a:pPr>
            <a:r>
              <a:rPr lang="en-US" sz="3500" dirty="0">
                <a:latin typeface="Arial"/>
                <a:ea typeface="+mn-ea"/>
                <a:cs typeface="Arial"/>
              </a:rPr>
              <a:t>Nutrition &amp; support program</a:t>
            </a:r>
          </a:p>
          <a:p>
            <a:pPr marL="457200" indent="-228600">
              <a:lnSpc>
                <a:spcPct val="90000"/>
              </a:lnSpc>
              <a:spcBef>
                <a:spcPts val="0"/>
              </a:spcBef>
              <a:buFont typeface="Arial" panose="020B0604020202020204" pitchFamily="34" charset="0"/>
              <a:buChar char="•"/>
            </a:pPr>
            <a:r>
              <a:rPr lang="en-US" sz="3500" dirty="0">
                <a:latin typeface="Arial"/>
                <a:ea typeface="+mn-ea"/>
                <a:cs typeface="Arial"/>
              </a:rPr>
              <a:t>Teen peer education</a:t>
            </a:r>
          </a:p>
          <a:p>
            <a:pPr indent="-228600">
              <a:lnSpc>
                <a:spcPct val="90000"/>
              </a:lnSpc>
              <a:buFont typeface="Arial" panose="020B0604020202020204" pitchFamily="34" charset="0"/>
              <a:buChar char="•"/>
            </a:pPr>
            <a:endParaRPr lang="en-US" dirty="0">
              <a:solidFill>
                <a:schemeClr val="tx1"/>
              </a:solidFill>
              <a:latin typeface="+mn-lt"/>
              <a:ea typeface="+mn-ea"/>
              <a:cs typeface="+mn-cs"/>
            </a:endParaRPr>
          </a:p>
        </p:txBody>
      </p:sp>
    </p:spTree>
    <p:extLst>
      <p:ext uri="{BB962C8B-B14F-4D97-AF65-F5344CB8AC3E}">
        <p14:creationId xmlns:p14="http://schemas.microsoft.com/office/powerpoint/2010/main" val="405797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C4EDBAC-5981-D779-5DDF-2C1C98E93400}"/>
              </a:ext>
            </a:extLst>
          </p:cNvPr>
          <p:cNvSpPr>
            <a:spLocks noGrp="1"/>
          </p:cNvSpPr>
          <p:nvPr>
            <p:ph type="title"/>
          </p:nvPr>
        </p:nvSpPr>
        <p:spPr>
          <a:xfrm>
            <a:off x="765543" y="835026"/>
            <a:ext cx="6570921" cy="762310"/>
          </a:xfrm>
        </p:spPr>
        <p:txBody>
          <a:bodyPr vert="horz" lIns="91440" tIns="45720" rIns="91440" bIns="45720" rtlCol="0" anchor="b">
            <a:normAutofit fontScale="90000"/>
          </a:bodyPr>
          <a:lstStyle/>
          <a:p>
            <a:pPr>
              <a:lnSpc>
                <a:spcPct val="90000"/>
              </a:lnSpc>
            </a:pPr>
            <a:r>
              <a:rPr lang="en-US" sz="4800" b="1" dirty="0">
                <a:solidFill>
                  <a:srgbClr val="009093"/>
                </a:solidFill>
                <a:latin typeface="Arial"/>
                <a:ea typeface="+mj-ea"/>
                <a:cs typeface="Arial"/>
              </a:rPr>
              <a:t>Life Challenges of Women in Mali</a:t>
            </a:r>
          </a:p>
        </p:txBody>
      </p:sp>
      <p:sp>
        <p:nvSpPr>
          <p:cNvPr id="4" name="Slide Number Placeholder 3">
            <a:extLst>
              <a:ext uri="{FF2B5EF4-FFF2-40B4-BE49-F238E27FC236}">
                <a16:creationId xmlns:a16="http://schemas.microsoft.com/office/drawing/2014/main" id="{FA9F7E2A-7B18-880F-85EB-DACEC6F2B204}"/>
              </a:ext>
            </a:extLst>
          </p:cNvPr>
          <p:cNvSpPr>
            <a:spLocks noGrp="1"/>
          </p:cNvSpPr>
          <p:nvPr>
            <p:ph type="sldNum" sz="quarter" idx="12"/>
          </p:nvPr>
        </p:nvSpPr>
        <p:spPr/>
        <p:txBody>
          <a:bodyPr/>
          <a:lstStyle/>
          <a:p>
            <a:fld id="{CDCB46B4-79E8-1449-8D45-8ACF439F73AA}" type="slidenum">
              <a:rPr lang="en-US" smtClean="0"/>
              <a:pPr/>
              <a:t>5</a:t>
            </a:fld>
            <a:endParaRPr lang="en-US" dirty="0"/>
          </a:p>
        </p:txBody>
      </p:sp>
      <p:sp>
        <p:nvSpPr>
          <p:cNvPr id="14" name="Content Placeholder 3">
            <a:extLst>
              <a:ext uri="{FF2B5EF4-FFF2-40B4-BE49-F238E27FC236}">
                <a16:creationId xmlns:a16="http://schemas.microsoft.com/office/drawing/2014/main" id="{AEE5C13E-305F-4686-97DF-C36FCBE0A312}"/>
              </a:ext>
            </a:extLst>
          </p:cNvPr>
          <p:cNvSpPr>
            <a:spLocks noGrp="1"/>
          </p:cNvSpPr>
          <p:nvPr>
            <p:ph idx="1"/>
          </p:nvPr>
        </p:nvSpPr>
        <p:spPr>
          <a:xfrm>
            <a:off x="765543" y="1904408"/>
            <a:ext cx="5610542" cy="4746315"/>
          </a:xfrm>
        </p:spPr>
        <p:txBody>
          <a:bodyPr vert="horz" lIns="91440" tIns="45720" rIns="91440" bIns="45720" numCol="1" rtlCol="0" anchor="ctr">
            <a:noAutofit/>
          </a:bodyPr>
          <a:lstStyle/>
          <a:p>
            <a:pPr marL="342900" marR="0" lvl="0" indent="-228600">
              <a:lnSpc>
                <a:spcPct val="90000"/>
              </a:lnSpc>
              <a:spcBef>
                <a:spcPts val="0"/>
              </a:spcBef>
              <a:spcAft>
                <a:spcPts val="1200"/>
              </a:spcAft>
              <a:buFont typeface="Arial" panose="020B0604020202020204" pitchFamily="34" charset="0"/>
              <a:buChar char="•"/>
            </a:pPr>
            <a:r>
              <a:rPr lang="en-US" sz="2600" dirty="0">
                <a:effectLst/>
                <a:latin typeface="Arial"/>
                <a:ea typeface="+mn-ea"/>
                <a:cs typeface="Arial"/>
              </a:rPr>
              <a:t>Cervical cancer is major killer</a:t>
            </a:r>
          </a:p>
          <a:p>
            <a:pPr marL="342900" marR="0" lvl="0" indent="-228600">
              <a:lnSpc>
                <a:spcPct val="90000"/>
              </a:lnSpc>
              <a:spcBef>
                <a:spcPts val="0"/>
              </a:spcBef>
              <a:spcAft>
                <a:spcPts val="1200"/>
              </a:spcAft>
              <a:buFont typeface="Arial" panose="020B0604020202020204" pitchFamily="34" charset="0"/>
              <a:buChar char="•"/>
            </a:pPr>
            <a:r>
              <a:rPr lang="en-US" sz="2600" dirty="0">
                <a:latin typeface="Arial"/>
                <a:ea typeface="+mn-ea"/>
                <a:cs typeface="Arial"/>
              </a:rPr>
              <a:t>Women have limited education</a:t>
            </a:r>
          </a:p>
          <a:p>
            <a:pPr marL="342900" marR="0" lvl="0" indent="-228600">
              <a:lnSpc>
                <a:spcPct val="90000"/>
              </a:lnSpc>
              <a:spcBef>
                <a:spcPts val="0"/>
              </a:spcBef>
              <a:spcAft>
                <a:spcPts val="1200"/>
              </a:spcAft>
              <a:buFont typeface="Arial" panose="020B0604020202020204" pitchFamily="34" charset="0"/>
              <a:buChar char="•"/>
            </a:pPr>
            <a:r>
              <a:rPr lang="en-US" sz="2600" dirty="0">
                <a:effectLst/>
                <a:latin typeface="Arial"/>
                <a:ea typeface="+mn-ea"/>
                <a:cs typeface="Arial"/>
              </a:rPr>
              <a:t>Traditional family structure </a:t>
            </a:r>
            <a:r>
              <a:rPr lang="en-US" sz="2600" dirty="0">
                <a:latin typeface="Arial"/>
                <a:ea typeface="+mn-ea"/>
                <a:cs typeface="Arial"/>
              </a:rPr>
              <a:t>may include 1 man and multiple wives</a:t>
            </a:r>
          </a:p>
          <a:p>
            <a:pPr marL="342900" marR="0" lvl="0" indent="-228600">
              <a:lnSpc>
                <a:spcPct val="90000"/>
              </a:lnSpc>
              <a:spcBef>
                <a:spcPts val="0"/>
              </a:spcBef>
              <a:spcAft>
                <a:spcPts val="1200"/>
              </a:spcAft>
              <a:buFont typeface="Arial" panose="020B0604020202020204" pitchFamily="34" charset="0"/>
              <a:buChar char="•"/>
            </a:pPr>
            <a:r>
              <a:rPr lang="en-US" sz="2600" dirty="0">
                <a:effectLst/>
                <a:latin typeface="Arial"/>
                <a:ea typeface="+mn-ea"/>
                <a:cs typeface="Arial"/>
              </a:rPr>
              <a:t>Access to healthcare is extremely limited</a:t>
            </a:r>
          </a:p>
          <a:p>
            <a:pPr marL="342900" marR="0" lvl="0" indent="-228600">
              <a:lnSpc>
                <a:spcPct val="90000"/>
              </a:lnSpc>
              <a:spcBef>
                <a:spcPts val="0"/>
              </a:spcBef>
              <a:spcAft>
                <a:spcPts val="1200"/>
              </a:spcAft>
              <a:buFont typeface="Arial" panose="020B0604020202020204" pitchFamily="34" charset="0"/>
              <a:buChar char="•"/>
            </a:pPr>
            <a:r>
              <a:rPr lang="en-US" sz="2600" dirty="0">
                <a:latin typeface="Arial"/>
                <a:ea typeface="+mn-ea"/>
                <a:cs typeface="Arial"/>
              </a:rPr>
              <a:t>Women have little power to pay for healthcare</a:t>
            </a:r>
          </a:p>
          <a:p>
            <a:pPr marL="342900" marR="0" lvl="0" indent="-228600">
              <a:lnSpc>
                <a:spcPct val="90000"/>
              </a:lnSpc>
              <a:spcBef>
                <a:spcPts val="0"/>
              </a:spcBef>
              <a:spcAft>
                <a:spcPts val="1200"/>
              </a:spcAft>
              <a:buFont typeface="Arial" panose="020B0604020202020204" pitchFamily="34" charset="0"/>
              <a:buChar char="•"/>
            </a:pPr>
            <a:r>
              <a:rPr lang="en-US" sz="2600" dirty="0">
                <a:effectLst/>
                <a:latin typeface="Arial"/>
                <a:ea typeface="+mn-ea"/>
                <a:cs typeface="Arial"/>
              </a:rPr>
              <a:t>Mali is ranked 179 out of 188 countries for gender equality</a:t>
            </a:r>
          </a:p>
          <a:p>
            <a:pPr marR="0" indent="-228600">
              <a:lnSpc>
                <a:spcPct val="90000"/>
              </a:lnSpc>
              <a:spcBef>
                <a:spcPts val="0"/>
              </a:spcBef>
              <a:spcAft>
                <a:spcPts val="1200"/>
              </a:spcAft>
              <a:buFont typeface="Arial" panose="020B0604020202020204" pitchFamily="34" charset="0"/>
              <a:buChar char="•"/>
            </a:pPr>
            <a:endParaRPr lang="en-US" sz="1700" dirty="0">
              <a:solidFill>
                <a:schemeClr val="tx1"/>
              </a:solidFill>
              <a:effectLst/>
              <a:latin typeface="+mn-lt"/>
              <a:ea typeface="+mn-ea"/>
              <a:cs typeface="+mn-cs"/>
            </a:endParaRP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l="4276" t="6444" r="-24722" b="13259"/>
          <a:stretch/>
        </p:blipFill>
        <p:spPr>
          <a:xfrm>
            <a:off x="6629400" y="-330200"/>
            <a:ext cx="8229600" cy="8229600"/>
          </a:xfrm>
          <a:prstGeom prst="ellipse">
            <a:avLst/>
          </a:prstGeom>
        </p:spPr>
      </p:pic>
    </p:spTree>
    <p:extLst>
      <p:ext uri="{BB962C8B-B14F-4D97-AF65-F5344CB8AC3E}">
        <p14:creationId xmlns:p14="http://schemas.microsoft.com/office/powerpoint/2010/main" val="403603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495300" y="361795"/>
            <a:ext cx="10679062" cy="762310"/>
          </a:xfrm>
        </p:spPr>
        <p:txBody>
          <a:bodyPr vert="horz" lIns="91440" tIns="45720" rIns="91440" bIns="45720" rtlCol="0" anchor="ctr">
            <a:normAutofit/>
          </a:bodyPr>
          <a:lstStyle/>
          <a:p>
            <a:pPr>
              <a:spcAft>
                <a:spcPts val="1200"/>
              </a:spcAft>
            </a:pPr>
            <a:r>
              <a:rPr lang="en-US" sz="44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361950" y="1304925"/>
            <a:ext cx="7069360" cy="4924425"/>
          </a:xfrm>
        </p:spPr>
        <p:txBody>
          <a:bodyPr vert="horz" lIns="91440" tIns="45720" rIns="91440" bIns="45720" rtlCol="0">
            <a:normAutofit fontScale="92500" lnSpcReduction="10000"/>
          </a:bodyPr>
          <a:lstStyle/>
          <a:p>
            <a:pPr marL="182880">
              <a:lnSpc>
                <a:spcPct val="100000"/>
              </a:lnSpc>
              <a:spcBef>
                <a:spcPts val="0"/>
              </a:spcBef>
              <a:spcAft>
                <a:spcPts val="1200"/>
              </a:spcAft>
            </a:pPr>
            <a:r>
              <a:rPr lang="en-US" sz="3500" dirty="0"/>
              <a:t>$</a:t>
            </a:r>
            <a:r>
              <a:rPr lang="en-US" sz="3600" dirty="0">
                <a:effectLst/>
                <a:latin typeface="Arial" panose="020B0604020202020204" pitchFamily="34" charset="0"/>
                <a:ea typeface="Arial" panose="020B0604020202020204" pitchFamily="34" charset="0"/>
                <a:cs typeface="Times New Roman" panose="02020603050405020304" pitchFamily="18" charset="0"/>
              </a:rPr>
              <a:t>48,522</a:t>
            </a:r>
            <a:r>
              <a:rPr lang="en-US" sz="3500" dirty="0"/>
              <a:t> Project Grant  </a:t>
            </a:r>
          </a:p>
          <a:p>
            <a:pPr marL="457200" indent="-457200">
              <a:lnSpc>
                <a:spcPct val="120000"/>
              </a:lnSpc>
              <a:spcBef>
                <a:spcPts val="0"/>
              </a:spcBef>
              <a:spcAft>
                <a:spcPts val="1200"/>
              </a:spcAft>
              <a:buFont typeface="Arial" panose="020B0604020202020204" pitchFamily="34" charset="0"/>
              <a:buChar char="•"/>
            </a:pPr>
            <a:r>
              <a:rPr lang="en-US" sz="2800" dirty="0"/>
              <a:t>Year-long educational community outreach campaign to assist in the introduction of the HPV vaccine in Mali </a:t>
            </a:r>
          </a:p>
          <a:p>
            <a:pPr marL="457200" indent="-457200">
              <a:lnSpc>
                <a:spcPct val="12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Storytelling cloth teaches “test, treat, vaccinate” </a:t>
            </a:r>
          </a:p>
          <a:p>
            <a:pPr marL="457200" indent="-457200">
              <a:lnSpc>
                <a:spcPct val="120000"/>
              </a:lnSpc>
              <a:spcBef>
                <a:spcPts val="0"/>
              </a:spcBef>
              <a:spcAft>
                <a:spcPts val="1200"/>
              </a:spcAft>
              <a:buFont typeface="Arial" panose="020B0604020202020204" pitchFamily="34" charset="0"/>
              <a:buChar char="•"/>
            </a:pPr>
            <a:r>
              <a:rPr lang="en-US" sz="2800" dirty="0">
                <a:ea typeface="Arial" panose="020B0604020202020204" pitchFamily="34" charset="0"/>
              </a:rPr>
              <a:t>Partnering with community women’s associations to provide training</a:t>
            </a:r>
          </a:p>
          <a:p>
            <a:pPr marL="457200" indent="-457200">
              <a:lnSpc>
                <a:spcPct val="12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Also includes cervical cancer screenings</a:t>
            </a:r>
          </a:p>
          <a:p>
            <a:pPr>
              <a:lnSpc>
                <a:spcPct val="120000"/>
              </a:lnSpc>
              <a:spcBef>
                <a:spcPts val="0"/>
              </a:spcBef>
              <a:spcAft>
                <a:spcPts val="1200"/>
              </a:spcAft>
            </a:pPr>
            <a:endParaRPr lang="en-US" sz="4400" dirty="0"/>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6</a:t>
            </a:fld>
            <a:endParaRPr lang="en-US" dirty="0"/>
          </a:p>
        </p:txBody>
      </p:sp>
      <p:pic>
        <p:nvPicPr>
          <p:cNvPr id="5" name="Picture 4">
            <a:extLst>
              <a:ext uri="{FF2B5EF4-FFF2-40B4-BE49-F238E27FC236}">
                <a16:creationId xmlns:a16="http://schemas.microsoft.com/office/drawing/2014/main" id="{AED7BFAB-3560-FFBE-9EC6-77DFFDE9FF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310" y="1436595"/>
            <a:ext cx="4095477" cy="4116480"/>
          </a:xfrm>
          <a:prstGeom prst="rect">
            <a:avLst/>
          </a:prstGeom>
        </p:spPr>
      </p:pic>
    </p:spTree>
    <p:extLst>
      <p:ext uri="{BB962C8B-B14F-4D97-AF65-F5344CB8AC3E}">
        <p14:creationId xmlns:p14="http://schemas.microsoft.com/office/powerpoint/2010/main" val="366947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8C13CE-C403-6020-D2D0-09A8B3845F57}"/>
              </a:ext>
            </a:extLst>
          </p:cNvPr>
          <p:cNvSpPr>
            <a:spLocks noGrp="1"/>
          </p:cNvSpPr>
          <p:nvPr>
            <p:ph type="sldNum" sz="quarter" idx="12"/>
          </p:nvPr>
        </p:nvSpPr>
        <p:spPr/>
        <p:txBody>
          <a:bodyPr/>
          <a:lstStyle/>
          <a:p>
            <a:fld id="{CDCB46B4-79E8-1449-8D45-8ACF439F73AA}" type="slidenum">
              <a:rPr lang="en-US" smtClean="0"/>
              <a:pPr/>
              <a:t>7</a:t>
            </a:fld>
            <a:endParaRPr lang="en-US" dirty="0"/>
          </a:p>
        </p:txBody>
      </p:sp>
      <p:pic>
        <p:nvPicPr>
          <p:cNvPr id="6" name="Picture 5" descr="A pattern of columns and circles&#10;&#10;Description automatically generated">
            <a:extLst>
              <a:ext uri="{FF2B5EF4-FFF2-40B4-BE49-F238E27FC236}">
                <a16:creationId xmlns:a16="http://schemas.microsoft.com/office/drawing/2014/main" id="{74632C56-4511-BCB7-3FA0-472615F7A219}"/>
              </a:ext>
            </a:extLst>
          </p:cNvPr>
          <p:cNvPicPr>
            <a:picLocks noChangeAspect="1"/>
          </p:cNvPicPr>
          <p:nvPr/>
        </p:nvPicPr>
        <p:blipFill>
          <a:blip r:embed="rId3"/>
          <a:stretch>
            <a:fillRect/>
          </a:stretch>
        </p:blipFill>
        <p:spPr>
          <a:xfrm>
            <a:off x="643467" y="776536"/>
            <a:ext cx="5291666" cy="5304928"/>
          </a:xfrm>
          <a:prstGeom prst="rect">
            <a:avLst/>
          </a:prstGeom>
        </p:spPr>
      </p:pic>
      <p:pic>
        <p:nvPicPr>
          <p:cNvPr id="8" name="Picture 7" descr="A flower with pink flowers on it&#10;&#10;Description automatically generated">
            <a:extLst>
              <a:ext uri="{FF2B5EF4-FFF2-40B4-BE49-F238E27FC236}">
                <a16:creationId xmlns:a16="http://schemas.microsoft.com/office/drawing/2014/main" id="{F5F263D0-509F-06C5-3B69-4B25283EA1DA}"/>
              </a:ext>
            </a:extLst>
          </p:cNvPr>
          <p:cNvPicPr>
            <a:picLocks noChangeAspect="1"/>
          </p:cNvPicPr>
          <p:nvPr/>
        </p:nvPicPr>
        <p:blipFill>
          <a:blip r:embed="rId4"/>
          <a:stretch>
            <a:fillRect/>
          </a:stretch>
        </p:blipFill>
        <p:spPr>
          <a:xfrm>
            <a:off x="6256865" y="783166"/>
            <a:ext cx="5291667" cy="5291667"/>
          </a:xfrm>
          <a:prstGeom prst="rect">
            <a:avLst/>
          </a:prstGeom>
        </p:spPr>
      </p:pic>
    </p:spTree>
    <p:extLst>
      <p:ext uri="{BB962C8B-B14F-4D97-AF65-F5344CB8AC3E}">
        <p14:creationId xmlns:p14="http://schemas.microsoft.com/office/powerpoint/2010/main" val="397455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8912" y="162703"/>
            <a:ext cx="10919631" cy="848762"/>
          </a:xfrm>
        </p:spPr>
        <p:txBody>
          <a:bodyPr lIns="91440" tIns="45720" rIns="91440" bIns="45720" anchor="t"/>
          <a:lstStyle/>
          <a:p>
            <a:r>
              <a:rPr lang="en-US" sz="4400" b="1" dirty="0">
                <a:latin typeface="Arial"/>
                <a:ea typeface="Roboto Slab"/>
                <a:cs typeface="Times New Roman"/>
              </a:rPr>
              <a:t>Budget</a:t>
            </a:r>
            <a:endParaRPr lang="en-US" sz="4000" b="1" dirty="0">
              <a:latin typeface="Arial"/>
              <a:ea typeface="Roboto Slab"/>
              <a:cs typeface="Times New Roman"/>
            </a:endParaRP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graphicFrame>
        <p:nvGraphicFramePr>
          <p:cNvPr id="7" name="Content Placeholder 6">
            <a:extLst>
              <a:ext uri="{FF2B5EF4-FFF2-40B4-BE49-F238E27FC236}">
                <a16:creationId xmlns:a16="http://schemas.microsoft.com/office/drawing/2014/main" id="{1DA82FD1-322D-3BB9-0586-3E0A0E50513C}"/>
              </a:ext>
            </a:extLst>
          </p:cNvPr>
          <p:cNvGraphicFramePr>
            <a:graphicFrameLocks noGrp="1"/>
          </p:cNvGraphicFramePr>
          <p:nvPr>
            <p:ph idx="1"/>
            <p:extLst>
              <p:ext uri="{D42A27DB-BD31-4B8C-83A1-F6EECF244321}">
                <p14:modId xmlns:p14="http://schemas.microsoft.com/office/powerpoint/2010/main" val="580173289"/>
              </p:ext>
            </p:extLst>
          </p:nvPr>
        </p:nvGraphicFramePr>
        <p:xfrm>
          <a:off x="368300" y="905583"/>
          <a:ext cx="11607800" cy="5858111"/>
        </p:xfrm>
        <a:graphic>
          <a:graphicData uri="http://schemas.openxmlformats.org/drawingml/2006/table">
            <a:tbl>
              <a:tblPr firstRow="1" firstCol="1" lastRow="1" lastCol="1" bandRow="1" bandCol="1"/>
              <a:tblGrid>
                <a:gridCol w="2282179">
                  <a:extLst>
                    <a:ext uri="{9D8B030D-6E8A-4147-A177-3AD203B41FA5}">
                      <a16:colId xmlns:a16="http://schemas.microsoft.com/office/drawing/2014/main" val="3330443594"/>
                    </a:ext>
                  </a:extLst>
                </a:gridCol>
                <a:gridCol w="7936878">
                  <a:extLst>
                    <a:ext uri="{9D8B030D-6E8A-4147-A177-3AD203B41FA5}">
                      <a16:colId xmlns:a16="http://schemas.microsoft.com/office/drawing/2014/main" val="1163122798"/>
                    </a:ext>
                  </a:extLst>
                </a:gridCol>
                <a:gridCol w="1388743">
                  <a:extLst>
                    <a:ext uri="{9D8B030D-6E8A-4147-A177-3AD203B41FA5}">
                      <a16:colId xmlns:a16="http://schemas.microsoft.com/office/drawing/2014/main" val="3231391214"/>
                    </a:ext>
                  </a:extLst>
                </a:gridCol>
              </a:tblGrid>
              <a:tr h="219432">
                <a:tc>
                  <a:txBody>
                    <a:bodyPr/>
                    <a:lstStyle/>
                    <a:p>
                      <a:pPr marL="452120" marR="452755" indent="0" algn="ctr">
                        <a:spcBef>
                          <a:spcPts val="240"/>
                        </a:spcBef>
                        <a:spcAft>
                          <a:spcPts val="0"/>
                        </a:spcAft>
                      </a:pPr>
                      <a:r>
                        <a:rPr lang="en-US" sz="2800" b="1" kern="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Item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1822450" marR="1820545" indent="0" algn="ctr">
                        <a:spcBef>
                          <a:spcPts val="240"/>
                        </a:spcBef>
                        <a:spcAft>
                          <a:spcPts val="0"/>
                        </a:spcAft>
                      </a:pPr>
                      <a:r>
                        <a:rPr lang="en-US" sz="2800" b="1" kern="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Description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45720" marR="50165" indent="0" algn="ctr">
                        <a:spcBef>
                          <a:spcPts val="240"/>
                        </a:spcBef>
                        <a:spcAft>
                          <a:spcPts val="0"/>
                        </a:spcAft>
                      </a:pPr>
                      <a:r>
                        <a:rPr lang="en-US" sz="2800" b="1" kern="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Cost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906217970"/>
                  </a:ext>
                </a:extLst>
              </a:tr>
              <a:tr h="634502">
                <a:tc>
                  <a:txBody>
                    <a:bodyPr/>
                    <a:lstStyle/>
                    <a:p>
                      <a:pPr marL="0" marR="198755" indent="0" algn="ctr">
                        <a:lnSpc>
                          <a:spcPct val="110000"/>
                        </a:lnSpc>
                        <a:spcBef>
                          <a:spcPts val="0"/>
                        </a:spcBef>
                        <a:spcAft>
                          <a:spcPts val="0"/>
                        </a:spcAft>
                      </a:pPr>
                      <a:r>
                        <a:rPr lang="en-US" sz="2000" kern="0" dirty="0" smtClean="0">
                          <a:solidFill>
                            <a:srgbClr val="1A1A1A"/>
                          </a:solidFill>
                          <a:effectLst/>
                          <a:latin typeface="Arial" panose="020B0604020202020204" pitchFamily="34" charset="0"/>
                          <a:ea typeface="Arial" panose="020B0604020202020204" pitchFamily="34" charset="0"/>
                          <a:cs typeface="Times New Roman" panose="02020603050405020304" pitchFamily="18" charset="0"/>
                        </a:rPr>
                        <a:t>Stipends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lnSpc>
                          <a:spcPct val="107000"/>
                        </a:lnSpc>
                        <a:spcBef>
                          <a:spcPts val="0"/>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Provided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 community organizations that act as community health care workers to do educational outreach using the storytelling cloth as a teaching tool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kern="0" spc="-10" dirty="0">
                          <a:effectLst/>
                          <a:latin typeface="Calibri" panose="020F0502020204030204" pitchFamily="34" charset="0"/>
                          <a:ea typeface="Arial" panose="020B0604020202020204" pitchFamily="34" charset="0"/>
                          <a:cs typeface="Arial" panose="020B0604020202020204" pitchFamily="34" charset="0"/>
                        </a:rPr>
                        <a:t> </a:t>
                      </a:r>
                      <a:r>
                        <a:rPr lang="en-US" sz="2000" kern="0" spc="-1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22,500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1004996442"/>
                  </a:ext>
                </a:extLst>
              </a:tr>
              <a:tr h="512616">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Storytelling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Cloths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Sufficient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amount for community organizations to conduct outreach</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8,333</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189599471"/>
                  </a:ext>
                </a:extLst>
              </a:tr>
              <a:tr h="556501">
                <a:tc>
                  <a:txBody>
                    <a:bodyPr/>
                    <a:lstStyle/>
                    <a:p>
                      <a:pPr marL="0" marR="0" indent="0" algn="ctr" defTabSz="914400">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Project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Management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4,555</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4051063322"/>
                  </a:ext>
                </a:extLst>
              </a:tr>
              <a:tr h="457758">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Training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Training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for women’s associations that are participating in the project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4,167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1190287137"/>
                  </a:ext>
                </a:extLst>
              </a:tr>
              <a:tr h="507130">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Screening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Supplies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Cervical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cancer screening supplies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4,000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2346336588"/>
                  </a:ext>
                </a:extLst>
              </a:tr>
              <a:tr h="616817">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Clinic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fees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Services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provided by partner clinics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35"/>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2,500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4109614523"/>
                  </a:ext>
                </a:extLst>
              </a:tr>
              <a:tr h="822423">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Interviews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Interviews </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of women’s associations after 3 months and at the end of the project to gather their opinions on program success and any recommended </a:t>
                      </a: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adjustments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indent="0" algn="r">
                        <a:spcBef>
                          <a:spcPts val="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1,667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253606736"/>
                  </a:ext>
                </a:extLst>
              </a:tr>
              <a:tr h="411212">
                <a:tc>
                  <a:txBody>
                    <a:bodyPr/>
                    <a:lstStyle/>
                    <a:p>
                      <a:pPr marL="0" marR="0" indent="0" algn="ctr">
                        <a:spcBef>
                          <a:spcPts val="3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Transport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indent="0" algn="ctr">
                        <a:spcBef>
                          <a:spcPts val="35"/>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indent="0" algn="r">
                        <a:spcBef>
                          <a:spcPts val="5"/>
                        </a:spcBef>
                        <a:spcAft>
                          <a:spcPts val="0"/>
                        </a:spcAft>
                      </a:pPr>
                      <a:r>
                        <a:rPr lang="en-US" sz="2000"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800</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769416600"/>
                  </a:ext>
                </a:extLst>
              </a:tr>
              <a:tr h="423450">
                <a:tc>
                  <a:txBody>
                    <a:bodyPr/>
                    <a:lstStyle/>
                    <a:p>
                      <a:pPr marL="0" marR="452755" indent="0" algn="ctr" defTabSz="2286000">
                        <a:spcBef>
                          <a:spcPts val="65"/>
                        </a:spcBef>
                        <a:spcAft>
                          <a:spcPts val="0"/>
                        </a:spcAft>
                      </a:pPr>
                      <a:r>
                        <a:rPr lang="en-US" sz="2000" b="1"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0" indent="0" algn="ctr">
                        <a:spcBef>
                          <a:spcPts val="0"/>
                        </a:spcBef>
                        <a:spcAft>
                          <a:spcPts val="0"/>
                        </a:spcAft>
                      </a:pPr>
                      <a:r>
                        <a:rPr lang="en-US" sz="2000" kern="0" dirty="0">
                          <a:effectLst/>
                          <a:latin typeface="Arial" panose="020B0604020202020204" pitchFamily="34" charset="0"/>
                          <a:ea typeface="Arial" panose="020B060402020202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5A5A5"/>
                    </a:solidFill>
                  </a:tcPr>
                </a:tc>
                <a:tc>
                  <a:txBody>
                    <a:bodyPr/>
                    <a:lstStyle/>
                    <a:p>
                      <a:pPr marL="0" marR="50165" indent="0" algn="r">
                        <a:spcBef>
                          <a:spcPts val="65"/>
                        </a:spcBef>
                        <a:spcAft>
                          <a:spcPts val="0"/>
                        </a:spcAft>
                      </a:pPr>
                      <a:r>
                        <a:rPr lang="en-US" sz="2000" b="1" kern="0" dirty="0">
                          <a:effectLst/>
                          <a:latin typeface="Arial" panose="020B0604020202020204" pitchFamily="34" charset="0"/>
                          <a:ea typeface="Arial" panose="020B0604020202020204" pitchFamily="34" charset="0"/>
                          <a:cs typeface="Times New Roman" panose="02020603050405020304" pitchFamily="18" charset="0"/>
                        </a:rPr>
                        <a:t> </a:t>
                      </a:r>
                      <a:r>
                        <a:rPr lang="en-US" sz="2000" b="1" kern="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b="1"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48,522</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A5A5A5"/>
                    </a:solidFill>
                  </a:tcPr>
                </a:tc>
                <a:extLst>
                  <a:ext uri="{0D108BD9-81ED-4DB2-BD59-A6C34878D82A}">
                    <a16:rowId xmlns:a16="http://schemas.microsoft.com/office/drawing/2014/main" val="2053212116"/>
                  </a:ext>
                </a:extLst>
              </a:tr>
            </a:tbl>
          </a:graphicData>
        </a:graphic>
      </p:graphicFrame>
    </p:spTree>
    <p:extLst>
      <p:ext uri="{BB962C8B-B14F-4D97-AF65-F5344CB8AC3E}">
        <p14:creationId xmlns:p14="http://schemas.microsoft.com/office/powerpoint/2010/main" val="234688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DA91-ACCD-350F-C485-B2C9E74FF5A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BDF414F-F0FF-D99D-A97C-159D2A8E70D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7892" b="7892"/>
          <a:stretch/>
        </p:blipFill>
        <p:spPr>
          <a:xfrm>
            <a:off x="20" y="10"/>
            <a:ext cx="12191980" cy="6857990"/>
          </a:xfrm>
          <a:prstGeom prst="rect">
            <a:avLst/>
          </a:prstGeom>
          <a:noFill/>
        </p:spPr>
      </p:pic>
      <p:sp>
        <p:nvSpPr>
          <p:cNvPr id="3" name="Slide Number Placeholder 2" hidden="1">
            <a:extLst>
              <a:ext uri="{FF2B5EF4-FFF2-40B4-BE49-F238E27FC236}">
                <a16:creationId xmlns:a16="http://schemas.microsoft.com/office/drawing/2014/main" id="{2B132D02-AAD3-D366-588B-D0EDDBED8A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95874"/>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Props1.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3.xml><?xml version="1.0" encoding="utf-8"?>
<ds:datastoreItem xmlns:ds="http://schemas.openxmlformats.org/officeDocument/2006/customXml" ds:itemID="{EB1D8556-6F2F-4A4C-97AA-7BBB06884C0A}">
  <ds:schemaRef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5dfa07a-3378-4c71-8781-fe3969aabe83"/>
    <ds:schemaRef ds:uri="accf3510-8f08-46ad-8e81-d1c5d0ba391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7949</TotalTime>
  <Words>1744</Words>
  <Application>Microsoft Office PowerPoint</Application>
  <PresentationFormat>Widescreen</PresentationFormat>
  <Paragraphs>128</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Acumin Pro Light</vt:lpstr>
      <vt:lpstr>Arial</vt:lpstr>
      <vt:lpstr>Calibri</vt:lpstr>
      <vt:lpstr>Helvetica</vt:lpstr>
      <vt:lpstr>Roboto</vt:lpstr>
      <vt:lpstr>Roboto Slab</vt:lpstr>
      <vt:lpstr>Symbol</vt:lpstr>
      <vt:lpstr>Times New Roman</vt:lpstr>
      <vt:lpstr>1_Office Theme</vt:lpstr>
      <vt:lpstr>December 2024 Featured Grant</vt:lpstr>
      <vt:lpstr>About Featured Grants</vt:lpstr>
      <vt:lpstr>The Global Issue:  Preventing Cervical Cancer</vt:lpstr>
      <vt:lpstr>PowerPoint Presentation</vt:lpstr>
      <vt:lpstr>Life Challenges of Women in Mali</vt:lpstr>
      <vt:lpstr>How Our Grant Will Be Used</vt:lpstr>
      <vt:lpstr>PowerPoint Presentation</vt:lpstr>
      <vt:lpstr>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250</cp:revision>
  <dcterms:created xsi:type="dcterms:W3CDTF">2021-03-06T21:56:16Z</dcterms:created>
  <dcterms:modified xsi:type="dcterms:W3CDTF">2024-11-14T19:46:03Z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