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331" r:id="rId5"/>
    <p:sldId id="289" r:id="rId6"/>
    <p:sldId id="292" r:id="rId7"/>
    <p:sldId id="336" r:id="rId8"/>
    <p:sldId id="335" r:id="rId9"/>
    <p:sldId id="321" r:id="rId10"/>
    <p:sldId id="340" r:id="rId11"/>
    <p:sldId id="329" r:id="rId12"/>
    <p:sldId id="32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077"/>
    <a:srgbClr val="009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A3A6C7-6C3D-2ADD-BD96-A54AB96FC25D}" v="43" dt="2024-12-12T14:06:37.697"/>
    <p1510:client id="{8B3E6DC7-9319-7FF3-E956-41ACEB5EC5E2}" v="1" dt="2024-12-12T13:15:42.8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704" autoAdjust="0"/>
  </p:normalViewPr>
  <p:slideViewPr>
    <p:cSldViewPr snapToGrid="0">
      <p:cViewPr>
        <p:scale>
          <a:sx n="80" d="100"/>
          <a:sy n="80" d="100"/>
        </p:scale>
        <p:origin x="845" y="43"/>
      </p:cViewPr>
      <p:guideLst/>
    </p:cSldViewPr>
  </p:slideViewPr>
  <p:notesTextViewPr>
    <p:cViewPr>
      <p:scale>
        <a:sx n="3" d="2"/>
        <a:sy n="3" d="2"/>
      </p:scale>
      <p:origin x="0" y="0"/>
    </p:cViewPr>
  </p:notesTextViewPr>
  <p:notesViewPr>
    <p:cSldViewPr snapToGrid="0">
      <p:cViewPr varScale="1">
        <p:scale>
          <a:sx n="84" d="100"/>
          <a:sy n="84" d="100"/>
        </p:scale>
        <p:origin x="28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Worthy" userId="e6351b03c6324f9c" providerId="LiveId" clId="{56636FC0-7819-4D40-A5A2-9C0288E2DB5D}"/>
    <pc:docChg chg="undo redo custSel addSld delSld modSld">
      <pc:chgData name="Chris Worthy" userId="e6351b03c6324f9c" providerId="LiveId" clId="{56636FC0-7819-4D40-A5A2-9C0288E2DB5D}" dt="2024-12-09T14:23:54.327" v="1342" actId="20577"/>
      <pc:docMkLst>
        <pc:docMk/>
      </pc:docMkLst>
      <pc:sldChg chg="modSp mod modNotesTx">
        <pc:chgData name="Chris Worthy" userId="e6351b03c6324f9c" providerId="LiveId" clId="{56636FC0-7819-4D40-A5A2-9C0288E2DB5D}" dt="2024-12-09T14:18:37.708" v="1292" actId="14100"/>
        <pc:sldMkLst>
          <pc:docMk/>
          <pc:sldMk cId="3093843083" sldId="289"/>
        </pc:sldMkLst>
        <pc:spChg chg="mod">
          <ac:chgData name="Chris Worthy" userId="e6351b03c6324f9c" providerId="LiveId" clId="{56636FC0-7819-4D40-A5A2-9C0288E2DB5D}" dt="2024-12-09T14:18:37.708" v="1292" actId="14100"/>
          <ac:spMkLst>
            <pc:docMk/>
            <pc:sldMk cId="3093843083" sldId="289"/>
            <ac:spMk id="4" creationId="{B230F534-48C5-0644-8D51-448DD5EBA73C}"/>
          </ac:spMkLst>
        </pc:spChg>
        <pc:picChg chg="mod">
          <ac:chgData name="Chris Worthy" userId="e6351b03c6324f9c" providerId="LiveId" clId="{56636FC0-7819-4D40-A5A2-9C0288E2DB5D}" dt="2024-12-09T13:49:31.244" v="36" actId="688"/>
          <ac:picMkLst>
            <pc:docMk/>
            <pc:sldMk cId="3093843083" sldId="289"/>
            <ac:picMk id="2" creationId="{00000000-0000-0000-0000-000000000000}"/>
          </ac:picMkLst>
        </pc:picChg>
      </pc:sldChg>
      <pc:sldChg chg="modSp mod modNotesTx">
        <pc:chgData name="Chris Worthy" userId="e6351b03c6324f9c" providerId="LiveId" clId="{56636FC0-7819-4D40-A5A2-9C0288E2DB5D}" dt="2024-12-09T13:57:07.166" v="373"/>
        <pc:sldMkLst>
          <pc:docMk/>
          <pc:sldMk cId="294983121" sldId="292"/>
        </pc:sldMkLst>
        <pc:spChg chg="mod">
          <ac:chgData name="Chris Worthy" userId="e6351b03c6324f9c" providerId="LiveId" clId="{56636FC0-7819-4D40-A5A2-9C0288E2DB5D}" dt="2024-12-09T13:50:04.401" v="46" actId="255"/>
          <ac:spMkLst>
            <pc:docMk/>
            <pc:sldMk cId="294983121" sldId="292"/>
            <ac:spMk id="2" creationId="{73B770BB-9E74-B947-8542-BDB89DBC8210}"/>
          </ac:spMkLst>
        </pc:spChg>
        <pc:spChg chg="mod">
          <ac:chgData name="Chris Worthy" userId="e6351b03c6324f9c" providerId="LiveId" clId="{56636FC0-7819-4D40-A5A2-9C0288E2DB5D}" dt="2024-12-09T13:56:16.372" v="369" actId="20577"/>
          <ac:spMkLst>
            <pc:docMk/>
            <pc:sldMk cId="294983121" sldId="292"/>
            <ac:spMk id="5" creationId="{9370E7B5-B41F-184D-BE9C-E546BC86F796}"/>
          </ac:spMkLst>
        </pc:spChg>
      </pc:sldChg>
      <pc:sldChg chg="modSp mod modNotesTx">
        <pc:chgData name="Chris Worthy" userId="e6351b03c6324f9c" providerId="LiveId" clId="{56636FC0-7819-4D40-A5A2-9C0288E2DB5D}" dt="2024-12-09T14:14:56.242" v="1278"/>
        <pc:sldMkLst>
          <pc:docMk/>
          <pc:sldMk cId="3669475064" sldId="321"/>
        </pc:sldMkLst>
        <pc:spChg chg="mod">
          <ac:chgData name="Chris Worthy" userId="e6351b03c6324f9c" providerId="LiveId" clId="{56636FC0-7819-4D40-A5A2-9C0288E2DB5D}" dt="2024-12-09T14:09:25.777" v="1019" actId="20577"/>
          <ac:spMkLst>
            <pc:docMk/>
            <pc:sldMk cId="3669475064" sldId="321"/>
            <ac:spMk id="4" creationId="{5425BAC1-466C-C645-82B6-A9D3611DCA7F}"/>
          </ac:spMkLst>
        </pc:spChg>
        <pc:picChg chg="mod">
          <ac:chgData name="Chris Worthy" userId="e6351b03c6324f9c" providerId="LiveId" clId="{56636FC0-7819-4D40-A5A2-9C0288E2DB5D}" dt="2024-12-09T14:06:37.929" v="853" actId="14826"/>
          <ac:picMkLst>
            <pc:docMk/>
            <pc:sldMk cId="3669475064" sldId="321"/>
            <ac:picMk id="5" creationId="{AED7BFAB-3560-FFBE-9EC6-77DFFDE9FFE4}"/>
          </ac:picMkLst>
        </pc:picChg>
      </pc:sldChg>
      <pc:sldChg chg="modSp modNotesTx">
        <pc:chgData name="Chris Worthy" userId="e6351b03c6324f9c" providerId="LiveId" clId="{56636FC0-7819-4D40-A5A2-9C0288E2DB5D}" dt="2024-12-09T14:16:54.647" v="1289" actId="6549"/>
        <pc:sldMkLst>
          <pc:docMk/>
          <pc:sldMk cId="1099695874" sldId="324"/>
        </pc:sldMkLst>
        <pc:picChg chg="mod">
          <ac:chgData name="Chris Worthy" userId="e6351b03c6324f9c" providerId="LiveId" clId="{56636FC0-7819-4D40-A5A2-9C0288E2DB5D}" dt="2024-12-09T14:16:50.009" v="1288" actId="14826"/>
          <ac:picMkLst>
            <pc:docMk/>
            <pc:sldMk cId="1099695874" sldId="324"/>
            <ac:picMk id="10" creationId="{7BDF414F-F0FF-D99D-A97C-159D2A8E70DF}"/>
          </ac:picMkLst>
        </pc:picChg>
      </pc:sldChg>
      <pc:sldChg chg="addSp delSp modSp mod modNotesTx">
        <pc:chgData name="Chris Worthy" userId="e6351b03c6324f9c" providerId="LiveId" clId="{56636FC0-7819-4D40-A5A2-9C0288E2DB5D}" dt="2024-12-09T14:16:24.001" v="1287" actId="1076"/>
        <pc:sldMkLst>
          <pc:docMk/>
          <pc:sldMk cId="2346885339" sldId="329"/>
        </pc:sldMkLst>
        <pc:spChg chg="mod">
          <ac:chgData name="Chris Worthy" userId="e6351b03c6324f9c" providerId="LiveId" clId="{56636FC0-7819-4D40-A5A2-9C0288E2DB5D}" dt="2024-12-09T14:16:11.716" v="1284" actId="26606"/>
          <ac:spMkLst>
            <pc:docMk/>
            <pc:sldMk cId="2346885339" sldId="329"/>
            <ac:spMk id="2" creationId="{94A15800-946A-F54F-8334-1F8A5B4FEDA7}"/>
          </ac:spMkLst>
        </pc:spChg>
        <pc:spChg chg="mod">
          <ac:chgData name="Chris Worthy" userId="e6351b03c6324f9c" providerId="LiveId" clId="{56636FC0-7819-4D40-A5A2-9C0288E2DB5D}" dt="2024-12-09T14:16:11.716" v="1284" actId="26606"/>
          <ac:spMkLst>
            <pc:docMk/>
            <pc:sldMk cId="2346885339" sldId="329"/>
            <ac:spMk id="3" creationId="{E1A57764-3B40-7B49-914D-F886D878FEE8}"/>
          </ac:spMkLst>
        </pc:spChg>
        <pc:spChg chg="add del mod">
          <ac:chgData name="Chris Worthy" userId="e6351b03c6324f9c" providerId="LiveId" clId="{56636FC0-7819-4D40-A5A2-9C0288E2DB5D}" dt="2024-12-09T14:16:04.174" v="1283"/>
          <ac:spMkLst>
            <pc:docMk/>
            <pc:sldMk cId="2346885339" sldId="329"/>
            <ac:spMk id="5" creationId="{665379DD-4FCD-660C-3C9C-C8109CFCB103}"/>
          </ac:spMkLst>
        </pc:spChg>
        <pc:graphicFrameChg chg="del">
          <ac:chgData name="Chris Worthy" userId="e6351b03c6324f9c" providerId="LiveId" clId="{56636FC0-7819-4D40-A5A2-9C0288E2DB5D}" dt="2024-12-09T14:15:48.841" v="1282" actId="21"/>
          <ac:graphicFrameMkLst>
            <pc:docMk/>
            <pc:sldMk cId="2346885339" sldId="329"/>
            <ac:graphicFrameMk id="7" creationId="{1DA82FD1-322D-3BB9-0586-3E0A0E50513C}"/>
          </ac:graphicFrameMkLst>
        </pc:graphicFrameChg>
        <pc:picChg chg="add mod">
          <ac:chgData name="Chris Worthy" userId="e6351b03c6324f9c" providerId="LiveId" clId="{56636FC0-7819-4D40-A5A2-9C0288E2DB5D}" dt="2024-12-09T14:16:24.001" v="1287" actId="1076"/>
          <ac:picMkLst>
            <pc:docMk/>
            <pc:sldMk cId="2346885339" sldId="329"/>
            <ac:picMk id="6" creationId="{11920B16-9ED2-D490-A25E-409303BC67E0}"/>
          </ac:picMkLst>
        </pc:picChg>
      </pc:sldChg>
      <pc:sldChg chg="modSp mod">
        <pc:chgData name="Chris Worthy" userId="e6351b03c6324f9c" providerId="LiveId" clId="{56636FC0-7819-4D40-A5A2-9C0288E2DB5D}" dt="2024-12-09T13:44:01.513" v="17" actId="255"/>
        <pc:sldMkLst>
          <pc:docMk/>
          <pc:sldMk cId="2693614139" sldId="331"/>
        </pc:sldMkLst>
        <pc:spChg chg="mod">
          <ac:chgData name="Chris Worthy" userId="e6351b03c6324f9c" providerId="LiveId" clId="{56636FC0-7819-4D40-A5A2-9C0288E2DB5D}" dt="2024-12-09T13:43:35.530" v="15" actId="20577"/>
          <ac:spMkLst>
            <pc:docMk/>
            <pc:sldMk cId="2693614139" sldId="331"/>
            <ac:spMk id="3" creationId="{BBD450AC-481C-BB49-8EFB-D32C040E893D}"/>
          </ac:spMkLst>
        </pc:spChg>
        <pc:spChg chg="mod">
          <ac:chgData name="Chris Worthy" userId="e6351b03c6324f9c" providerId="LiveId" clId="{56636FC0-7819-4D40-A5A2-9C0288E2DB5D}" dt="2024-12-09T13:44:01.513" v="17" actId="255"/>
          <ac:spMkLst>
            <pc:docMk/>
            <pc:sldMk cId="2693614139" sldId="331"/>
            <ac:spMk id="4" creationId="{23AFE6E0-2BD0-674F-8BB3-28A894D2A2A1}"/>
          </ac:spMkLst>
        </pc:spChg>
        <pc:picChg chg="mod">
          <ac:chgData name="Chris Worthy" userId="e6351b03c6324f9c" providerId="LiveId" clId="{56636FC0-7819-4D40-A5A2-9C0288E2DB5D}" dt="2024-12-09T13:43:16.847" v="0" actId="14826"/>
          <ac:picMkLst>
            <pc:docMk/>
            <pc:sldMk cId="2693614139" sldId="331"/>
            <ac:picMk id="5" creationId="{C1C634F0-3747-4F5B-83A3-28C6C18FBCF4}"/>
          </ac:picMkLst>
        </pc:picChg>
      </pc:sldChg>
      <pc:sldChg chg="modSp mod modNotesTx">
        <pc:chgData name="Chris Worthy" userId="e6351b03c6324f9c" providerId="LiveId" clId="{56636FC0-7819-4D40-A5A2-9C0288E2DB5D}" dt="2024-12-09T14:20:02.338" v="1299" actId="20577"/>
        <pc:sldMkLst>
          <pc:docMk/>
          <pc:sldMk cId="4036038100" sldId="335"/>
        </pc:sldMkLst>
        <pc:spChg chg="mod">
          <ac:chgData name="Chris Worthy" userId="e6351b03c6324f9c" providerId="LiveId" clId="{56636FC0-7819-4D40-A5A2-9C0288E2DB5D}" dt="2024-12-09T14:02:41.347" v="652" actId="20577"/>
          <ac:spMkLst>
            <pc:docMk/>
            <pc:sldMk cId="4036038100" sldId="335"/>
            <ac:spMk id="12" creationId="{AC4EDBAC-5981-D779-5DDF-2C1C98E93400}"/>
          </ac:spMkLst>
        </pc:spChg>
        <pc:spChg chg="mod">
          <ac:chgData name="Chris Worthy" userId="e6351b03c6324f9c" providerId="LiveId" clId="{56636FC0-7819-4D40-A5A2-9C0288E2DB5D}" dt="2024-12-09T14:19:52.026" v="1297" actId="20577"/>
          <ac:spMkLst>
            <pc:docMk/>
            <pc:sldMk cId="4036038100" sldId="335"/>
            <ac:spMk id="14" creationId="{AEE5C13E-305F-4686-97DF-C36FCBE0A312}"/>
          </ac:spMkLst>
        </pc:spChg>
        <pc:picChg chg="mod">
          <ac:chgData name="Chris Worthy" userId="e6351b03c6324f9c" providerId="LiveId" clId="{56636FC0-7819-4D40-A5A2-9C0288E2DB5D}" dt="2024-12-09T14:04:46.454" v="748" actId="14826"/>
          <ac:picMkLst>
            <pc:docMk/>
            <pc:sldMk cId="4036038100" sldId="335"/>
            <ac:picMk id="8" creationId="{FA34DA34-A67E-D43D-2CD0-E8950BC9729C}"/>
          </ac:picMkLst>
        </pc:picChg>
      </pc:sldChg>
      <pc:sldChg chg="modSp mod modNotesTx">
        <pc:chgData name="Chris Worthy" userId="e6351b03c6324f9c" providerId="LiveId" clId="{56636FC0-7819-4D40-A5A2-9C0288E2DB5D}" dt="2024-12-09T14:23:54.327" v="1342" actId="20577"/>
        <pc:sldMkLst>
          <pc:docMk/>
          <pc:sldMk cId="4057979008" sldId="336"/>
        </pc:sldMkLst>
        <pc:spChg chg="mod">
          <ac:chgData name="Chris Worthy" userId="e6351b03c6324f9c" providerId="LiveId" clId="{56636FC0-7819-4D40-A5A2-9C0288E2DB5D}" dt="2024-12-09T13:57:25.527" v="398" actId="20577"/>
          <ac:spMkLst>
            <pc:docMk/>
            <pc:sldMk cId="4057979008" sldId="336"/>
            <ac:spMk id="7" creationId="{8929C241-CC2D-8566-B7E8-AD647244D9CB}"/>
          </ac:spMkLst>
        </pc:spChg>
        <pc:spChg chg="mod">
          <ac:chgData name="Chris Worthy" userId="e6351b03c6324f9c" providerId="LiveId" clId="{56636FC0-7819-4D40-A5A2-9C0288E2DB5D}" dt="2024-12-09T14:23:54.327" v="1342" actId="20577"/>
          <ac:spMkLst>
            <pc:docMk/>
            <pc:sldMk cId="4057979008" sldId="336"/>
            <ac:spMk id="9" creationId="{A8A8405A-570E-20E4-6B44-F92147BE177F}"/>
          </ac:spMkLst>
        </pc:spChg>
      </pc:sldChg>
      <pc:sldChg chg="del">
        <pc:chgData name="Chris Worthy" userId="e6351b03c6324f9c" providerId="LiveId" clId="{56636FC0-7819-4D40-A5A2-9C0288E2DB5D}" dt="2024-12-09T14:15:24.703" v="1280" actId="2696"/>
        <pc:sldMkLst>
          <pc:docMk/>
          <pc:sldMk cId="3974554759" sldId="339"/>
        </pc:sldMkLst>
      </pc:sldChg>
      <pc:sldChg chg="delSp modSp add mod modNotesTx">
        <pc:chgData name="Chris Worthy" userId="e6351b03c6324f9c" providerId="LiveId" clId="{56636FC0-7819-4D40-A5A2-9C0288E2DB5D}" dt="2024-12-09T14:15:18.218" v="1279"/>
        <pc:sldMkLst>
          <pc:docMk/>
          <pc:sldMk cId="1416883529" sldId="340"/>
        </pc:sldMkLst>
        <pc:spChg chg="mod">
          <ac:chgData name="Chris Worthy" userId="e6351b03c6324f9c" providerId="LiveId" clId="{56636FC0-7819-4D40-A5A2-9C0288E2DB5D}" dt="2024-12-09T14:14:32.641" v="1277" actId="20577"/>
          <ac:spMkLst>
            <pc:docMk/>
            <pc:sldMk cId="1416883529" sldId="340"/>
            <ac:spMk id="4" creationId="{C5E1A285-48CE-2E2A-54C1-7B5691C59686}"/>
          </ac:spMkLst>
        </pc:spChg>
        <pc:picChg chg="del">
          <ac:chgData name="Chris Worthy" userId="e6351b03c6324f9c" providerId="LiveId" clId="{56636FC0-7819-4D40-A5A2-9C0288E2DB5D}" dt="2024-12-09T14:09:52.115" v="1021" actId="21"/>
          <ac:picMkLst>
            <pc:docMk/>
            <pc:sldMk cId="1416883529" sldId="340"/>
            <ac:picMk id="5" creationId="{65EB1826-60F4-80F9-7AE9-F67DE7370EAF}"/>
          </ac:picMkLst>
        </pc:picChg>
      </pc:sldChg>
    </pc:docChg>
  </pc:docChgLst>
  <pc:docChgLst>
    <pc:chgData name="Wendy Frattolin" userId="S::wendy@togetherwomenrise.org::eee7bd8d-8352-46eb-85dc-645f0f3beee1" providerId="AD" clId="Web-{42A3A6C7-6C3D-2ADD-BD96-A54AB96FC25D}"/>
    <pc:docChg chg="modSld">
      <pc:chgData name="Wendy Frattolin" userId="S::wendy@togetherwomenrise.org::eee7bd8d-8352-46eb-85dc-645f0f3beee1" providerId="AD" clId="Web-{42A3A6C7-6C3D-2ADD-BD96-A54AB96FC25D}" dt="2024-12-12T14:06:37.697" v="42" actId="20577"/>
      <pc:docMkLst>
        <pc:docMk/>
      </pc:docMkLst>
      <pc:sldChg chg="modSp">
        <pc:chgData name="Wendy Frattolin" userId="S::wendy@togetherwomenrise.org::eee7bd8d-8352-46eb-85dc-645f0f3beee1" providerId="AD" clId="Web-{42A3A6C7-6C3D-2ADD-BD96-A54AB96FC25D}" dt="2024-12-12T14:06:37.697" v="42" actId="20577"/>
        <pc:sldMkLst>
          <pc:docMk/>
          <pc:sldMk cId="3669475064" sldId="321"/>
        </pc:sldMkLst>
        <pc:spChg chg="mod">
          <ac:chgData name="Wendy Frattolin" userId="S::wendy@togetherwomenrise.org::eee7bd8d-8352-46eb-85dc-645f0f3beee1" providerId="AD" clId="Web-{42A3A6C7-6C3D-2ADD-BD96-A54AB96FC25D}" dt="2024-12-12T14:06:37.697" v="42" actId="20577"/>
          <ac:spMkLst>
            <pc:docMk/>
            <pc:sldMk cId="3669475064" sldId="321"/>
            <ac:spMk id="4" creationId="{5425BAC1-466C-C645-82B6-A9D3611DCA7F}"/>
          </ac:spMkLst>
        </pc:spChg>
      </pc:sldChg>
      <pc:sldChg chg="modSp">
        <pc:chgData name="Wendy Frattolin" userId="S::wendy@togetherwomenrise.org::eee7bd8d-8352-46eb-85dc-645f0f3beee1" providerId="AD" clId="Web-{42A3A6C7-6C3D-2ADD-BD96-A54AB96FC25D}" dt="2024-12-12T14:05:25.976" v="29" actId="14100"/>
        <pc:sldMkLst>
          <pc:docMk/>
          <pc:sldMk cId="4057979008" sldId="336"/>
        </pc:sldMkLst>
        <pc:spChg chg="mod">
          <ac:chgData name="Wendy Frattolin" userId="S::wendy@togetherwomenrise.org::eee7bd8d-8352-46eb-85dc-645f0f3beee1" providerId="AD" clId="Web-{42A3A6C7-6C3D-2ADD-BD96-A54AB96FC25D}" dt="2024-12-12T14:05:25.976" v="29" actId="14100"/>
          <ac:spMkLst>
            <pc:docMk/>
            <pc:sldMk cId="4057979008" sldId="336"/>
            <ac:spMk id="7" creationId="{8929C241-CC2D-8566-B7E8-AD647244D9CB}"/>
          </ac:spMkLst>
        </pc:spChg>
        <pc:spChg chg="mod">
          <ac:chgData name="Wendy Frattolin" userId="S::wendy@togetherwomenrise.org::eee7bd8d-8352-46eb-85dc-645f0f3beee1" providerId="AD" clId="Web-{42A3A6C7-6C3D-2ADD-BD96-A54AB96FC25D}" dt="2024-12-12T14:04:47.584" v="28" actId="20577"/>
          <ac:spMkLst>
            <pc:docMk/>
            <pc:sldMk cId="4057979008" sldId="336"/>
            <ac:spMk id="9" creationId="{A8A8405A-570E-20E4-6B44-F92147BE177F}"/>
          </ac:spMkLst>
        </pc:spChg>
      </pc:sldChg>
    </pc:docChg>
  </pc:docChgLst>
  <pc:docChgLst>
    <pc:chgData name="Chris Worthy" userId="S::education@togetherwomenrise.org::d9a4d00c-b359-4807-b111-a2d1d37d421f" providerId="AD" clId="Web-{8B3E6DC7-9319-7FF3-E956-41ACEB5EC5E2}"/>
    <pc:docChg chg="modSld">
      <pc:chgData name="Chris Worthy" userId="S::education@togetherwomenrise.org::d9a4d00c-b359-4807-b111-a2d1d37d421f" providerId="AD" clId="Web-{8B3E6DC7-9319-7FF3-E956-41ACEB5EC5E2}" dt="2024-12-12T13:18:12.444" v="25"/>
      <pc:docMkLst>
        <pc:docMk/>
      </pc:docMkLst>
      <pc:sldChg chg="modNotes">
        <pc:chgData name="Chris Worthy" userId="S::education@togetherwomenrise.org::d9a4d00c-b359-4807-b111-a2d1d37d421f" providerId="AD" clId="Web-{8B3E6DC7-9319-7FF3-E956-41ACEB5EC5E2}" dt="2024-12-12T13:09:05.193" v="3"/>
        <pc:sldMkLst>
          <pc:docMk/>
          <pc:sldMk cId="3093843083" sldId="289"/>
        </pc:sldMkLst>
      </pc:sldChg>
      <pc:sldChg chg="modNotes">
        <pc:chgData name="Chris Worthy" userId="S::education@togetherwomenrise.org::d9a4d00c-b359-4807-b111-a2d1d37d421f" providerId="AD" clId="Web-{8B3E6DC7-9319-7FF3-E956-41ACEB5EC5E2}" dt="2024-12-12T13:15:31.475" v="18"/>
        <pc:sldMkLst>
          <pc:docMk/>
          <pc:sldMk cId="3669475064" sldId="321"/>
        </pc:sldMkLst>
      </pc:sldChg>
      <pc:sldChg chg="modNotes">
        <pc:chgData name="Chris Worthy" userId="S::education@togetherwomenrise.org::d9a4d00c-b359-4807-b111-a2d1d37d421f" providerId="AD" clId="Web-{8B3E6DC7-9319-7FF3-E956-41ACEB5EC5E2}" dt="2024-12-12T13:18:12.444" v="25"/>
        <pc:sldMkLst>
          <pc:docMk/>
          <pc:sldMk cId="4036038100" sldId="335"/>
        </pc:sldMkLst>
      </pc:sldChg>
      <pc:sldChg chg="modNotes">
        <pc:chgData name="Chris Worthy" userId="S::education@togetherwomenrise.org::d9a4d00c-b359-4807-b111-a2d1d37d421f" providerId="AD" clId="Web-{8B3E6DC7-9319-7FF3-E956-41ACEB5EC5E2}" dt="2024-12-12T13:15:42.413" v="21"/>
        <pc:sldMkLst>
          <pc:docMk/>
          <pc:sldMk cId="1416883529" sldId="34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5DA05-797D-4181-80BB-FE6AA646CAB1}" type="datetimeFigureOut">
              <a:rPr lang="en-US" smtClean="0"/>
              <a:t>12/13/2024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864A7D-4F89-4359-B4A7-FEF9AC2B62D6}" type="slidenum">
              <a:rPr lang="en-US" smtClean="0"/>
              <a:t>‹#›</a:t>
            </a:fld>
            <a:endParaRPr lang="en-US" dirty="0"/>
          </a:p>
        </p:txBody>
      </p:sp>
    </p:spTree>
    <p:extLst>
      <p:ext uri="{BB962C8B-B14F-4D97-AF65-F5344CB8AC3E}">
        <p14:creationId xmlns:p14="http://schemas.microsoft.com/office/powerpoint/2010/main" val="2079155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864A7D-4F89-4359-B4A7-FEF9AC2B62D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8538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Together Women Rise Grants Program has two key components that support our overall mission to achieve global gender equality. </a:t>
            </a:r>
            <a:r>
              <a:rPr lang="en-US" b="1"/>
              <a:t>Featured Grants </a:t>
            </a:r>
            <a:r>
              <a:rPr lang="en-US"/>
              <a:t>are largely focused on delivering </a:t>
            </a:r>
            <a:r>
              <a:rPr lang="en-US" b="1"/>
              <a:t>direct services</a:t>
            </a:r>
            <a:r>
              <a:rPr lang="en-US"/>
              <a:t> by funding grassroots organizations that empower and support women and girls in low-income and marginalized communities in the Global South. Our </a:t>
            </a:r>
            <a:r>
              <a:rPr lang="en-US" b="1"/>
              <a:t>Transformation Partnerships</a:t>
            </a:r>
            <a:r>
              <a:rPr lang="en-US"/>
              <a:t> are designed to invest in areas where we can make the biggest impact on achieving global gender equality by addressing </a:t>
            </a:r>
            <a:r>
              <a:rPr lang="en-US" b="1"/>
              <a:t>the root causes</a:t>
            </a:r>
            <a:r>
              <a:rPr lang="en-US"/>
              <a:t> of gender inequality.</a:t>
            </a:r>
          </a:p>
          <a:p>
            <a:r>
              <a:rPr lang="en-US" dirty="0"/>
              <a:t> </a:t>
            </a:r>
            <a:endParaRPr lang="en-US" dirty="0">
              <a:ea typeface="Calibri"/>
              <a:cs typeface="Calibri"/>
            </a:endParaRPr>
          </a:p>
          <a:p>
            <a:r>
              <a:rPr lang="en-US" b="1"/>
              <a:t>Through our Featured Grants Program,</a:t>
            </a:r>
            <a:r>
              <a:rPr lang="en-US"/>
              <a:t> we highlight a different organization/project each month, providing a variety of learning materials on the issue and how the grant will be used. Through the Featured Grants program, we support capacity building, new programs, or expansion of existing programs. The following is information on the grant we are featuring for January 2025. </a:t>
            </a:r>
          </a:p>
          <a:p>
            <a:pPr marL="0" marR="0">
              <a:lnSpc>
                <a:spcPct val="110000"/>
              </a:lnSpc>
              <a:spcAft>
                <a:spcPts val="1200"/>
              </a:spcAft>
            </a:pPr>
            <a:endParaRPr lang="en-US" sz="1800" dirty="0">
              <a:effectLst/>
              <a:latin typeface="Arial"/>
              <a:ea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fld id="{DE864A7D-4F89-4359-B4A7-FEF9AC2B62D6}" type="slidenum">
              <a:rPr lang="en-US" smtClean="0"/>
              <a:t>2</a:t>
            </a:fld>
            <a:endParaRPr lang="en-US" dirty="0"/>
          </a:p>
        </p:txBody>
      </p:sp>
    </p:spTree>
    <p:extLst>
      <p:ext uri="{BB962C8B-B14F-4D97-AF65-F5344CB8AC3E}">
        <p14:creationId xmlns:p14="http://schemas.microsoft.com/office/powerpoint/2010/main" val="3450094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726430" cy="3600450"/>
          </a:xfrm>
        </p:spPr>
        <p:txBody>
          <a:bodyPr/>
          <a:lstStyle/>
          <a:p>
            <a:pPr marL="0" marR="0" lvl="0" indent="0" algn="l" defTabSz="914400" rtl="0" eaLnBrk="1" fontAlgn="auto" latinLnBrk="0" hangingPunct="1">
              <a:lnSpc>
                <a:spcPct val="110000"/>
              </a:lnSpc>
              <a:spcBef>
                <a:spcPts val="0"/>
              </a:spcBef>
              <a:spcAft>
                <a:spcPts val="1200"/>
              </a:spcAft>
              <a:buClrTx/>
              <a:buSzTx/>
              <a:buFontTx/>
              <a:buNone/>
              <a:tabLst/>
              <a:defRPr/>
            </a:pP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More than 740,000 women and girls are in prison globally – up 17 percent since 2010 – and the number is growing. Since 2000, the number of women and girls imprisoned has grown by approximately 60 percent, while the male prison population has increased by around 22 percent. Most female prisoners are profoundly vulnerable. They are typically poor, may have mental illness, and/or have endured sexual and physical abuse. Sadly, incarceration does not just affect the women themselves. Their children and communities also suffer.</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lnSpc>
                <a:spcPct val="110000"/>
              </a:lnSpc>
              <a:spcBef>
                <a:spcPts val="0"/>
              </a:spcBef>
              <a:spcAft>
                <a:spcPts val="1200"/>
              </a:spcAft>
            </a:pPr>
            <a:r>
              <a:rPr lang="en-US" sz="1800" b="1" dirty="0">
                <a:solidFill>
                  <a:srgbClr val="000000"/>
                </a:solidFill>
                <a:effectLst/>
                <a:latin typeface="Arial" panose="020B0604020202020204" pitchFamily="34" charset="0"/>
                <a:ea typeface="Arial" panose="020B0604020202020204" pitchFamily="34" charset="0"/>
              </a:rPr>
              <a:t>Poverty and incarceration are inextricably linked.</a:t>
            </a:r>
            <a:r>
              <a:rPr lang="en-US" sz="1800" dirty="0">
                <a:solidFill>
                  <a:srgbClr val="000000"/>
                </a:solidFill>
                <a:effectLst/>
                <a:latin typeface="Arial" panose="020B0604020202020204" pitchFamily="34" charset="0"/>
                <a:ea typeface="Arial" panose="020B0604020202020204" pitchFamily="34" charset="0"/>
              </a:rPr>
              <a:t> Impoverished women may commit offenses such as low-level drug activities as a means of survival for their families. These women can neither pay fines for petty crimes nor afford to pay bail. In addition, some countries imprison women for “status offenses” such as adultery, prostitution, or other behavior considered unseemly. According to the World Health Organization, up to 80 percent of women in prison have an identifiable mental illness and they are more likely than men to harm themselves or die by suicide. After incarceration, women experience high rates of economic hardship, parenting challenges, mental health issues, social stigma, community rejection, limited access to housing, and higher rates of recidivism. </a:t>
            </a:r>
            <a:endParaRPr lang="en-US" sz="800" dirty="0">
              <a:latin typeface="Arial" panose="020B0604020202020204" pitchFamily="34" charset="0"/>
              <a:ea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864A7D-4F89-4359-B4A7-FEF9AC2B62D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0978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0000"/>
              </a:lnSpc>
              <a:spcAft>
                <a:spcPts val="1200"/>
              </a:spcAft>
            </a:pPr>
            <a:r>
              <a:rPr lang="en-US" sz="1800" dirty="0">
                <a:effectLst/>
                <a:latin typeface="Arial" panose="020B0604020202020204" pitchFamily="34" charset="0"/>
                <a:ea typeface="Arial" panose="020B0604020202020204" pitchFamily="34" charset="0"/>
                <a:cs typeface="Arial" panose="020B0604020202020204" pitchFamily="34" charset="0"/>
              </a:rPr>
              <a:t>Clean Start Africa works with women, girls, and children impacted by the criminal justice system to restore their dignity and hope for a successful reintegration.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33020"/>
            <a:r>
              <a:rPr lang="en-US" sz="1800" dirty="0">
                <a:effectLst/>
                <a:latin typeface="Arial" panose="020B0604020202020204" pitchFamily="34" charset="0"/>
                <a:ea typeface="Arial" panose="020B0604020202020204" pitchFamily="34" charset="0"/>
              </a:rPr>
              <a:t>In 2009, Teresa Njoroge and her three-month old baby began a one-year sentence in Nairobi, Kenya, for a crime she did not commit. This experience inspired Teresa to devote her life to helping imprisoned and formerly imprisoned women to reintegrate back into society. As a result, she founded Clean Start Africa. Today, 80 percent of the organization’s staff are women who were formerly imprisoned. Teresa is a TED Speaker and she and Clean Start Africa have received numerous awards.</a:t>
            </a:r>
          </a:p>
          <a:p>
            <a:pPr marL="0" marR="33020"/>
            <a:r>
              <a:rPr lang="en-US" sz="1800" dirty="0">
                <a:effectLst/>
                <a:latin typeface="Arial" panose="020B0604020202020204" pitchFamily="34" charset="0"/>
                <a:ea typeface="Arial" panose="020B0604020202020204" pitchFamily="34" charset="0"/>
              </a:rPr>
              <a:t> </a:t>
            </a:r>
          </a:p>
          <a:p>
            <a:pPr marL="0" marR="10160"/>
            <a:r>
              <a:rPr lang="en-US" sz="1800" dirty="0">
                <a:effectLst/>
                <a:latin typeface="Arial" panose="020B0604020202020204" pitchFamily="34" charset="0"/>
                <a:ea typeface="Arial" panose="020B0604020202020204" pitchFamily="34" charset="0"/>
              </a:rPr>
              <a:t>To date, Clean Start Africa has had a positive impact on over 4,000 women entangled in the criminal justice system,</a:t>
            </a:r>
            <a:r>
              <a:rPr lang="en-US" sz="1800" spc="-1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fostering</a:t>
            </a:r>
            <a:r>
              <a:rPr lang="en-US" sz="1800" spc="-1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resilience</a:t>
            </a:r>
            <a:r>
              <a:rPr lang="en-US" sz="1800" spc="-1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and</a:t>
            </a:r>
            <a:r>
              <a:rPr lang="en-US" sz="1800" spc="-1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hope</a:t>
            </a:r>
            <a:r>
              <a:rPr lang="en-US" sz="1800" spc="-1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amid</a:t>
            </a:r>
            <a:r>
              <a:rPr lang="en-US" sz="1800" spc="-1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adversity.</a:t>
            </a:r>
            <a:r>
              <a:rPr lang="en-US" sz="1800" spc="-15" dirty="0">
                <a:effectLst/>
                <a:latin typeface="Arial" panose="020B0604020202020204" pitchFamily="34" charset="0"/>
                <a:ea typeface="Arial" panose="020B0604020202020204" pitchFamily="34" charset="0"/>
              </a:rPr>
              <a:t> Programs are offered in Kenya, Uganda, and Malawi. </a:t>
            </a:r>
            <a:endParaRPr lang="en-US" sz="1800" dirty="0">
              <a:effectLst/>
              <a:latin typeface="Arial" panose="020B0604020202020204" pitchFamily="34" charset="0"/>
              <a:ea typeface="Arial" panose="020B0604020202020204" pitchFamily="34" charset="0"/>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E864A7D-4F89-4359-B4A7-FEF9AC2B62D6}" type="slidenum">
              <a:rPr lang="en-US" smtClean="0"/>
              <a:t>4</a:t>
            </a:fld>
            <a:endParaRPr lang="en-US" dirty="0"/>
          </a:p>
        </p:txBody>
      </p:sp>
    </p:spTree>
    <p:extLst>
      <p:ext uri="{BB962C8B-B14F-4D97-AF65-F5344CB8AC3E}">
        <p14:creationId xmlns:p14="http://schemas.microsoft.com/office/powerpoint/2010/main" val="1312513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5050102010706020507" pitchFamily="18" charset="2"/>
              <a:buChar char="•"/>
            </a:pPr>
            <a:r>
              <a:rPr lang="en-US" dirty="0">
                <a:effectLst/>
              </a:rPr>
              <a:t>Clean Start Africa serves women, girls, and children in peri-urban </a:t>
            </a:r>
            <a:r>
              <a:rPr lang="en-US" dirty="0"/>
              <a:t>(areas on the outskirts of cities or large urban areas) </a:t>
            </a:r>
            <a:r>
              <a:rPr lang="en-US" dirty="0">
                <a:effectLst/>
              </a:rPr>
              <a:t>and rural areas where economic hardship and social marginalization are prevalent. </a:t>
            </a:r>
          </a:p>
          <a:p>
            <a:pPr>
              <a:buFont typeface="Arial" panose="05050102010706020507" pitchFamily="18" charset="2"/>
              <a:buChar char="•"/>
            </a:pPr>
            <a:r>
              <a:rPr lang="en-US" dirty="0">
                <a:effectLst/>
              </a:rPr>
              <a:t>Within this community, 74% of these women have been imprisoned for petty</a:t>
            </a:r>
            <a:r>
              <a:rPr lang="en-US" dirty="0"/>
              <a:t>,</a:t>
            </a:r>
            <a:r>
              <a:rPr lang="en-US" dirty="0">
                <a:effectLst/>
              </a:rPr>
              <a:t> survival-related offenses, </a:t>
            </a:r>
            <a:r>
              <a:rPr lang="en-US" dirty="0"/>
              <a:t>such as selling illicit home brews or shoplifting, </a:t>
            </a:r>
            <a:r>
              <a:rPr lang="en-US" dirty="0">
                <a:effectLst/>
              </a:rPr>
              <a:t>underscoring their low-income status and vulnerability.</a:t>
            </a:r>
            <a:endParaRPr lang="en-US" dirty="0">
              <a:ea typeface="Calibri"/>
              <a:cs typeface="Calibri"/>
            </a:endParaRPr>
          </a:p>
          <a:p>
            <a:pPr lvl="0">
              <a:buFont typeface="Arial" panose="05050102010706020507" pitchFamily="18" charset="2"/>
              <a:buChar char="•"/>
            </a:pPr>
            <a:r>
              <a:rPr lang="en-US" dirty="0">
                <a:effectLst/>
              </a:rPr>
              <a:t>Notably, 90% of these women are mothers and single parents, bearing the sole responsibility of providing for their families alone.</a:t>
            </a:r>
            <a:endParaRPr lang="en-US" dirty="0">
              <a:ea typeface="Calibri"/>
              <a:cs typeface="Calibri"/>
            </a:endParaRPr>
          </a:p>
          <a:p>
            <a:pPr lvl="0">
              <a:buFont typeface="Arial" panose="05050102010706020507" pitchFamily="18" charset="2"/>
              <a:buChar char="•"/>
            </a:pPr>
            <a:r>
              <a:rPr lang="en-US" dirty="0">
                <a:effectLst/>
              </a:rPr>
              <a:t>Upon release, these women often turn to small-scale ventures such as hawking (street vending) and selling groceries to make ends meet. Many belong to minority groups, including refugees and internally displaced persons, which further compounds their challenges. </a:t>
            </a:r>
            <a:endParaRPr lang="en-US" dirty="0">
              <a:ea typeface="Calibri"/>
              <a:cs typeface="Calibri"/>
            </a:endParaRPr>
          </a:p>
          <a:p>
            <a:pPr lvl="0">
              <a:buFont typeface="Arial" panose="05050102010706020507" pitchFamily="18" charset="2"/>
              <a:buChar char="•"/>
            </a:pPr>
            <a:r>
              <a:rPr lang="en-US" dirty="0">
                <a:effectLst/>
              </a:rPr>
              <a:t>The stigma and isolation after release too often leaves women trapped in a cycle of poverty and marginalization which is then passed down to their children.</a:t>
            </a:r>
            <a:endParaRPr lang="en-US" dirty="0">
              <a:ea typeface="Calibri"/>
              <a:cs typeface="Calibri"/>
            </a:endParaRPr>
          </a:p>
          <a:p>
            <a:pPr>
              <a:buFont typeface="Arial" panose="05050102010706020507" pitchFamily="18" charset="2"/>
              <a:buChar char="•"/>
            </a:pPr>
            <a:endParaRPr lang="en-US" dirty="0">
              <a:ea typeface="Calibri"/>
              <a:cs typeface="Calibri"/>
            </a:endParaRPr>
          </a:p>
          <a:p>
            <a:pPr marL="0">
              <a:buFont typeface="Arial" panose="05050102010706020507" pitchFamily="18" charset="2"/>
              <a:buChar char="•"/>
            </a:pPr>
            <a:r>
              <a:rPr lang="en-US" b="1" dirty="0">
                <a:effectLst/>
              </a:rPr>
              <a:t>Snapshot of imprisoned Kenyan women:</a:t>
            </a:r>
            <a:endParaRPr lang="en-US" dirty="0"/>
          </a:p>
          <a:p>
            <a:pPr lvl="0">
              <a:buFont typeface="Arial" panose="05050102010706020507" pitchFamily="18" charset="2"/>
              <a:buChar char="•"/>
            </a:pPr>
            <a:r>
              <a:rPr lang="en-US" dirty="0">
                <a:effectLst/>
              </a:rPr>
              <a:t>81% had no legal representation</a:t>
            </a:r>
            <a:endParaRPr lang="en-US" dirty="0">
              <a:ea typeface="Calibri"/>
              <a:cs typeface="Calibri"/>
            </a:endParaRPr>
          </a:p>
          <a:p>
            <a:pPr lvl="0">
              <a:buFont typeface="Arial" panose="05050102010706020507" pitchFamily="18" charset="2"/>
              <a:buChar char="•"/>
            </a:pPr>
            <a:r>
              <a:rPr lang="en-US" dirty="0">
                <a:effectLst/>
              </a:rPr>
              <a:t>22% will be reincarcerated, often within three years</a:t>
            </a:r>
            <a:endParaRPr lang="en-US" dirty="0">
              <a:ea typeface="Calibri"/>
              <a:cs typeface="Calibri"/>
            </a:endParaRPr>
          </a:p>
          <a:p>
            <a:pPr lvl="0">
              <a:buFont typeface="Arial" panose="05050102010706020507" pitchFamily="18" charset="2"/>
              <a:buChar char="•"/>
            </a:pPr>
            <a:r>
              <a:rPr lang="en-US" dirty="0">
                <a:effectLst/>
              </a:rPr>
              <a:t>60% of their children are under 10 years old</a:t>
            </a:r>
            <a:endParaRPr lang="en-US" dirty="0">
              <a:ea typeface="Calibri"/>
              <a:cs typeface="Calibri"/>
            </a:endParaRPr>
          </a:p>
          <a:p>
            <a:pPr lvl="0">
              <a:buFont typeface="Arial" panose="05050102010706020507" pitchFamily="18" charset="2"/>
              <a:buChar char="•"/>
            </a:pPr>
            <a:r>
              <a:rPr lang="en-US" dirty="0">
                <a:effectLst/>
              </a:rPr>
              <a:t>39% do not know the whereabouts of their children</a:t>
            </a:r>
            <a:endParaRPr lang="en-US" dirty="0">
              <a:ea typeface="Calibri"/>
              <a:cs typeface="Calibri"/>
            </a:endParaRPr>
          </a:p>
          <a:p>
            <a:pPr lvl="0">
              <a:buFont typeface="Arial" panose="05050102010706020507" pitchFamily="18" charset="2"/>
              <a:buChar char="•"/>
            </a:pPr>
            <a:r>
              <a:rPr lang="en-US" dirty="0">
                <a:effectLst/>
              </a:rPr>
              <a:t>90% are single parents and breadwinners</a:t>
            </a:r>
            <a:endParaRPr lang="en-US" dirty="0">
              <a:ea typeface="Calibri"/>
              <a:cs typeface="Calibri"/>
            </a:endParaRPr>
          </a:p>
          <a:p>
            <a:pPr lvl="0">
              <a:buFont typeface="Arial" panose="05050102010706020507" pitchFamily="18" charset="2"/>
              <a:buChar char="•"/>
            </a:pPr>
            <a:r>
              <a:rPr lang="en-US" dirty="0">
                <a:effectLst/>
              </a:rPr>
              <a:t>69% are 20 to 39 years old</a:t>
            </a:r>
            <a:endParaRPr lang="en-US" dirty="0">
              <a:ea typeface="Calibri"/>
              <a:cs typeface="Calibri"/>
            </a:endParaRPr>
          </a:p>
          <a:p>
            <a:pPr>
              <a:buFont typeface="Arial" panose="05050102010706020507" pitchFamily="18" charset="2"/>
              <a:buChar char="•"/>
            </a:pPr>
            <a:r>
              <a:rPr lang="en-US" dirty="0">
                <a:effectLst/>
              </a:rPr>
              <a:t>70% were imprisoned under one act alone: The Liquor Act, for selling illicit brews</a:t>
            </a:r>
            <a:r>
              <a:rPr lang="en-US" dirty="0"/>
              <a:t>, which is often driven by their need to earn an income</a:t>
            </a:r>
            <a:endParaRPr lang="en-US" dirty="0">
              <a:ea typeface="Calibri"/>
              <a:cs typeface="Calibri"/>
            </a:endParaRPr>
          </a:p>
          <a:p>
            <a:pPr>
              <a:buFont typeface="Arial" panose="05050102010706020507" pitchFamily="18" charset="2"/>
              <a:buChar char="•"/>
            </a:pPr>
            <a:r>
              <a:rPr lang="en-US" dirty="0">
                <a:effectLst/>
              </a:rPr>
              <a:t>74% of imprisoned and formerly imprisoned women live on </a:t>
            </a:r>
            <a:r>
              <a:rPr lang="en-US" dirty="0"/>
              <a:t>about US $</a:t>
            </a:r>
            <a:r>
              <a:rPr lang="en-US" dirty="0">
                <a:effectLst/>
              </a:rPr>
              <a:t>2.30 per day</a:t>
            </a:r>
            <a:endParaRPr lang="en-US" dirty="0">
              <a:ea typeface="Calibri"/>
              <a:cs typeface="Calibri"/>
            </a:endParaRPr>
          </a:p>
          <a:p>
            <a:pPr>
              <a:buFont typeface="Arial" panose="05050102010706020507" pitchFamily="18" charset="2"/>
              <a:buChar char="•"/>
            </a:pPr>
            <a:r>
              <a:rPr lang="en-US" dirty="0">
                <a:effectLst/>
              </a:rPr>
              <a:t>Half a million formerly imprisoned women need support.</a:t>
            </a:r>
            <a:endParaRPr lang="en-US" dirty="0">
              <a:ea typeface="Calibri"/>
              <a:cs typeface="Calibri"/>
            </a:endParaRPr>
          </a:p>
          <a:p>
            <a:pPr marL="342900" marR="0" lvl="0" indent="-342900">
              <a:lnSpc>
                <a:spcPct val="110000"/>
              </a:lnSpc>
              <a:spcAft>
                <a:spcPts val="600"/>
              </a:spcAft>
              <a:buFont typeface="Symbol" panose="05050102010706020507" pitchFamily="18" charset="2"/>
              <a:buChar char=""/>
            </a:pPr>
            <a:endParaRPr lang="en-US" sz="1800" dirty="0">
              <a:effectLst/>
              <a:latin typeface="Arial" panose="020B0604020202020204" pitchFamily="34" charset="0"/>
              <a:ea typeface="Arial" panose="020B0604020202020204" pitchFamily="34" charset="0"/>
              <a:cs typeface="Arial"/>
            </a:endParaRPr>
          </a:p>
          <a:p>
            <a:endParaRPr lang="en-US" dirty="0"/>
          </a:p>
        </p:txBody>
      </p:sp>
      <p:sp>
        <p:nvSpPr>
          <p:cNvPr id="4" name="Slide Number Placeholder 3"/>
          <p:cNvSpPr>
            <a:spLocks noGrp="1"/>
          </p:cNvSpPr>
          <p:nvPr>
            <p:ph type="sldNum" sz="quarter" idx="5"/>
          </p:nvPr>
        </p:nvSpPr>
        <p:spPr/>
        <p:txBody>
          <a:bodyPr/>
          <a:lstStyle/>
          <a:p>
            <a:fld id="{DE864A7D-4F89-4359-B4A7-FEF9AC2B62D6}" type="slidenum">
              <a:rPr lang="en-US" smtClean="0"/>
              <a:t>5</a:t>
            </a:fld>
            <a:endParaRPr lang="en-US" dirty="0"/>
          </a:p>
        </p:txBody>
      </p:sp>
    </p:spTree>
    <p:extLst>
      <p:ext uri="{BB962C8B-B14F-4D97-AF65-F5344CB8AC3E}">
        <p14:creationId xmlns:p14="http://schemas.microsoft.com/office/powerpoint/2010/main" val="673124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DE864A7D-4F89-4359-B4A7-FEF9AC2B62D6}" type="slidenum">
              <a:rPr lang="en-US" smtClean="0"/>
              <a:t>6</a:t>
            </a:fld>
            <a:endParaRPr lang="en-US" dirty="0"/>
          </a:p>
        </p:txBody>
      </p:sp>
      <p:sp>
        <p:nvSpPr>
          <p:cNvPr id="8" name="TextBox 7">
            <a:extLst>
              <a:ext uri="{FF2B5EF4-FFF2-40B4-BE49-F238E27FC236}">
                <a16:creationId xmlns:a16="http://schemas.microsoft.com/office/drawing/2014/main" id="{7077B69E-2334-9180-37DD-597AF439AA0F}"/>
              </a:ext>
            </a:extLst>
          </p:cNvPr>
          <p:cNvSpPr txBox="1"/>
          <p:nvPr/>
        </p:nvSpPr>
        <p:spPr>
          <a:xfrm>
            <a:off x="600075" y="4415723"/>
            <a:ext cx="5657850" cy="3754554"/>
          </a:xfrm>
          <a:prstGeom prst="rect">
            <a:avLst/>
          </a:prstGeom>
          <a:noFill/>
        </p:spPr>
        <p:txBody>
          <a:bodyPr wrap="square">
            <a:spAutoFit/>
          </a:bodyPr>
          <a:lstStyle/>
          <a:p>
            <a:pPr marL="0" marR="0">
              <a:lnSpc>
                <a:spcPct val="110000"/>
              </a:lnSpc>
              <a:spcBef>
                <a:spcPts val="0"/>
              </a:spcBef>
              <a:spcAft>
                <a:spcPts val="1200"/>
              </a:spcAft>
            </a:pPr>
            <a:r>
              <a:rPr lang="en-US" sz="1100" dirty="0">
                <a:effectLst/>
                <a:latin typeface="Arial" panose="020B0604020202020204" pitchFamily="34" charset="0"/>
                <a:ea typeface="Arial" panose="020B0604020202020204" pitchFamily="34" charset="0"/>
                <a:cs typeface="Times New Roman" panose="02020603050405020304" pitchFamily="18" charset="0"/>
              </a:rPr>
              <a:t>Together Women Rise’s $50,000 Featured Grant to No Means No South Africa funds the organization’s general operations, which includes the No Means No program. </a:t>
            </a:r>
          </a:p>
          <a:p>
            <a:pPr marL="0" marR="0">
              <a:lnSpc>
                <a:spcPct val="110000"/>
              </a:lnSpc>
              <a:spcBef>
                <a:spcPts val="0"/>
              </a:spcBef>
              <a:spcAft>
                <a:spcPts val="1200"/>
              </a:spcAft>
            </a:pPr>
            <a:r>
              <a:rPr lang="en-US" sz="1200" dirty="0">
                <a:effectLst/>
                <a:latin typeface="Arial" panose="020B0604020202020204" pitchFamily="34" charset="0"/>
                <a:ea typeface="Arial" panose="020B0604020202020204" pitchFamily="34" charset="0"/>
                <a:cs typeface="Times New Roman" panose="02020603050405020304" pitchFamily="18" charset="0"/>
              </a:rPr>
              <a:t>Gender-based violence reporting in South Africa is generally very poor. First, the justice system is not always supportive of the victim/survivor and puts the burden to prove the crime squarely on the victim. Second, the mechanisms to report and get the necessary support and intervention are not always readily available for victims. But the No Means No program teaches young people how to identify all forms of assault and to realize that none of these behaviors are normal or acceptable. The program clearly defines sexual violence and equips young people with the language and skill to articulate and communicate if and/or when they have been violated.</a:t>
            </a:r>
          </a:p>
          <a:p>
            <a:pPr marL="171450" marR="0" indent="-171450">
              <a:lnSpc>
                <a:spcPct val="110000"/>
              </a:lnSpc>
              <a:spcBef>
                <a:spcPts val="0"/>
              </a:spcBef>
              <a:spcAft>
                <a:spcPts val="1200"/>
              </a:spcAft>
              <a:buFontTx/>
              <a:buChar char="-"/>
            </a:pPr>
            <a:r>
              <a:rPr lang="en-US" sz="1200" dirty="0">
                <a:latin typeface="Arial" panose="020B0604020202020204" pitchFamily="34" charset="0"/>
                <a:ea typeface="Arial" panose="020B0604020202020204" pitchFamily="34" charset="0"/>
                <a:cs typeface="Times New Roman" panose="02020603050405020304" pitchFamily="18" charset="0"/>
              </a:rPr>
              <a:t>Includes Network Referral System to connect survivors to support and appropriate local services such as medical, legal, or shelter services</a:t>
            </a:r>
          </a:p>
          <a:p>
            <a:pPr marL="171450" marR="0" indent="-171450">
              <a:lnSpc>
                <a:spcPct val="110000"/>
              </a:lnSpc>
              <a:spcBef>
                <a:spcPts val="0"/>
              </a:spcBef>
              <a:spcAft>
                <a:spcPts val="1200"/>
              </a:spcAft>
              <a:buFontTx/>
              <a:buChar char="-"/>
            </a:pPr>
            <a:r>
              <a:rPr lang="en-US" sz="1200" dirty="0">
                <a:latin typeface="Arial" panose="020B0604020202020204" pitchFamily="34" charset="0"/>
                <a:ea typeface="Arial" panose="020B0604020202020204" pitchFamily="34" charset="0"/>
                <a:cs typeface="Times New Roman" panose="02020603050405020304" pitchFamily="18" charset="0"/>
              </a:rPr>
              <a:t>New focus on developing module to equip youth to defend themselves against cyber-based sexual violence (also known as technology-facilitated sexual and gender-based violence).</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3" name="Notes Placeholder 2">
            <a:extLst>
              <a:ext uri="{FF2B5EF4-FFF2-40B4-BE49-F238E27FC236}">
                <a16:creationId xmlns:a16="http://schemas.microsoft.com/office/drawing/2014/main" id="{09F87D89-2F51-C4DE-72C0-E40E8A2FEC49}"/>
              </a:ext>
            </a:extLst>
          </p:cNvPr>
          <p:cNvSpPr>
            <a:spLocks noGrp="1"/>
          </p:cNvSpPr>
          <p:nvPr>
            <p:ph type="body" idx="1"/>
          </p:nvPr>
        </p:nvSpPr>
        <p:spPr/>
        <p:txBody>
          <a:bodyPr/>
          <a:lstStyle/>
          <a:p>
            <a:r>
              <a:rPr lang="en-US" dirty="0"/>
              <a:t>Together Women Rise’s $45,000 Featured Grant to Clean Start Africa funds </a:t>
            </a:r>
            <a:r>
              <a:rPr lang="en-US" b="1" dirty="0"/>
              <a:t>Beyond The Bars: Sustainable Livelihoods for Women Leaving Prison</a:t>
            </a:r>
            <a:r>
              <a:rPr lang="en-US" dirty="0"/>
              <a:t>, an economic empowerment program designed to provide sustainable economic opportunities and dignity to women transitioning out of prison in Kenya. The program addresses systemic socio-economic injustices and inequalities that contribute to the incarceration and recidivism of these vulnerable women.</a:t>
            </a:r>
          </a:p>
          <a:p>
            <a:r>
              <a:rPr lang="en-US" dirty="0"/>
              <a:t>This project aims to equip formerly imprisoned women with skills and foster economic independence. </a:t>
            </a:r>
            <a:r>
              <a:rPr lang="en-US" b="1" dirty="0"/>
              <a:t>It includes business options and vocational training in</a:t>
            </a:r>
            <a:r>
              <a:rPr lang="en-US" dirty="0"/>
              <a:t> </a:t>
            </a:r>
            <a:r>
              <a:rPr lang="en-US" b="1" dirty="0"/>
              <a:t>six business tracks: interior design, African cuisines, beauty and hairdressing, green energy, blue economy (sustainable use of ocean resources for economic growth), and fashion design.</a:t>
            </a:r>
            <a:r>
              <a:rPr lang="en-US" dirty="0"/>
              <a:t> </a:t>
            </a:r>
            <a:endParaRPr lang="en-US" dirty="0">
              <a:ea typeface="Calibri"/>
              <a:cs typeface="Calibri"/>
            </a:endParaRPr>
          </a:p>
          <a:p>
            <a:endParaRPr lang="en-US" b="1" dirty="0">
              <a:ea typeface="Calibri"/>
              <a:cs typeface="Calibri"/>
            </a:endParaRPr>
          </a:p>
        </p:txBody>
      </p:sp>
    </p:spTree>
    <p:extLst>
      <p:ext uri="{BB962C8B-B14F-4D97-AF65-F5344CB8AC3E}">
        <p14:creationId xmlns:p14="http://schemas.microsoft.com/office/powerpoint/2010/main" val="2896178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502F79-126B-9AF8-E941-C0DECEDC93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EB42FB-B4F0-3E76-0F63-6CAF21B877B6}"/>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456577AA-7435-063D-61ED-EBD4EE811ADA}"/>
              </a:ext>
            </a:extLst>
          </p:cNvPr>
          <p:cNvSpPr>
            <a:spLocks noGrp="1"/>
          </p:cNvSpPr>
          <p:nvPr>
            <p:ph type="sldNum" sz="quarter" idx="5"/>
          </p:nvPr>
        </p:nvSpPr>
        <p:spPr/>
        <p:txBody>
          <a:bodyPr/>
          <a:lstStyle/>
          <a:p>
            <a:fld id="{DE864A7D-4F89-4359-B4A7-FEF9AC2B62D6}" type="slidenum">
              <a:rPr lang="en-US" smtClean="0"/>
              <a:t>7</a:t>
            </a:fld>
            <a:endParaRPr lang="en-US" dirty="0"/>
          </a:p>
        </p:txBody>
      </p:sp>
      <p:sp>
        <p:nvSpPr>
          <p:cNvPr id="8" name="TextBox 7">
            <a:extLst>
              <a:ext uri="{FF2B5EF4-FFF2-40B4-BE49-F238E27FC236}">
                <a16:creationId xmlns:a16="http://schemas.microsoft.com/office/drawing/2014/main" id="{D1B47E64-28D0-1F0E-5334-6A3C52A8D85A}"/>
              </a:ext>
            </a:extLst>
          </p:cNvPr>
          <p:cNvSpPr txBox="1"/>
          <p:nvPr/>
        </p:nvSpPr>
        <p:spPr>
          <a:xfrm>
            <a:off x="600075" y="4415723"/>
            <a:ext cx="5657850" cy="3754554"/>
          </a:xfrm>
          <a:prstGeom prst="rect">
            <a:avLst/>
          </a:prstGeom>
          <a:noFill/>
        </p:spPr>
        <p:txBody>
          <a:bodyPr wrap="square">
            <a:spAutoFit/>
          </a:bodyPr>
          <a:lstStyle/>
          <a:p>
            <a:pPr marL="0" marR="0">
              <a:lnSpc>
                <a:spcPct val="110000"/>
              </a:lnSpc>
              <a:spcBef>
                <a:spcPts val="0"/>
              </a:spcBef>
              <a:spcAft>
                <a:spcPts val="1200"/>
              </a:spcAft>
            </a:pPr>
            <a:r>
              <a:rPr lang="en-US" sz="1100" dirty="0">
                <a:effectLst/>
                <a:latin typeface="Arial" panose="020B0604020202020204" pitchFamily="34" charset="0"/>
                <a:ea typeface="Arial" panose="020B0604020202020204" pitchFamily="34" charset="0"/>
                <a:cs typeface="Times New Roman" panose="02020603050405020304" pitchFamily="18" charset="0"/>
              </a:rPr>
              <a:t>Together Women Rise’s $50,000 Featured Grant to No Means No South Africa funds the organization’s general operations, which includes the No Means No program. </a:t>
            </a:r>
          </a:p>
          <a:p>
            <a:pPr marL="0" marR="0">
              <a:lnSpc>
                <a:spcPct val="110000"/>
              </a:lnSpc>
              <a:spcBef>
                <a:spcPts val="0"/>
              </a:spcBef>
              <a:spcAft>
                <a:spcPts val="1200"/>
              </a:spcAft>
            </a:pPr>
            <a:r>
              <a:rPr lang="en-US" sz="1200" dirty="0">
                <a:effectLst/>
                <a:latin typeface="Arial" panose="020B0604020202020204" pitchFamily="34" charset="0"/>
                <a:ea typeface="Arial" panose="020B0604020202020204" pitchFamily="34" charset="0"/>
                <a:cs typeface="Times New Roman" panose="02020603050405020304" pitchFamily="18" charset="0"/>
              </a:rPr>
              <a:t>Gender-based violence reporting in South Africa is generally very poor. First, the justice system is not always supportive of the victim/survivor and puts the burden to prove the crime squarely on the victim. Second, the mechanisms to report and get the necessary support and intervention are not always readily available for victims. But the No Means No program teaches young people how to identify all forms of assault and to realize that none of these behaviors are normal or acceptable. The program clearly defines sexual violence and equips young people with the language and skill to articulate and communicate if and/or when they have been violated.</a:t>
            </a:r>
          </a:p>
          <a:p>
            <a:pPr marL="171450" marR="0" indent="-171450">
              <a:lnSpc>
                <a:spcPct val="110000"/>
              </a:lnSpc>
              <a:spcBef>
                <a:spcPts val="0"/>
              </a:spcBef>
              <a:spcAft>
                <a:spcPts val="1200"/>
              </a:spcAft>
              <a:buFontTx/>
              <a:buChar char="-"/>
            </a:pPr>
            <a:r>
              <a:rPr lang="en-US" sz="1200" dirty="0">
                <a:latin typeface="Arial" panose="020B0604020202020204" pitchFamily="34" charset="0"/>
                <a:ea typeface="Arial" panose="020B0604020202020204" pitchFamily="34" charset="0"/>
                <a:cs typeface="Times New Roman" panose="02020603050405020304" pitchFamily="18" charset="0"/>
              </a:rPr>
              <a:t>Includes Network Referral System to connect survivors to support and appropriate local services such as medical, legal, or shelter services</a:t>
            </a:r>
          </a:p>
          <a:p>
            <a:pPr marL="171450" marR="0" indent="-171450">
              <a:lnSpc>
                <a:spcPct val="110000"/>
              </a:lnSpc>
              <a:spcBef>
                <a:spcPts val="0"/>
              </a:spcBef>
              <a:spcAft>
                <a:spcPts val="1200"/>
              </a:spcAft>
              <a:buFontTx/>
              <a:buChar char="-"/>
            </a:pPr>
            <a:r>
              <a:rPr lang="en-US" sz="1200" dirty="0">
                <a:latin typeface="Arial" panose="020B0604020202020204" pitchFamily="34" charset="0"/>
                <a:ea typeface="Arial" panose="020B0604020202020204" pitchFamily="34" charset="0"/>
                <a:cs typeface="Times New Roman" panose="02020603050405020304" pitchFamily="18" charset="0"/>
              </a:rPr>
              <a:t>New focus on developing module to equip youth to defend themselves against cyber-based sexual violence (also known as technology-facilitated sexual and gender-based violence).</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3" name="Notes Placeholder 2">
            <a:extLst>
              <a:ext uri="{FF2B5EF4-FFF2-40B4-BE49-F238E27FC236}">
                <a16:creationId xmlns:a16="http://schemas.microsoft.com/office/drawing/2014/main" id="{5CCBAC19-E541-013F-1969-B4DF6AA107D8}"/>
              </a:ext>
            </a:extLst>
          </p:cNvPr>
          <p:cNvSpPr>
            <a:spLocks noGrp="1"/>
          </p:cNvSpPr>
          <p:nvPr>
            <p:ph type="body" idx="1"/>
          </p:nvPr>
        </p:nvSpPr>
        <p:spPr/>
        <p:txBody>
          <a:bodyPr/>
          <a:lstStyle/>
          <a:p>
            <a:r>
              <a:rPr lang="en-US" b="1" dirty="0"/>
              <a:t>Skill-building</a:t>
            </a:r>
            <a:r>
              <a:rPr lang="en-US" b="1" dirty="0">
                <a:effectLst/>
              </a:rPr>
              <a:t>:</a:t>
            </a:r>
            <a:r>
              <a:rPr lang="en-US" dirty="0">
                <a:effectLst/>
              </a:rPr>
              <a:t> This project will provide </a:t>
            </a:r>
            <a:r>
              <a:rPr lang="en-US" b="1" dirty="0">
                <a:effectLst/>
              </a:rPr>
              <a:t>500 entrepreneurship starter kits and 150 vocational training sessions</a:t>
            </a:r>
            <a:r>
              <a:rPr lang="en-US" dirty="0">
                <a:effectLst/>
              </a:rPr>
              <a:t> across the </a:t>
            </a:r>
            <a:r>
              <a:rPr lang="en-US" dirty="0"/>
              <a:t>following </a:t>
            </a:r>
            <a:r>
              <a:rPr lang="en-US" dirty="0">
                <a:effectLst/>
              </a:rPr>
              <a:t>business tracks</a:t>
            </a:r>
            <a:r>
              <a:rPr lang="en-US" dirty="0"/>
              <a:t>:</a:t>
            </a:r>
            <a:r>
              <a:rPr lang="en-US" dirty="0">
                <a:effectLst/>
              </a:rPr>
              <a:t> beauty and hairdressing, culinary, textile/fashion, and briquette making </a:t>
            </a:r>
            <a:r>
              <a:rPr lang="en-US" dirty="0"/>
              <a:t>(</a:t>
            </a:r>
            <a:r>
              <a:rPr lang="en-US" dirty="0">
                <a:effectLst/>
              </a:rPr>
              <a:t>providing clean renewable fuel).</a:t>
            </a:r>
            <a:endParaRPr lang="en-US" dirty="0"/>
          </a:p>
          <a:p>
            <a:r>
              <a:rPr lang="en-US" dirty="0"/>
              <a:t>Starter kits include equipment, supplies, and setup for their new business, such as hair dryers, salon chairs, washing stations, and products for hairdressing/beauty, or appliances, furniture, and initial food stock for culinary work. </a:t>
            </a:r>
            <a:endParaRPr lang="en-US" dirty="0">
              <a:ea typeface="Calibri"/>
              <a:cs typeface="Calibri"/>
            </a:endParaRPr>
          </a:p>
          <a:p>
            <a:pPr marL="0" marR="0"/>
            <a:r>
              <a:rPr lang="en-US" dirty="0">
                <a:effectLst/>
              </a:rPr>
              <a:t>Each participant will receive training materials, toolkits, and resource guides to support their skill development. After the training, women are linked to job opportunities and supported in starting and running their own businesses. </a:t>
            </a:r>
            <a:endParaRPr lang="en-US" dirty="0">
              <a:effectLst/>
              <a:ea typeface="Calibri"/>
              <a:cs typeface="Calibri"/>
            </a:endParaRPr>
          </a:p>
          <a:p>
            <a:r>
              <a:rPr lang="en-US" dirty="0">
                <a:effectLst/>
              </a:rPr>
              <a:t>In the first year of this two-year project, Clean Start Africa will recruit and train 400 women. In year two, the program will expand training, provide mentorship, and link the women to job opportunities</a:t>
            </a:r>
            <a:r>
              <a:rPr lang="en-US" dirty="0"/>
              <a:t> and entrepreneurship</a:t>
            </a:r>
            <a:r>
              <a:rPr lang="en-US" dirty="0">
                <a:effectLst/>
              </a:rPr>
              <a:t>. </a:t>
            </a:r>
            <a:r>
              <a:rPr lang="en-US" dirty="0"/>
              <a:t>The project aims to equip </a:t>
            </a:r>
            <a:r>
              <a:rPr lang="en-US" dirty="0">
                <a:effectLst/>
              </a:rPr>
              <a:t>the </a:t>
            </a:r>
            <a:r>
              <a:rPr lang="en-US" dirty="0"/>
              <a:t>women to secure sustainable livelihoods upon reintegration. The programs offer a lifeline</a:t>
            </a:r>
            <a:r>
              <a:rPr lang="en-US" dirty="0">
                <a:effectLst/>
              </a:rPr>
              <a:t>, </a:t>
            </a:r>
            <a:r>
              <a:rPr lang="en-US" dirty="0"/>
              <a:t>helping women navigate </a:t>
            </a:r>
            <a:r>
              <a:rPr lang="en-US" dirty="0">
                <a:effectLst/>
              </a:rPr>
              <a:t>the </a:t>
            </a:r>
            <a:r>
              <a:rPr lang="en-US" dirty="0"/>
              <a:t>stigma and isolation they face post-release</a:t>
            </a:r>
            <a:r>
              <a:rPr lang="en-US" dirty="0">
                <a:effectLst/>
              </a:rPr>
              <a:t>.</a:t>
            </a:r>
            <a:endParaRPr lang="en-US" dirty="0">
              <a:effectLst/>
              <a:ea typeface="Calibri"/>
              <a:cs typeface="Calibri"/>
            </a:endParaRPr>
          </a:p>
          <a:p>
            <a:pPr marL="0"/>
            <a:r>
              <a:rPr lang="en-US" b="1" dirty="0">
                <a:effectLst/>
              </a:rPr>
              <a:t> </a:t>
            </a:r>
            <a:endParaRPr lang="en-US" dirty="0">
              <a:effectLst/>
            </a:endParaRPr>
          </a:p>
          <a:p>
            <a:pPr marL="0"/>
            <a:r>
              <a:rPr lang="en-US" b="1" dirty="0">
                <a:effectLst/>
              </a:rPr>
              <a:t>Psychological support:</a:t>
            </a:r>
            <a:r>
              <a:rPr lang="en-US" dirty="0">
                <a:effectLst/>
              </a:rPr>
              <a:t> To address participants’ mental health needs, Clean Start Africa will offer </a:t>
            </a:r>
            <a:r>
              <a:rPr lang="en-US" b="1" dirty="0">
                <a:effectLst/>
              </a:rPr>
              <a:t>50 group therapy sessions and 100 individual counseling sessions</a:t>
            </a:r>
            <a:r>
              <a:rPr lang="en-US" dirty="0">
                <a:effectLst/>
              </a:rPr>
              <a:t>.</a:t>
            </a:r>
            <a:endParaRPr lang="en-US" dirty="0">
              <a:effectLst/>
              <a:ea typeface="Calibri"/>
              <a:cs typeface="Calibri"/>
            </a:endParaRPr>
          </a:p>
          <a:p>
            <a:pPr marL="0"/>
            <a:r>
              <a:rPr lang="en-US" b="1" dirty="0">
                <a:effectLst/>
              </a:rPr>
              <a:t> </a:t>
            </a:r>
            <a:endParaRPr lang="en-US" dirty="0">
              <a:effectLst/>
            </a:endParaRPr>
          </a:p>
          <a:p>
            <a:r>
              <a:rPr lang="en-US" b="1" dirty="0">
                <a:effectLst/>
              </a:rPr>
              <a:t>Advocacy:</a:t>
            </a:r>
            <a:r>
              <a:rPr lang="en-US" dirty="0">
                <a:effectLst/>
              </a:rPr>
              <a:t> Women receive continuous mentorship and </a:t>
            </a:r>
            <a:r>
              <a:rPr lang="en-US" dirty="0"/>
              <a:t>Clean Start Africa advocates </a:t>
            </a:r>
            <a:r>
              <a:rPr lang="en-US" dirty="0">
                <a:effectLst/>
              </a:rPr>
              <a:t>for policies supporting reintegration. This amplifies stories of resilience, hope, and change among formerly imprisoned women, pushing for policy changes and prison reforms. In addition, Clean Start Africa’s work towards gender equality ensures that women have the tools to overcome stigma, isolation, pain, abandonment, and other social challenges to live with dignity.</a:t>
            </a:r>
            <a:endParaRPr lang="en-US" dirty="0">
              <a:effectLst/>
              <a:ea typeface="Calibri"/>
              <a:cs typeface="Calibri"/>
            </a:endParaRPr>
          </a:p>
          <a:p>
            <a:r>
              <a:rPr lang="en-US" dirty="0">
                <a:effectLst/>
              </a:rPr>
              <a:t> </a:t>
            </a:r>
            <a:endParaRPr lang="en-US" dirty="0">
              <a:ea typeface="Calibri"/>
              <a:cs typeface="Calibri"/>
            </a:endParaRPr>
          </a:p>
          <a:p>
            <a:pPr>
              <a:lnSpc>
                <a:spcPct val="110000"/>
              </a:lnSpc>
              <a:spcAft>
                <a:spcPts val="1200"/>
              </a:spcAft>
            </a:pPr>
            <a:r>
              <a:rPr lang="en-US" dirty="0"/>
              <a:t>This program will have a direct impact on 600 women and girls and an indirect impact on 2,400 women and girls.</a:t>
            </a:r>
            <a:endParaRPr lang="en-US" dirty="0">
              <a:ea typeface="Calibri"/>
              <a:cs typeface="Calibri"/>
            </a:endParaRPr>
          </a:p>
          <a:p>
            <a:r>
              <a:rPr lang="en-US" dirty="0"/>
              <a:t>d an indirect impact on 2,400 women and girls.</a:t>
            </a:r>
            <a:endParaRPr lang="en-US" dirty="0">
              <a:effectLst/>
              <a:ea typeface="Calibri"/>
              <a:cs typeface="Calibri"/>
            </a:endParaRPr>
          </a:p>
          <a:p>
            <a:pPr marL="0" marR="0" lvl="0" indent="0" algn="l" defTabSz="914400">
              <a:lnSpc>
                <a:spcPct val="110000"/>
              </a:lnSpc>
              <a:spcBef>
                <a:spcPts val="0"/>
              </a:spcBef>
              <a:spcAft>
                <a:spcPts val="1200"/>
              </a:spcAft>
              <a:buClrTx/>
              <a:buSzTx/>
              <a:buFontTx/>
              <a:buNone/>
              <a:tabLst/>
              <a:defRPr/>
            </a:pPr>
            <a:endParaRPr lang="en-US" sz="1800" dirty="0">
              <a:latin typeface="Arial"/>
              <a:cs typeface="Arial"/>
            </a:endParaRPr>
          </a:p>
        </p:txBody>
      </p:sp>
    </p:spTree>
    <p:extLst>
      <p:ext uri="{BB962C8B-B14F-4D97-AF65-F5344CB8AC3E}">
        <p14:creationId xmlns:p14="http://schemas.microsoft.com/office/powerpoint/2010/main" val="898028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DE864A7D-4F89-4359-B4A7-FEF9AC2B62D6}" type="slidenum">
              <a:rPr lang="en-US" smtClean="0"/>
              <a:t>8</a:t>
            </a:fld>
            <a:endParaRPr lang="en-US" dirty="0"/>
          </a:p>
        </p:txBody>
      </p:sp>
      <p:sp>
        <p:nvSpPr>
          <p:cNvPr id="3" name="Notes Placeholder 2">
            <a:extLst>
              <a:ext uri="{FF2B5EF4-FFF2-40B4-BE49-F238E27FC236}">
                <a16:creationId xmlns:a16="http://schemas.microsoft.com/office/drawing/2014/main" id="{D9B20037-D3DE-101E-B181-C63CC24EB5CA}"/>
              </a:ext>
            </a:extLst>
          </p:cNvPr>
          <p:cNvSpPr>
            <a:spLocks noGrp="1"/>
          </p:cNvSpPr>
          <p:nvPr>
            <p:ph type="body" idx="1"/>
          </p:nvPr>
        </p:nvSpPr>
        <p:spPr/>
        <p:txBody>
          <a:bodyPr/>
          <a:lstStyle/>
          <a:p>
            <a:pPr marL="0" marR="0">
              <a:lnSpc>
                <a:spcPct val="110000"/>
              </a:lnSpc>
              <a:spcAft>
                <a:spcPts val="1200"/>
              </a:spcAft>
            </a:pPr>
            <a:r>
              <a:rPr lang="en-US" sz="1800" dirty="0">
                <a:effectLst/>
                <a:latin typeface="Arial" panose="020B0604020202020204" pitchFamily="34" charset="0"/>
                <a:ea typeface="Arial" panose="020B0604020202020204" pitchFamily="34" charset="0"/>
                <a:cs typeface="Times New Roman" panose="02020603050405020304" pitchFamily="18" charset="0"/>
              </a:rPr>
              <a:t>We love that this project works directly with women in prison or recently released, helping them obtain gainful employment and increased self-esteem. Notably, the incarceration of many women imprisoned in Kenya is directly related to poverty.</a:t>
            </a:r>
          </a:p>
        </p:txBody>
      </p:sp>
    </p:spTree>
    <p:extLst>
      <p:ext uri="{BB962C8B-B14F-4D97-AF65-F5344CB8AC3E}">
        <p14:creationId xmlns:p14="http://schemas.microsoft.com/office/powerpoint/2010/main" val="11020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FE258-59C2-BE46-B8F6-263C565986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69972D-B557-EBF1-61A7-D413AABFB61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C6B847-EC12-0CD2-B20D-B86D9CABD769}"/>
              </a:ext>
            </a:extLst>
          </p:cNvPr>
          <p:cNvSpPr>
            <a:spLocks noGrp="1"/>
          </p:cNvSpPr>
          <p:nvPr>
            <p:ph type="body" idx="1"/>
          </p:nvPr>
        </p:nvSpPr>
        <p:spPr/>
        <p:txBody>
          <a:bodyPr/>
          <a:lstStyle/>
          <a:p>
            <a:pPr>
              <a:lnSpc>
                <a:spcPct val="110000"/>
              </a:lnSpc>
              <a:defRPr/>
            </a:pPr>
            <a:endParaRPr lang="en-US" i="1"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57B105F-8AC1-F8A5-DF85-76988174FDEF}"/>
              </a:ext>
            </a:extLst>
          </p:cNvPr>
          <p:cNvSpPr>
            <a:spLocks noGrp="1"/>
          </p:cNvSpPr>
          <p:nvPr>
            <p:ph type="sldNum" sz="quarter" idx="5"/>
          </p:nvPr>
        </p:nvSpPr>
        <p:spPr/>
        <p:txBody>
          <a:bodyPr/>
          <a:lstStyle/>
          <a:p>
            <a:fld id="{DE864A7D-4F89-4359-B4A7-FEF9AC2B62D6}" type="slidenum">
              <a:rPr lang="en-US" smtClean="0"/>
              <a:t>9</a:t>
            </a:fld>
            <a:endParaRPr lang="en-US" dirty="0"/>
          </a:p>
        </p:txBody>
      </p:sp>
    </p:spTree>
    <p:extLst>
      <p:ext uri="{BB962C8B-B14F-4D97-AF65-F5344CB8AC3E}">
        <p14:creationId xmlns:p14="http://schemas.microsoft.com/office/powerpoint/2010/main" val="78898271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microsoft.com/office/2007/relationships/hdphoto" Target="../media/hdphoto2.wdp"/></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microsoft.com/office/2007/relationships/hdphoto" Target="../media/hdphoto2.wdp"/></Relationships>
</file>

<file path=ppt/slideLayouts/_rels/slideLayout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microsoft.com/office/2007/relationships/hdphoto" Target="../media/hdphoto2.wdp"/></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Slide 1">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D0B6D1C3-F725-6948-9BDF-50E66B069391}"/>
              </a:ext>
            </a:extLst>
          </p:cNvPr>
          <p:cNvSpPr/>
          <p:nvPr userDrawn="1"/>
        </p:nvSpPr>
        <p:spPr>
          <a:xfrm>
            <a:off x="-3429000" y="0"/>
            <a:ext cx="6858000" cy="6858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Shape&#10;&#10;Description automatically generated with medium confidence">
            <a:extLst>
              <a:ext uri="{FF2B5EF4-FFF2-40B4-BE49-F238E27FC236}">
                <a16:creationId xmlns:a16="http://schemas.microsoft.com/office/drawing/2014/main" id="{767861D9-66D6-FB4A-B622-7918DB032014}"/>
              </a:ext>
            </a:extLst>
          </p:cNvPr>
          <p:cNvPicPr>
            <a:picLocks noChangeAspect="1"/>
          </p:cNvPicPr>
          <p:nvPr userDrawn="1"/>
        </p:nvPicPr>
        <p:blipFill rotWithShape="1">
          <a:blip r:embed="rId2" cstate="email">
            <a:alphaModFix amt="5000"/>
            <a:lum bright="70000" contrast="-70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r="-1260" b="-842"/>
          <a:stretch/>
        </p:blipFill>
        <p:spPr>
          <a:xfrm>
            <a:off x="0" y="219202"/>
            <a:ext cx="3345160" cy="6570921"/>
          </a:xfrm>
          <a:prstGeom prst="rect">
            <a:avLst/>
          </a:prstGeom>
          <a:noFill/>
        </p:spPr>
      </p:pic>
      <p:sp>
        <p:nvSpPr>
          <p:cNvPr id="14" name="Title 1">
            <a:extLst>
              <a:ext uri="{FF2B5EF4-FFF2-40B4-BE49-F238E27FC236}">
                <a16:creationId xmlns:a16="http://schemas.microsoft.com/office/drawing/2014/main" id="{14FFD73A-A22C-B849-92F1-CE00477A70F9}"/>
              </a:ext>
            </a:extLst>
          </p:cNvPr>
          <p:cNvSpPr>
            <a:spLocks noGrp="1"/>
          </p:cNvSpPr>
          <p:nvPr>
            <p:ph type="ctrTitle"/>
          </p:nvPr>
        </p:nvSpPr>
        <p:spPr>
          <a:xfrm>
            <a:off x="3949256" y="3908695"/>
            <a:ext cx="7492672" cy="793920"/>
          </a:xfrm>
          <a:prstGeom prst="rect">
            <a:avLst/>
          </a:prstGeom>
        </p:spPr>
        <p:txBody>
          <a:bodyPr anchor="t">
            <a:normAutofit/>
          </a:bodyPr>
          <a:lstStyle>
            <a:lvl1pPr algn="l">
              <a:defRPr sz="4000" b="0" i="0">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5" name="Subtitle 2">
            <a:extLst>
              <a:ext uri="{FF2B5EF4-FFF2-40B4-BE49-F238E27FC236}">
                <a16:creationId xmlns:a16="http://schemas.microsoft.com/office/drawing/2014/main" id="{35FD3991-DF44-1445-A473-9CBF805A6B99}"/>
              </a:ext>
            </a:extLst>
          </p:cNvPr>
          <p:cNvSpPr>
            <a:spLocks noGrp="1"/>
          </p:cNvSpPr>
          <p:nvPr>
            <p:ph type="subTitle" idx="1"/>
          </p:nvPr>
        </p:nvSpPr>
        <p:spPr>
          <a:xfrm>
            <a:off x="3949256" y="4745169"/>
            <a:ext cx="7987476" cy="672247"/>
          </a:xfrm>
          <a:prstGeom prst="rect">
            <a:avLst/>
          </a:prstGeom>
        </p:spPr>
        <p:txBody>
          <a:bodyPr>
            <a:normAutofit/>
          </a:bodyPr>
          <a:lstStyle>
            <a:lvl1pPr marL="0" indent="0" algn="l">
              <a:buNone/>
              <a:defRPr sz="28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6" name="Picture 15" descr="Logo&#10;&#10;Description automatically generated">
            <a:extLst>
              <a:ext uri="{FF2B5EF4-FFF2-40B4-BE49-F238E27FC236}">
                <a16:creationId xmlns:a16="http://schemas.microsoft.com/office/drawing/2014/main" id="{92B96C5A-3317-704D-B85A-DFDD17F59B07}"/>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748733" y="1665466"/>
            <a:ext cx="6571955" cy="1914439"/>
          </a:xfrm>
          <a:prstGeom prst="rect">
            <a:avLst/>
          </a:prstGeom>
        </p:spPr>
      </p:pic>
    </p:spTree>
    <p:extLst>
      <p:ext uri="{BB962C8B-B14F-4D97-AF65-F5344CB8AC3E}">
        <p14:creationId xmlns:p14="http://schemas.microsoft.com/office/powerpoint/2010/main" val="3294642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Orange + Image">
    <p:spTree>
      <p:nvGrpSpPr>
        <p:cNvPr id="1" name=""/>
        <p:cNvGrpSpPr/>
        <p:nvPr/>
      </p:nvGrpSpPr>
      <p:grpSpPr>
        <a:xfrm>
          <a:off x="0" y="0"/>
          <a:ext cx="0" cy="0"/>
          <a:chOff x="0" y="0"/>
          <a:chExt cx="0" cy="0"/>
        </a:xfrm>
      </p:grpSpPr>
      <p:pic>
        <p:nvPicPr>
          <p:cNvPr id="13" name="Picture 12" descr="Shape&#10;&#10;Description automatically generated with medium confidence">
            <a:extLst>
              <a:ext uri="{FF2B5EF4-FFF2-40B4-BE49-F238E27FC236}">
                <a16:creationId xmlns:a16="http://schemas.microsoft.com/office/drawing/2014/main" id="{D0561D6B-CFE6-C94D-84BB-BCB12230FC89}"/>
              </a:ext>
            </a:extLst>
          </p:cNvPr>
          <p:cNvPicPr>
            <a:picLocks noChangeAspect="1"/>
          </p:cNvPicPr>
          <p:nvPr userDrawn="1"/>
        </p:nvPicPr>
        <p:blipFill rotWithShape="1">
          <a:blip r:embed="rId2" cstate="email">
            <a:duotone>
              <a:schemeClr val="accent3">
                <a:shade val="45000"/>
                <a:satMod val="135000"/>
              </a:schemeClr>
              <a:prstClr val="white"/>
            </a:duotone>
            <a:alphaModFix amt="6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pic>
        <p:nvPicPr>
          <p:cNvPr id="18" name="Picture 17" descr="Text, logo&#10;&#10;Description automatically generated">
            <a:extLst>
              <a:ext uri="{FF2B5EF4-FFF2-40B4-BE49-F238E27FC236}">
                <a16:creationId xmlns:a16="http://schemas.microsoft.com/office/drawing/2014/main" id="{858B11CB-7E43-A847-8E20-16BCE9D09F30}"/>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9" name="Title 1">
            <a:extLst>
              <a:ext uri="{FF2B5EF4-FFF2-40B4-BE49-F238E27FC236}">
                <a16:creationId xmlns:a16="http://schemas.microsoft.com/office/drawing/2014/main" id="{8E547958-6AF6-5841-9423-874E22BFD0E3}"/>
              </a:ext>
            </a:extLst>
          </p:cNvPr>
          <p:cNvSpPr>
            <a:spLocks noGrp="1"/>
          </p:cNvSpPr>
          <p:nvPr>
            <p:ph type="title"/>
          </p:nvPr>
        </p:nvSpPr>
        <p:spPr>
          <a:xfrm>
            <a:off x="765543" y="365126"/>
            <a:ext cx="6709145" cy="762310"/>
          </a:xfrm>
          <a:prstGeom prst="rect">
            <a:avLst/>
          </a:prstGeom>
        </p:spPr>
        <p:txBody>
          <a:bodyPr/>
          <a:lstStyle>
            <a:lvl1pPr>
              <a:defRPr sz="3800" b="0" i="0">
                <a:solidFill>
                  <a:srgbClr val="FF4A00"/>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8" name="Oval 7">
            <a:extLst>
              <a:ext uri="{FF2B5EF4-FFF2-40B4-BE49-F238E27FC236}">
                <a16:creationId xmlns:a16="http://schemas.microsoft.com/office/drawing/2014/main" id="{AC75D794-A8F5-9B41-B297-17CD839DC81A}"/>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F8A160E0-302D-6142-866B-EFF101F36A16}"/>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0" name="Content Placeholder 2">
            <a:extLst>
              <a:ext uri="{FF2B5EF4-FFF2-40B4-BE49-F238E27FC236}">
                <a16:creationId xmlns:a16="http://schemas.microsoft.com/office/drawing/2014/main" id="{1D578A12-FC74-B449-9D42-F78D270D4363}"/>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7651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Green">
    <p:spTree>
      <p:nvGrpSpPr>
        <p:cNvPr id="1" name=""/>
        <p:cNvGrpSpPr/>
        <p:nvPr/>
      </p:nvGrpSpPr>
      <p:grpSpPr>
        <a:xfrm>
          <a:off x="0" y="0"/>
          <a:ext cx="0" cy="0"/>
          <a:chOff x="0" y="0"/>
          <a:chExt cx="0" cy="0"/>
        </a:xfrm>
      </p:grpSpPr>
      <p:pic>
        <p:nvPicPr>
          <p:cNvPr id="13" name="Picture 12" descr="Shape&#10;&#10;Description automatically generated with medium confidence">
            <a:extLst>
              <a:ext uri="{FF2B5EF4-FFF2-40B4-BE49-F238E27FC236}">
                <a16:creationId xmlns:a16="http://schemas.microsoft.com/office/drawing/2014/main" id="{D0561D6B-CFE6-C94D-84BB-BCB12230FC89}"/>
              </a:ext>
            </a:extLst>
          </p:cNvPr>
          <p:cNvPicPr>
            <a:picLocks noChangeAspect="1"/>
          </p:cNvPicPr>
          <p:nvPr userDrawn="1"/>
        </p:nvPicPr>
        <p:blipFill rotWithShape="1">
          <a:blip r:embed="rId2" cstate="email">
            <a:duotone>
              <a:schemeClr val="accent4">
                <a:shade val="45000"/>
                <a:satMod val="135000"/>
              </a:schemeClr>
              <a:prstClr val="white"/>
            </a:duotone>
            <a:alphaModFix amt="8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pic>
        <p:nvPicPr>
          <p:cNvPr id="18" name="Picture 17" descr="Text, logo&#10;&#10;Description automatically generated">
            <a:extLst>
              <a:ext uri="{FF2B5EF4-FFF2-40B4-BE49-F238E27FC236}">
                <a16:creationId xmlns:a16="http://schemas.microsoft.com/office/drawing/2014/main" id="{858B11CB-7E43-A847-8E20-16BCE9D09F30}"/>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8" name="Title 1">
            <a:extLst>
              <a:ext uri="{FF2B5EF4-FFF2-40B4-BE49-F238E27FC236}">
                <a16:creationId xmlns:a16="http://schemas.microsoft.com/office/drawing/2014/main" id="{2D398C7F-646F-F642-ADDC-9CF94395EBEC}"/>
              </a:ext>
            </a:extLst>
          </p:cNvPr>
          <p:cNvSpPr>
            <a:spLocks noGrp="1"/>
          </p:cNvSpPr>
          <p:nvPr>
            <p:ph type="title"/>
          </p:nvPr>
        </p:nvSpPr>
        <p:spPr>
          <a:xfrm>
            <a:off x="765544" y="365126"/>
            <a:ext cx="10679062" cy="762310"/>
          </a:xfrm>
          <a:prstGeom prst="rect">
            <a:avLst/>
          </a:prstGeom>
        </p:spPr>
        <p:txBody>
          <a:bodyPr/>
          <a:lstStyle>
            <a:lvl1pPr>
              <a:defRPr sz="3800" b="0" i="0">
                <a:solidFill>
                  <a:schemeClr val="accent4">
                    <a:lumMod val="75000"/>
                  </a:schemeClr>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0" name="Oval 9">
            <a:extLst>
              <a:ext uri="{FF2B5EF4-FFF2-40B4-BE49-F238E27FC236}">
                <a16:creationId xmlns:a16="http://schemas.microsoft.com/office/drawing/2014/main" id="{A21B7830-6EF9-6142-B8A0-2C632D9C69FC}"/>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a:extLst>
              <a:ext uri="{FF2B5EF4-FFF2-40B4-BE49-F238E27FC236}">
                <a16:creationId xmlns:a16="http://schemas.microsoft.com/office/drawing/2014/main" id="{851EE712-E9EA-6140-BA9F-0B210C67D125}"/>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2" name="Content Placeholder 2">
            <a:extLst>
              <a:ext uri="{FF2B5EF4-FFF2-40B4-BE49-F238E27FC236}">
                <a16:creationId xmlns:a16="http://schemas.microsoft.com/office/drawing/2014/main" id="{82A1EC73-6B4D-2949-A7DB-FB18B1346E0E}"/>
              </a:ext>
            </a:extLst>
          </p:cNvPr>
          <p:cNvSpPr>
            <a:spLocks noGrp="1"/>
          </p:cNvSpPr>
          <p:nvPr>
            <p:ph idx="1" hasCustomPrompt="1"/>
          </p:nvPr>
        </p:nvSpPr>
        <p:spPr>
          <a:xfrm>
            <a:off x="765544" y="1368735"/>
            <a:ext cx="1067906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66999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Green + Image">
    <p:spTree>
      <p:nvGrpSpPr>
        <p:cNvPr id="1" name=""/>
        <p:cNvGrpSpPr/>
        <p:nvPr/>
      </p:nvGrpSpPr>
      <p:grpSpPr>
        <a:xfrm>
          <a:off x="0" y="0"/>
          <a:ext cx="0" cy="0"/>
          <a:chOff x="0" y="0"/>
          <a:chExt cx="0" cy="0"/>
        </a:xfrm>
      </p:grpSpPr>
      <p:pic>
        <p:nvPicPr>
          <p:cNvPr id="13" name="Picture 12" descr="Shape&#10;&#10;Description automatically generated with medium confidence">
            <a:extLst>
              <a:ext uri="{FF2B5EF4-FFF2-40B4-BE49-F238E27FC236}">
                <a16:creationId xmlns:a16="http://schemas.microsoft.com/office/drawing/2014/main" id="{D0561D6B-CFE6-C94D-84BB-BCB12230FC89}"/>
              </a:ext>
            </a:extLst>
          </p:cNvPr>
          <p:cNvPicPr>
            <a:picLocks noChangeAspect="1"/>
          </p:cNvPicPr>
          <p:nvPr userDrawn="1"/>
        </p:nvPicPr>
        <p:blipFill rotWithShape="1">
          <a:blip r:embed="rId2" cstate="email">
            <a:duotone>
              <a:schemeClr val="accent4">
                <a:shade val="45000"/>
                <a:satMod val="135000"/>
              </a:schemeClr>
              <a:prstClr val="white"/>
            </a:duotone>
            <a:alphaModFix amt="8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pic>
        <p:nvPicPr>
          <p:cNvPr id="18" name="Picture 17" descr="Text, logo&#10;&#10;Description automatically generated">
            <a:extLst>
              <a:ext uri="{FF2B5EF4-FFF2-40B4-BE49-F238E27FC236}">
                <a16:creationId xmlns:a16="http://schemas.microsoft.com/office/drawing/2014/main" id="{858B11CB-7E43-A847-8E20-16BCE9D09F30}"/>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8" name="Title 1">
            <a:extLst>
              <a:ext uri="{FF2B5EF4-FFF2-40B4-BE49-F238E27FC236}">
                <a16:creationId xmlns:a16="http://schemas.microsoft.com/office/drawing/2014/main" id="{2D398C7F-646F-F642-ADDC-9CF94395EBEC}"/>
              </a:ext>
            </a:extLst>
          </p:cNvPr>
          <p:cNvSpPr>
            <a:spLocks noGrp="1"/>
          </p:cNvSpPr>
          <p:nvPr>
            <p:ph type="title"/>
          </p:nvPr>
        </p:nvSpPr>
        <p:spPr>
          <a:xfrm>
            <a:off x="765544" y="365126"/>
            <a:ext cx="6964326" cy="762310"/>
          </a:xfrm>
          <a:prstGeom prst="rect">
            <a:avLst/>
          </a:prstGeom>
        </p:spPr>
        <p:txBody>
          <a:bodyPr/>
          <a:lstStyle>
            <a:lvl1pPr>
              <a:defRPr sz="3800" b="0" i="0">
                <a:solidFill>
                  <a:schemeClr val="accent4">
                    <a:lumMod val="75000"/>
                  </a:schemeClr>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0" name="Oval 9">
            <a:extLst>
              <a:ext uri="{FF2B5EF4-FFF2-40B4-BE49-F238E27FC236}">
                <a16:creationId xmlns:a16="http://schemas.microsoft.com/office/drawing/2014/main" id="{D0F16D5E-1958-3D43-9A94-0961BBA8B880}"/>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a:extLst>
              <a:ext uri="{FF2B5EF4-FFF2-40B4-BE49-F238E27FC236}">
                <a16:creationId xmlns:a16="http://schemas.microsoft.com/office/drawing/2014/main" id="{F1F74D71-55C1-A74A-901B-0E87B51C4891}"/>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2" name="Content Placeholder 2">
            <a:extLst>
              <a:ext uri="{FF2B5EF4-FFF2-40B4-BE49-F238E27FC236}">
                <a16:creationId xmlns:a16="http://schemas.microsoft.com/office/drawing/2014/main" id="{26C0026A-0A87-3346-9159-E79FAABB93A3}"/>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6723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Dark">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ED3A902-08E6-4940-8AB6-BBBA10A4C2C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pic>
        <p:nvPicPr>
          <p:cNvPr id="11" name="Picture 10" descr="Shape&#10;&#10;Description automatically generated with medium confidence">
            <a:extLst>
              <a:ext uri="{FF2B5EF4-FFF2-40B4-BE49-F238E27FC236}">
                <a16:creationId xmlns:a16="http://schemas.microsoft.com/office/drawing/2014/main" id="{9ED4791B-E88B-EC40-A89A-A7B2AFE41FD4}"/>
              </a:ext>
            </a:extLst>
          </p:cNvPr>
          <p:cNvPicPr>
            <a:picLocks noChangeAspect="1"/>
          </p:cNvPicPr>
          <p:nvPr userDrawn="1"/>
        </p:nvPicPr>
        <p:blipFill rotWithShape="1">
          <a:blip r:embed="rId3" cstate="email">
            <a:alphaModFix amt="5000"/>
            <a:lum bright="70000" contrast="-70000"/>
            <a:extLst>
              <a:ext uri="{BEBA8EAE-BF5A-486C-A8C5-ECC9F3942E4B}">
                <a14:imgProps xmlns:a14="http://schemas.microsoft.com/office/drawing/2010/main">
                  <a14:imgLayer r:embed="rId4">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sp>
        <p:nvSpPr>
          <p:cNvPr id="8" name="Title 1">
            <a:extLst>
              <a:ext uri="{FF2B5EF4-FFF2-40B4-BE49-F238E27FC236}">
                <a16:creationId xmlns:a16="http://schemas.microsoft.com/office/drawing/2014/main" id="{39D101DC-63B4-3F48-BE78-C27B22BFECDC}"/>
              </a:ext>
            </a:extLst>
          </p:cNvPr>
          <p:cNvSpPr>
            <a:spLocks noGrp="1"/>
          </p:cNvSpPr>
          <p:nvPr>
            <p:ph type="title"/>
          </p:nvPr>
        </p:nvSpPr>
        <p:spPr>
          <a:xfrm>
            <a:off x="765545" y="365126"/>
            <a:ext cx="10679062" cy="762310"/>
          </a:xfrm>
          <a:prstGeom prst="rect">
            <a:avLst/>
          </a:prstGeom>
        </p:spPr>
        <p:txBody>
          <a:bodyPr/>
          <a:lstStyle>
            <a:lvl1pPr>
              <a:defRPr sz="3800" b="0" i="0">
                <a:solidFill>
                  <a:schemeClr val="bg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3" name="Oval 12">
            <a:extLst>
              <a:ext uri="{FF2B5EF4-FFF2-40B4-BE49-F238E27FC236}">
                <a16:creationId xmlns:a16="http://schemas.microsoft.com/office/drawing/2014/main" id="{1094124E-041B-484D-839A-5EE93347F6B3}"/>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5">
            <a:extLst>
              <a:ext uri="{FF2B5EF4-FFF2-40B4-BE49-F238E27FC236}">
                <a16:creationId xmlns:a16="http://schemas.microsoft.com/office/drawing/2014/main" id="{58A274B5-3EF2-5F47-A5C2-8A4F31EB5443}"/>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5" name="Content Placeholder 2">
            <a:extLst>
              <a:ext uri="{FF2B5EF4-FFF2-40B4-BE49-F238E27FC236}">
                <a16:creationId xmlns:a16="http://schemas.microsoft.com/office/drawing/2014/main" id="{3C1096C4-4437-0640-83EE-F06910424361}"/>
              </a:ext>
            </a:extLst>
          </p:cNvPr>
          <p:cNvSpPr>
            <a:spLocks noGrp="1"/>
          </p:cNvSpPr>
          <p:nvPr>
            <p:ph idx="1" hasCustomPrompt="1"/>
          </p:nvPr>
        </p:nvSpPr>
        <p:spPr>
          <a:xfrm>
            <a:off x="765544" y="1368735"/>
            <a:ext cx="10679062" cy="4746315"/>
          </a:xfrm>
          <a:prstGeom prst="rect">
            <a:avLst/>
          </a:prstGeom>
        </p:spPr>
        <p:txBody>
          <a:bodyPr/>
          <a:lstStyle>
            <a:lvl1pPr marL="0" indent="0">
              <a:lnSpc>
                <a:spcPts val="2400"/>
              </a:lnSpc>
              <a:buNone/>
              <a:defRPr sz="2400" b="0" i="0">
                <a:solidFill>
                  <a:schemeClr val="bg1"/>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chemeClr val="bg1"/>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1192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Dark + Imag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ED3A902-08E6-4940-8AB6-BBBA10A4C2C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pic>
        <p:nvPicPr>
          <p:cNvPr id="11" name="Picture 10" descr="Shape&#10;&#10;Description automatically generated with medium confidence">
            <a:extLst>
              <a:ext uri="{FF2B5EF4-FFF2-40B4-BE49-F238E27FC236}">
                <a16:creationId xmlns:a16="http://schemas.microsoft.com/office/drawing/2014/main" id="{9ED4791B-E88B-EC40-A89A-A7B2AFE41FD4}"/>
              </a:ext>
            </a:extLst>
          </p:cNvPr>
          <p:cNvPicPr>
            <a:picLocks noChangeAspect="1"/>
          </p:cNvPicPr>
          <p:nvPr userDrawn="1"/>
        </p:nvPicPr>
        <p:blipFill rotWithShape="1">
          <a:blip r:embed="rId3" cstate="email">
            <a:alphaModFix amt="5000"/>
            <a:lum bright="70000" contrast="-70000"/>
            <a:extLst>
              <a:ext uri="{BEBA8EAE-BF5A-486C-A8C5-ECC9F3942E4B}">
                <a14:imgProps xmlns:a14="http://schemas.microsoft.com/office/drawing/2010/main">
                  <a14:imgLayer r:embed="rId4">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sp>
        <p:nvSpPr>
          <p:cNvPr id="8" name="Title 1">
            <a:extLst>
              <a:ext uri="{FF2B5EF4-FFF2-40B4-BE49-F238E27FC236}">
                <a16:creationId xmlns:a16="http://schemas.microsoft.com/office/drawing/2014/main" id="{39D101DC-63B4-3F48-BE78-C27B22BFECDC}"/>
              </a:ext>
            </a:extLst>
          </p:cNvPr>
          <p:cNvSpPr>
            <a:spLocks noGrp="1"/>
          </p:cNvSpPr>
          <p:nvPr>
            <p:ph type="title"/>
          </p:nvPr>
        </p:nvSpPr>
        <p:spPr>
          <a:xfrm>
            <a:off x="765543" y="365126"/>
            <a:ext cx="6687879" cy="762310"/>
          </a:xfrm>
          <a:prstGeom prst="rect">
            <a:avLst/>
          </a:prstGeom>
        </p:spPr>
        <p:txBody>
          <a:bodyPr/>
          <a:lstStyle>
            <a:lvl1pPr>
              <a:defRPr sz="3800" b="0" i="0">
                <a:solidFill>
                  <a:schemeClr val="bg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4" name="Oval 13">
            <a:extLst>
              <a:ext uri="{FF2B5EF4-FFF2-40B4-BE49-F238E27FC236}">
                <a16:creationId xmlns:a16="http://schemas.microsoft.com/office/drawing/2014/main" id="{A1C87B22-4130-EC46-926B-A150664A2C17}"/>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a:extLst>
              <a:ext uri="{FF2B5EF4-FFF2-40B4-BE49-F238E27FC236}">
                <a16:creationId xmlns:a16="http://schemas.microsoft.com/office/drawing/2014/main" id="{3158CD07-EEA8-E640-B1E1-32A847039177}"/>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6" name="Content Placeholder 2">
            <a:extLst>
              <a:ext uri="{FF2B5EF4-FFF2-40B4-BE49-F238E27FC236}">
                <a16:creationId xmlns:a16="http://schemas.microsoft.com/office/drawing/2014/main" id="{35AB2612-CE67-884D-94AD-9B5D905A7F69}"/>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chemeClr val="bg1"/>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chemeClr val="bg1"/>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5636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 Dark + Background">
    <p:spTree>
      <p:nvGrpSpPr>
        <p:cNvPr id="1" name=""/>
        <p:cNvGrpSpPr/>
        <p:nvPr/>
      </p:nvGrpSpPr>
      <p:grpSpPr>
        <a:xfrm>
          <a:off x="0" y="0"/>
          <a:ext cx="0" cy="0"/>
          <a:chOff x="0" y="0"/>
          <a:chExt cx="0" cy="0"/>
        </a:xfrm>
      </p:grpSpPr>
      <p:pic>
        <p:nvPicPr>
          <p:cNvPr id="16" name="Picture 15" descr="Shape&#10;&#10;Description automatically generated with medium confidence">
            <a:extLst>
              <a:ext uri="{FF2B5EF4-FFF2-40B4-BE49-F238E27FC236}">
                <a16:creationId xmlns:a16="http://schemas.microsoft.com/office/drawing/2014/main" id="{BEBC3B94-EA80-AB47-A2CD-3AABE62F183C}"/>
              </a:ext>
            </a:extLst>
          </p:cNvPr>
          <p:cNvPicPr>
            <a:picLocks noChangeAspect="1"/>
          </p:cNvPicPr>
          <p:nvPr userDrawn="1"/>
        </p:nvPicPr>
        <p:blipFill rotWithShape="1">
          <a:blip r:embed="rId2" cstate="email">
            <a:alphaModFix amt="5000"/>
            <a:lum bright="70000" contrast="-70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sp>
        <p:nvSpPr>
          <p:cNvPr id="12" name="Title 1">
            <a:extLst>
              <a:ext uri="{FF2B5EF4-FFF2-40B4-BE49-F238E27FC236}">
                <a16:creationId xmlns:a16="http://schemas.microsoft.com/office/drawing/2014/main" id="{2183E695-72EC-2C4B-A951-6A10894158C6}"/>
              </a:ext>
            </a:extLst>
          </p:cNvPr>
          <p:cNvSpPr>
            <a:spLocks noGrp="1"/>
          </p:cNvSpPr>
          <p:nvPr>
            <p:ph type="title"/>
          </p:nvPr>
        </p:nvSpPr>
        <p:spPr>
          <a:xfrm>
            <a:off x="765543" y="365126"/>
            <a:ext cx="6645349" cy="762310"/>
          </a:xfrm>
          <a:prstGeom prst="rect">
            <a:avLst/>
          </a:prstGeom>
        </p:spPr>
        <p:txBody>
          <a:bodyPr/>
          <a:lstStyle>
            <a:lvl1pPr>
              <a:defRPr sz="3800" b="0" i="0">
                <a:solidFill>
                  <a:schemeClr val="bg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pic>
        <p:nvPicPr>
          <p:cNvPr id="15" name="Picture 14">
            <a:extLst>
              <a:ext uri="{FF2B5EF4-FFF2-40B4-BE49-F238E27FC236}">
                <a16:creationId xmlns:a16="http://schemas.microsoft.com/office/drawing/2014/main" id="{37DF2BD0-20FD-6342-96EC-BBABE9322E5F}"/>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17" name="Oval 16">
            <a:extLst>
              <a:ext uri="{FF2B5EF4-FFF2-40B4-BE49-F238E27FC236}">
                <a16:creationId xmlns:a16="http://schemas.microsoft.com/office/drawing/2014/main" id="{4B979B37-6C74-914B-8B8E-D8241FB8DC95}"/>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Slide Number Placeholder 5">
            <a:extLst>
              <a:ext uri="{FF2B5EF4-FFF2-40B4-BE49-F238E27FC236}">
                <a16:creationId xmlns:a16="http://schemas.microsoft.com/office/drawing/2014/main" id="{06B26A89-1385-6946-A398-E62459056390}"/>
              </a:ext>
            </a:extLst>
          </p:cNvPr>
          <p:cNvSpPr>
            <a:spLocks noGrp="1"/>
          </p:cNvSpPr>
          <p:nvPr>
            <p:ph type="sldNum" sz="quarter" idx="12"/>
          </p:nvPr>
        </p:nvSpPr>
        <p:spPr>
          <a:xfrm>
            <a:off x="11444606" y="6376399"/>
            <a:ext cx="492125" cy="274324"/>
          </a:xfrm>
        </p:spPr>
        <p:txBody>
          <a:bodyPr/>
          <a:lstStyle>
            <a:lvl1pPr>
              <a:defRPr>
                <a:solidFill>
                  <a:schemeClr val="bg1"/>
                </a:solidFill>
                <a:latin typeface="Roboto" panose="02000000000000000000" pitchFamily="2" charset="0"/>
                <a:ea typeface="Roboto" panose="02000000000000000000" pitchFamily="2" charset="0"/>
              </a:defRPr>
            </a:lvl1pPr>
          </a:lstStyle>
          <a:p>
            <a:fld id="{CDCB46B4-79E8-1449-8D45-8ACF439F73AA}" type="slidenum">
              <a:rPr lang="en-US" smtClean="0"/>
              <a:pPr/>
              <a:t>‹#›</a:t>
            </a:fld>
            <a:endParaRPr lang="en-US" dirty="0"/>
          </a:p>
        </p:txBody>
      </p:sp>
      <p:sp>
        <p:nvSpPr>
          <p:cNvPr id="21" name="Oval 20">
            <a:extLst>
              <a:ext uri="{FF2B5EF4-FFF2-40B4-BE49-F238E27FC236}">
                <a16:creationId xmlns:a16="http://schemas.microsoft.com/office/drawing/2014/main" id="{E108B4A9-09EF-8945-A6AA-7F0450EF816F}"/>
              </a:ext>
            </a:extLst>
          </p:cNvPr>
          <p:cNvSpPr/>
          <p:nvPr userDrawn="1"/>
        </p:nvSpPr>
        <p:spPr>
          <a:xfrm>
            <a:off x="6687879" y="-722477"/>
            <a:ext cx="8803758" cy="88037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Content Placeholder 2">
            <a:extLst>
              <a:ext uri="{FF2B5EF4-FFF2-40B4-BE49-F238E27FC236}">
                <a16:creationId xmlns:a16="http://schemas.microsoft.com/office/drawing/2014/main" id="{03AD38AB-7F74-B14C-983E-A48C142BBEAC}"/>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chemeClr val="bg1"/>
                </a:solidFill>
                <a:latin typeface="Arial" panose="020B0604020202020204" pitchFamily="34" charset="0"/>
                <a:ea typeface="Roboto" panose="02000000000000000000" pitchFamily="2" charset="0"/>
                <a:cs typeface="Arial" panose="020B0604020202020204" pitchFamily="34" charset="0"/>
              </a:defRPr>
            </a:lvl1pPr>
            <a:lvl2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4754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Divider Slide 1 (Pattern)">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53085F7-10FB-514C-9E1C-83BC79E2FF6F}"/>
              </a:ext>
            </a:extLst>
          </p:cNvPr>
          <p:cNvGrpSpPr/>
          <p:nvPr userDrawn="1"/>
        </p:nvGrpSpPr>
        <p:grpSpPr>
          <a:xfrm>
            <a:off x="0" y="-9657"/>
            <a:ext cx="12192000" cy="6867657"/>
            <a:chOff x="0" y="-9657"/>
            <a:chExt cx="12192000" cy="6867657"/>
          </a:xfrm>
        </p:grpSpPr>
        <p:pic>
          <p:nvPicPr>
            <p:cNvPr id="9" name="Picture 8">
              <a:extLst>
                <a:ext uri="{FF2B5EF4-FFF2-40B4-BE49-F238E27FC236}">
                  <a16:creationId xmlns:a16="http://schemas.microsoft.com/office/drawing/2014/main" id="{C22F153C-EDF2-D845-A7D9-B1FEC3961A97}"/>
                </a:ext>
              </a:extLst>
            </p:cNvPr>
            <p:cNvPicPr>
              <a:picLocks noChangeAspect="1"/>
            </p:cNvPicPr>
            <p:nvPr userDrawn="1"/>
          </p:nvPicPr>
          <p:blipFill rotWithShape="1">
            <a:blip r:embed="rId2" cstate="email">
              <a:alphaModFix amt="5000"/>
              <a:extLst>
                <a:ext uri="{28A0092B-C50C-407E-A947-70E740481C1C}">
                  <a14:useLocalDpi xmlns:a14="http://schemas.microsoft.com/office/drawing/2010/main"/>
                </a:ext>
              </a:extLst>
            </a:blip>
            <a:srcRect/>
            <a:stretch/>
          </p:blipFill>
          <p:spPr>
            <a:xfrm>
              <a:off x="0" y="3429000"/>
              <a:ext cx="6096000" cy="3429000"/>
            </a:xfrm>
            <a:prstGeom prst="rect">
              <a:avLst/>
            </a:prstGeom>
          </p:spPr>
        </p:pic>
        <p:pic>
          <p:nvPicPr>
            <p:cNvPr id="10" name="Picture 9">
              <a:extLst>
                <a:ext uri="{FF2B5EF4-FFF2-40B4-BE49-F238E27FC236}">
                  <a16:creationId xmlns:a16="http://schemas.microsoft.com/office/drawing/2014/main" id="{B8921B9C-A5E0-4A42-BD2B-6821A9B05A3A}"/>
                </a:ext>
              </a:extLst>
            </p:cNvPr>
            <p:cNvPicPr>
              <a:picLocks noChangeAspect="1"/>
            </p:cNvPicPr>
            <p:nvPr userDrawn="1"/>
          </p:nvPicPr>
          <p:blipFill rotWithShape="1">
            <a:blip r:embed="rId3" cstate="email">
              <a:alphaModFix amt="5000"/>
              <a:extLst>
                <a:ext uri="{28A0092B-C50C-407E-A947-70E740481C1C}">
                  <a14:useLocalDpi xmlns:a14="http://schemas.microsoft.com/office/drawing/2010/main"/>
                </a:ext>
              </a:extLst>
            </a:blip>
            <a:srcRect/>
            <a:stretch/>
          </p:blipFill>
          <p:spPr>
            <a:xfrm>
              <a:off x="6244856" y="3419342"/>
              <a:ext cx="5947144" cy="3429000"/>
            </a:xfrm>
            <a:prstGeom prst="rect">
              <a:avLst/>
            </a:prstGeom>
          </p:spPr>
        </p:pic>
        <p:pic>
          <p:nvPicPr>
            <p:cNvPr id="11" name="Picture 10">
              <a:extLst>
                <a:ext uri="{FF2B5EF4-FFF2-40B4-BE49-F238E27FC236}">
                  <a16:creationId xmlns:a16="http://schemas.microsoft.com/office/drawing/2014/main" id="{8A3BCA0C-61F1-C14A-BAEE-ECF313BCBAEC}"/>
                </a:ext>
              </a:extLst>
            </p:cNvPr>
            <p:cNvPicPr>
              <a:picLocks noChangeAspect="1"/>
            </p:cNvPicPr>
            <p:nvPr userDrawn="1"/>
          </p:nvPicPr>
          <p:blipFill rotWithShape="1">
            <a:blip r:embed="rId4" cstate="email">
              <a:alphaModFix amt="5000"/>
              <a:extLst>
                <a:ext uri="{28A0092B-C50C-407E-A947-70E740481C1C}">
                  <a14:useLocalDpi xmlns:a14="http://schemas.microsoft.com/office/drawing/2010/main"/>
                </a:ext>
              </a:extLst>
            </a:blip>
            <a:srcRect/>
            <a:stretch/>
          </p:blipFill>
          <p:spPr>
            <a:xfrm>
              <a:off x="0" y="0"/>
              <a:ext cx="6096000" cy="3338623"/>
            </a:xfrm>
            <a:prstGeom prst="rect">
              <a:avLst/>
            </a:prstGeom>
          </p:spPr>
        </p:pic>
        <p:pic>
          <p:nvPicPr>
            <p:cNvPr id="12" name="Picture 11">
              <a:extLst>
                <a:ext uri="{FF2B5EF4-FFF2-40B4-BE49-F238E27FC236}">
                  <a16:creationId xmlns:a16="http://schemas.microsoft.com/office/drawing/2014/main" id="{81819E28-8D4D-C246-B366-E1E8B11C487C}"/>
                </a:ext>
              </a:extLst>
            </p:cNvPr>
            <p:cNvPicPr>
              <a:picLocks noChangeAspect="1"/>
            </p:cNvPicPr>
            <p:nvPr userDrawn="1"/>
          </p:nvPicPr>
          <p:blipFill rotWithShape="1">
            <a:blip r:embed="rId5" cstate="email">
              <a:alphaModFix amt="5000"/>
              <a:extLst>
                <a:ext uri="{28A0092B-C50C-407E-A947-70E740481C1C}">
                  <a14:useLocalDpi xmlns:a14="http://schemas.microsoft.com/office/drawing/2010/main"/>
                </a:ext>
              </a:extLst>
            </a:blip>
            <a:srcRect/>
            <a:stretch/>
          </p:blipFill>
          <p:spPr>
            <a:xfrm>
              <a:off x="6244856" y="-9657"/>
              <a:ext cx="5947144" cy="3429000"/>
            </a:xfrm>
            <a:prstGeom prst="rect">
              <a:avLst/>
            </a:prstGeom>
          </p:spPr>
        </p:pic>
      </p:grpSp>
      <p:sp>
        <p:nvSpPr>
          <p:cNvPr id="2" name="Title 1">
            <a:extLst>
              <a:ext uri="{FF2B5EF4-FFF2-40B4-BE49-F238E27FC236}">
                <a16:creationId xmlns:a16="http://schemas.microsoft.com/office/drawing/2014/main" id="{986CDE48-630F-9C46-BB6A-D7CDC02EAEB6}"/>
              </a:ext>
            </a:extLst>
          </p:cNvPr>
          <p:cNvSpPr>
            <a:spLocks noGrp="1"/>
          </p:cNvSpPr>
          <p:nvPr>
            <p:ph type="title"/>
          </p:nvPr>
        </p:nvSpPr>
        <p:spPr>
          <a:xfrm>
            <a:off x="831850" y="3857634"/>
            <a:ext cx="9724390" cy="756903"/>
          </a:xfrm>
          <a:prstGeom prst="rect">
            <a:avLst/>
          </a:prstGeom>
        </p:spPr>
        <p:txBody>
          <a:bodyPr anchor="t"/>
          <a:lstStyle>
            <a:lvl1pPr>
              <a:defRPr sz="4000" b="0" i="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95A7A785-1110-2D41-89A3-7E4C2F78657D}"/>
              </a:ext>
            </a:extLst>
          </p:cNvPr>
          <p:cNvSpPr>
            <a:spLocks noGrp="1"/>
          </p:cNvSpPr>
          <p:nvPr>
            <p:ph type="body" idx="1"/>
          </p:nvPr>
        </p:nvSpPr>
        <p:spPr>
          <a:xfrm>
            <a:off x="831850" y="4619830"/>
            <a:ext cx="6879276" cy="643291"/>
          </a:xfrm>
          <a:prstGeom prst="rect">
            <a:avLst/>
          </a:prstGeom>
        </p:spPr>
        <p:txBody>
          <a:bodyPr/>
          <a:lstStyle>
            <a:lvl1pPr marL="0" indent="0">
              <a:buNone/>
              <a:defRPr sz="2400" b="0" i="0">
                <a:solidFill>
                  <a:srgbClr val="FF4A00"/>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6"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14" name="Oval 13">
            <a:extLst>
              <a:ext uri="{FF2B5EF4-FFF2-40B4-BE49-F238E27FC236}">
                <a16:creationId xmlns:a16="http://schemas.microsoft.com/office/drawing/2014/main" id="{20087949-D01F-654A-9EE4-34CDD8C54204}"/>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a:extLst>
              <a:ext uri="{FF2B5EF4-FFF2-40B4-BE49-F238E27FC236}">
                <a16:creationId xmlns:a16="http://schemas.microsoft.com/office/drawing/2014/main" id="{5F358B00-4EF3-3F4E-BC4D-3255D5C145B5}"/>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1578867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 Slide 2 (Full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AD68172-726C-9D4D-AFB6-B6D5081E2D13}"/>
              </a:ext>
            </a:extLst>
          </p:cNvPr>
          <p:cNvSpPr>
            <a:spLocks noGrp="1"/>
          </p:cNvSpPr>
          <p:nvPr>
            <p:ph type="pic" sz="quarter" idx="13"/>
          </p:nvPr>
        </p:nvSpPr>
        <p:spPr>
          <a:xfrm>
            <a:off x="0" y="0"/>
            <a:ext cx="12192000" cy="6858000"/>
          </a:xfrm>
          <a:prstGeom prst="rect">
            <a:avLst/>
          </a:prstGeom>
        </p:spPr>
        <p:txBody>
          <a:bodyPr/>
          <a:lstStyle/>
          <a:p>
            <a:endParaRPr lang="en-US" dirty="0"/>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9" name="Oval 8">
            <a:extLst>
              <a:ext uri="{FF2B5EF4-FFF2-40B4-BE49-F238E27FC236}">
                <a16:creationId xmlns:a16="http://schemas.microsoft.com/office/drawing/2014/main" id="{D8FD39DF-AC70-0146-A75A-E87B60DE5E05}"/>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a:extLst>
              <a:ext uri="{FF2B5EF4-FFF2-40B4-BE49-F238E27FC236}">
                <a16:creationId xmlns:a16="http://schemas.microsoft.com/office/drawing/2014/main" id="{2739860E-D67D-7847-9AA2-83389BD12B20}"/>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18076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 Slide 2 (Two Images)">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AD68172-726C-9D4D-AFB6-B6D5081E2D13}"/>
              </a:ext>
            </a:extLst>
          </p:cNvPr>
          <p:cNvSpPr>
            <a:spLocks noGrp="1"/>
          </p:cNvSpPr>
          <p:nvPr>
            <p:ph type="pic" sz="quarter" idx="13"/>
          </p:nvPr>
        </p:nvSpPr>
        <p:spPr>
          <a:xfrm>
            <a:off x="0" y="0"/>
            <a:ext cx="6096000" cy="6858000"/>
          </a:xfrm>
          <a:prstGeom prst="rect">
            <a:avLst/>
          </a:prstGeom>
        </p:spPr>
        <p:txBody>
          <a:bodyPr/>
          <a:lstStyle/>
          <a:p>
            <a:endParaRPr lang="en-US" dirty="0"/>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9" name="Oval 8">
            <a:extLst>
              <a:ext uri="{FF2B5EF4-FFF2-40B4-BE49-F238E27FC236}">
                <a16:creationId xmlns:a16="http://schemas.microsoft.com/office/drawing/2014/main" id="{D8FD39DF-AC70-0146-A75A-E87B60DE5E05}"/>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a:extLst>
              <a:ext uri="{FF2B5EF4-FFF2-40B4-BE49-F238E27FC236}">
                <a16:creationId xmlns:a16="http://schemas.microsoft.com/office/drawing/2014/main" id="{2739860E-D67D-7847-9AA2-83389BD12B20}"/>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6" name="Picture Placeholder 6">
            <a:extLst>
              <a:ext uri="{FF2B5EF4-FFF2-40B4-BE49-F238E27FC236}">
                <a16:creationId xmlns:a16="http://schemas.microsoft.com/office/drawing/2014/main" id="{5098763C-E40D-BD4C-93FC-6D8B6B410DE1}"/>
              </a:ext>
            </a:extLst>
          </p:cNvPr>
          <p:cNvSpPr>
            <a:spLocks noGrp="1"/>
          </p:cNvSpPr>
          <p:nvPr>
            <p:ph type="pic" sz="quarter" idx="14"/>
          </p:nvPr>
        </p:nvSpPr>
        <p:spPr>
          <a:xfrm>
            <a:off x="6096000" y="0"/>
            <a:ext cx="6096000" cy="6858000"/>
          </a:xfrm>
          <a:prstGeom prst="rect">
            <a:avLst/>
          </a:prstGeom>
        </p:spPr>
        <p:txBody>
          <a:bodyPr/>
          <a:lstStyle/>
          <a:p>
            <a:endParaRPr lang="en-US" dirty="0"/>
          </a:p>
        </p:txBody>
      </p:sp>
    </p:spTree>
    <p:extLst>
      <p:ext uri="{BB962C8B-B14F-4D97-AF65-F5344CB8AC3E}">
        <p14:creationId xmlns:p14="http://schemas.microsoft.com/office/powerpoint/2010/main" val="4272961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vider Slide 2 (Three Images)">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AD68172-726C-9D4D-AFB6-B6D5081E2D13}"/>
              </a:ext>
            </a:extLst>
          </p:cNvPr>
          <p:cNvSpPr>
            <a:spLocks noGrp="1"/>
          </p:cNvSpPr>
          <p:nvPr>
            <p:ph type="pic" sz="quarter" idx="13"/>
          </p:nvPr>
        </p:nvSpPr>
        <p:spPr>
          <a:xfrm>
            <a:off x="0" y="0"/>
            <a:ext cx="6096000" cy="6858000"/>
          </a:xfrm>
          <a:prstGeom prst="rect">
            <a:avLst/>
          </a:prstGeom>
        </p:spPr>
        <p:txBody>
          <a:bodyPr/>
          <a:lstStyle/>
          <a:p>
            <a:endParaRPr lang="en-US" dirty="0"/>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9" name="Oval 8">
            <a:extLst>
              <a:ext uri="{FF2B5EF4-FFF2-40B4-BE49-F238E27FC236}">
                <a16:creationId xmlns:a16="http://schemas.microsoft.com/office/drawing/2014/main" id="{D8FD39DF-AC70-0146-A75A-E87B60DE5E05}"/>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a:extLst>
              <a:ext uri="{FF2B5EF4-FFF2-40B4-BE49-F238E27FC236}">
                <a16:creationId xmlns:a16="http://schemas.microsoft.com/office/drawing/2014/main" id="{2739860E-D67D-7847-9AA2-83389BD12B20}"/>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6" name="Picture Placeholder 6">
            <a:extLst>
              <a:ext uri="{FF2B5EF4-FFF2-40B4-BE49-F238E27FC236}">
                <a16:creationId xmlns:a16="http://schemas.microsoft.com/office/drawing/2014/main" id="{5098763C-E40D-BD4C-93FC-6D8B6B410DE1}"/>
              </a:ext>
            </a:extLst>
          </p:cNvPr>
          <p:cNvSpPr>
            <a:spLocks noGrp="1"/>
          </p:cNvSpPr>
          <p:nvPr>
            <p:ph type="pic" sz="quarter" idx="14"/>
          </p:nvPr>
        </p:nvSpPr>
        <p:spPr>
          <a:xfrm>
            <a:off x="6096000" y="0"/>
            <a:ext cx="6096000" cy="3429000"/>
          </a:xfrm>
          <a:prstGeom prst="rect">
            <a:avLst/>
          </a:prstGeom>
        </p:spPr>
        <p:txBody>
          <a:bodyPr/>
          <a:lstStyle/>
          <a:p>
            <a:endParaRPr lang="en-US" dirty="0"/>
          </a:p>
        </p:txBody>
      </p:sp>
      <p:sp>
        <p:nvSpPr>
          <p:cNvPr id="11" name="Picture Placeholder 6">
            <a:extLst>
              <a:ext uri="{FF2B5EF4-FFF2-40B4-BE49-F238E27FC236}">
                <a16:creationId xmlns:a16="http://schemas.microsoft.com/office/drawing/2014/main" id="{F892EE63-1133-5049-9C14-4088F4554357}"/>
              </a:ext>
            </a:extLst>
          </p:cNvPr>
          <p:cNvSpPr>
            <a:spLocks noGrp="1"/>
          </p:cNvSpPr>
          <p:nvPr>
            <p:ph type="pic" sz="quarter" idx="15"/>
          </p:nvPr>
        </p:nvSpPr>
        <p:spPr>
          <a:xfrm>
            <a:off x="6096000" y="3429000"/>
            <a:ext cx="6096000" cy="3429000"/>
          </a:xfrm>
          <a:prstGeom prst="rect">
            <a:avLst/>
          </a:prstGeom>
        </p:spPr>
        <p:txBody>
          <a:bodyPr/>
          <a:lstStyle/>
          <a:p>
            <a:endParaRPr lang="en-US" dirty="0"/>
          </a:p>
        </p:txBody>
      </p:sp>
    </p:spTree>
    <p:extLst>
      <p:ext uri="{BB962C8B-B14F-4D97-AF65-F5344CB8AC3E}">
        <p14:creationId xmlns:p14="http://schemas.microsoft.com/office/powerpoint/2010/main" val="2999705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 Slide 2">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F9FC1DA-A0B8-614C-9382-C9860E32EF0C}"/>
              </a:ext>
            </a:extLst>
          </p:cNvPr>
          <p:cNvSpPr>
            <a:spLocks noGrp="1"/>
          </p:cNvSpPr>
          <p:nvPr>
            <p:ph type="ctrTitle"/>
          </p:nvPr>
        </p:nvSpPr>
        <p:spPr>
          <a:xfrm>
            <a:off x="3949256" y="3908695"/>
            <a:ext cx="7492672" cy="793920"/>
          </a:xfrm>
          <a:prstGeom prst="rect">
            <a:avLst/>
          </a:prstGeom>
        </p:spPr>
        <p:txBody>
          <a:bodyPr anchor="t">
            <a:normAutofit/>
          </a:bodyPr>
          <a:lstStyle>
            <a:lvl1pPr algn="l">
              <a:defRPr sz="4000" b="0" i="0">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2" name="Subtitle 2">
            <a:extLst>
              <a:ext uri="{FF2B5EF4-FFF2-40B4-BE49-F238E27FC236}">
                <a16:creationId xmlns:a16="http://schemas.microsoft.com/office/drawing/2014/main" id="{AF9CE36C-49E7-C74B-93A8-2C3A8E71D03B}"/>
              </a:ext>
            </a:extLst>
          </p:cNvPr>
          <p:cNvSpPr>
            <a:spLocks noGrp="1"/>
          </p:cNvSpPr>
          <p:nvPr>
            <p:ph type="subTitle" idx="1"/>
          </p:nvPr>
        </p:nvSpPr>
        <p:spPr>
          <a:xfrm>
            <a:off x="3949256" y="4745169"/>
            <a:ext cx="7987476" cy="672247"/>
          </a:xfrm>
          <a:prstGeom prst="rect">
            <a:avLst/>
          </a:prstGeom>
        </p:spPr>
        <p:txBody>
          <a:bodyPr>
            <a:normAutofit/>
          </a:bodyPr>
          <a:lstStyle>
            <a:lvl1pPr marL="0" indent="0" algn="l">
              <a:buNone/>
              <a:defRPr sz="28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Picture 13" descr="Logo&#10;&#10;Description automatically generated">
            <a:extLst>
              <a:ext uri="{FF2B5EF4-FFF2-40B4-BE49-F238E27FC236}">
                <a16:creationId xmlns:a16="http://schemas.microsoft.com/office/drawing/2014/main" id="{DA59D751-B3B7-0F40-86D4-55BAECEF3A3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748733" y="1665466"/>
            <a:ext cx="6571955" cy="1914439"/>
          </a:xfrm>
          <a:prstGeom prst="rect">
            <a:avLst/>
          </a:prstGeom>
        </p:spPr>
      </p:pic>
    </p:spTree>
    <p:extLst>
      <p:ext uri="{BB962C8B-B14F-4D97-AF65-F5344CB8AC3E}">
        <p14:creationId xmlns:p14="http://schemas.microsoft.com/office/powerpoint/2010/main" val="1172494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Slide 3 (Full Image + Header)">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AD68172-726C-9D4D-AFB6-B6D5081E2D13}"/>
              </a:ext>
            </a:extLst>
          </p:cNvPr>
          <p:cNvSpPr>
            <a:spLocks noGrp="1"/>
          </p:cNvSpPr>
          <p:nvPr>
            <p:ph type="pic" sz="quarter" idx="13"/>
          </p:nvPr>
        </p:nvSpPr>
        <p:spPr>
          <a:xfrm>
            <a:off x="0" y="0"/>
            <a:ext cx="12192000" cy="6858000"/>
          </a:xfrm>
          <a:prstGeom prst="rect">
            <a:avLst/>
          </a:prstGeom>
        </p:spPr>
        <p:txBody>
          <a:bodyPr/>
          <a:lstStyle/>
          <a:p>
            <a:endParaRPr lang="en-US" dirty="0"/>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11" name="Title 1">
            <a:extLst>
              <a:ext uri="{FF2B5EF4-FFF2-40B4-BE49-F238E27FC236}">
                <a16:creationId xmlns:a16="http://schemas.microsoft.com/office/drawing/2014/main" id="{626BC2E5-D127-554F-B608-1D2F1D194914}"/>
              </a:ext>
            </a:extLst>
          </p:cNvPr>
          <p:cNvSpPr>
            <a:spLocks noGrp="1"/>
          </p:cNvSpPr>
          <p:nvPr>
            <p:ph type="title"/>
          </p:nvPr>
        </p:nvSpPr>
        <p:spPr>
          <a:xfrm>
            <a:off x="831850" y="3857634"/>
            <a:ext cx="9724390" cy="756903"/>
          </a:xfrm>
          <a:prstGeom prst="rect">
            <a:avLst/>
          </a:prstGeom>
        </p:spPr>
        <p:txBody>
          <a:bodyPr anchor="t"/>
          <a:lstStyle>
            <a:lvl1pPr>
              <a:defRPr sz="4000" b="0" i="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2" name="Text Placeholder 2">
            <a:extLst>
              <a:ext uri="{FF2B5EF4-FFF2-40B4-BE49-F238E27FC236}">
                <a16:creationId xmlns:a16="http://schemas.microsoft.com/office/drawing/2014/main" id="{4EDDDE11-8B0C-EC48-8954-D955CFA5C911}"/>
              </a:ext>
            </a:extLst>
          </p:cNvPr>
          <p:cNvSpPr>
            <a:spLocks noGrp="1"/>
          </p:cNvSpPr>
          <p:nvPr>
            <p:ph type="body" idx="1"/>
          </p:nvPr>
        </p:nvSpPr>
        <p:spPr>
          <a:xfrm>
            <a:off x="831850" y="4619830"/>
            <a:ext cx="6879276" cy="643291"/>
          </a:xfrm>
          <a:prstGeom prst="rect">
            <a:avLst/>
          </a:prstGeom>
        </p:spPr>
        <p:txBody>
          <a:bodyPr/>
          <a:lstStyle>
            <a:lvl1pPr marL="0" indent="0">
              <a:buNone/>
              <a:defRPr sz="2400" b="0" i="0">
                <a:solidFill>
                  <a:srgbClr val="FF4A00"/>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14" name="Oval 13">
            <a:extLst>
              <a:ext uri="{FF2B5EF4-FFF2-40B4-BE49-F238E27FC236}">
                <a16:creationId xmlns:a16="http://schemas.microsoft.com/office/drawing/2014/main" id="{9A1CE03B-2FA9-A44B-BDCB-AE7EB47BB0E8}"/>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a:extLst>
              <a:ext uri="{FF2B5EF4-FFF2-40B4-BE49-F238E27FC236}">
                <a16:creationId xmlns:a16="http://schemas.microsoft.com/office/drawing/2014/main" id="{D9C01B88-E7D9-5443-A833-03C337410468}"/>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440444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vider Slide 4 (Half Image + Header)">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CF842B67-50ED-DB4C-9647-FB279CA90D3C}"/>
              </a:ext>
            </a:extLst>
          </p:cNvPr>
          <p:cNvGrpSpPr/>
          <p:nvPr userDrawn="1"/>
        </p:nvGrpSpPr>
        <p:grpSpPr>
          <a:xfrm>
            <a:off x="0" y="-9657"/>
            <a:ext cx="12192000" cy="6867657"/>
            <a:chOff x="0" y="-9657"/>
            <a:chExt cx="12192000" cy="6867657"/>
          </a:xfrm>
        </p:grpSpPr>
        <p:pic>
          <p:nvPicPr>
            <p:cNvPr id="15" name="Picture 14">
              <a:extLst>
                <a:ext uri="{FF2B5EF4-FFF2-40B4-BE49-F238E27FC236}">
                  <a16:creationId xmlns:a16="http://schemas.microsoft.com/office/drawing/2014/main" id="{2182C685-FEBF-1647-AD54-566CE3AA7B3C}"/>
                </a:ext>
              </a:extLst>
            </p:cNvPr>
            <p:cNvPicPr>
              <a:picLocks noChangeAspect="1"/>
            </p:cNvPicPr>
            <p:nvPr userDrawn="1"/>
          </p:nvPicPr>
          <p:blipFill rotWithShape="1">
            <a:blip r:embed="rId2" cstate="email">
              <a:alphaModFix amt="5000"/>
              <a:extLst>
                <a:ext uri="{28A0092B-C50C-407E-A947-70E740481C1C}">
                  <a14:useLocalDpi xmlns:a14="http://schemas.microsoft.com/office/drawing/2010/main"/>
                </a:ext>
              </a:extLst>
            </a:blip>
            <a:srcRect/>
            <a:stretch/>
          </p:blipFill>
          <p:spPr>
            <a:xfrm>
              <a:off x="0" y="3429000"/>
              <a:ext cx="6096000" cy="3429000"/>
            </a:xfrm>
            <a:prstGeom prst="rect">
              <a:avLst/>
            </a:prstGeom>
          </p:spPr>
        </p:pic>
        <p:pic>
          <p:nvPicPr>
            <p:cNvPr id="16" name="Picture 15">
              <a:extLst>
                <a:ext uri="{FF2B5EF4-FFF2-40B4-BE49-F238E27FC236}">
                  <a16:creationId xmlns:a16="http://schemas.microsoft.com/office/drawing/2014/main" id="{6C1ECD93-9D32-8C45-8FE8-4E7A4AEEAB86}"/>
                </a:ext>
              </a:extLst>
            </p:cNvPr>
            <p:cNvPicPr>
              <a:picLocks noChangeAspect="1"/>
            </p:cNvPicPr>
            <p:nvPr userDrawn="1"/>
          </p:nvPicPr>
          <p:blipFill rotWithShape="1">
            <a:blip r:embed="rId3" cstate="email">
              <a:alphaModFix amt="5000"/>
              <a:extLst>
                <a:ext uri="{28A0092B-C50C-407E-A947-70E740481C1C}">
                  <a14:useLocalDpi xmlns:a14="http://schemas.microsoft.com/office/drawing/2010/main"/>
                </a:ext>
              </a:extLst>
            </a:blip>
            <a:srcRect/>
            <a:stretch/>
          </p:blipFill>
          <p:spPr>
            <a:xfrm>
              <a:off x="6244856" y="3419342"/>
              <a:ext cx="5947144" cy="3429000"/>
            </a:xfrm>
            <a:prstGeom prst="rect">
              <a:avLst/>
            </a:prstGeom>
          </p:spPr>
        </p:pic>
        <p:pic>
          <p:nvPicPr>
            <p:cNvPr id="17" name="Picture 16">
              <a:extLst>
                <a:ext uri="{FF2B5EF4-FFF2-40B4-BE49-F238E27FC236}">
                  <a16:creationId xmlns:a16="http://schemas.microsoft.com/office/drawing/2014/main" id="{45B6E2C7-BC34-C54A-AA36-EC2DA7D6C0BE}"/>
                </a:ext>
              </a:extLst>
            </p:cNvPr>
            <p:cNvPicPr>
              <a:picLocks noChangeAspect="1"/>
            </p:cNvPicPr>
            <p:nvPr userDrawn="1"/>
          </p:nvPicPr>
          <p:blipFill rotWithShape="1">
            <a:blip r:embed="rId4" cstate="email">
              <a:alphaModFix amt="5000"/>
              <a:extLst>
                <a:ext uri="{28A0092B-C50C-407E-A947-70E740481C1C}">
                  <a14:useLocalDpi xmlns:a14="http://schemas.microsoft.com/office/drawing/2010/main"/>
                </a:ext>
              </a:extLst>
            </a:blip>
            <a:srcRect/>
            <a:stretch/>
          </p:blipFill>
          <p:spPr>
            <a:xfrm>
              <a:off x="0" y="0"/>
              <a:ext cx="6096000" cy="3338623"/>
            </a:xfrm>
            <a:prstGeom prst="rect">
              <a:avLst/>
            </a:prstGeom>
          </p:spPr>
        </p:pic>
        <p:pic>
          <p:nvPicPr>
            <p:cNvPr id="18" name="Picture 17">
              <a:extLst>
                <a:ext uri="{FF2B5EF4-FFF2-40B4-BE49-F238E27FC236}">
                  <a16:creationId xmlns:a16="http://schemas.microsoft.com/office/drawing/2014/main" id="{6777A11A-7F56-3549-A15B-87AC6999EA81}"/>
                </a:ext>
              </a:extLst>
            </p:cNvPr>
            <p:cNvPicPr>
              <a:picLocks noChangeAspect="1"/>
            </p:cNvPicPr>
            <p:nvPr userDrawn="1"/>
          </p:nvPicPr>
          <p:blipFill rotWithShape="1">
            <a:blip r:embed="rId5" cstate="email">
              <a:alphaModFix amt="5000"/>
              <a:extLst>
                <a:ext uri="{28A0092B-C50C-407E-A947-70E740481C1C}">
                  <a14:useLocalDpi xmlns:a14="http://schemas.microsoft.com/office/drawing/2010/main"/>
                </a:ext>
              </a:extLst>
            </a:blip>
            <a:srcRect/>
            <a:stretch/>
          </p:blipFill>
          <p:spPr>
            <a:xfrm>
              <a:off x="6244856" y="-9657"/>
              <a:ext cx="5947144" cy="3429000"/>
            </a:xfrm>
            <a:prstGeom prst="rect">
              <a:avLst/>
            </a:prstGeom>
          </p:spPr>
        </p:pic>
      </p:grpSp>
      <p:sp>
        <p:nvSpPr>
          <p:cNvPr id="7" name="Picture Placeholder 6">
            <a:extLst>
              <a:ext uri="{FF2B5EF4-FFF2-40B4-BE49-F238E27FC236}">
                <a16:creationId xmlns:a16="http://schemas.microsoft.com/office/drawing/2014/main" id="{3AD68172-726C-9D4D-AFB6-B6D5081E2D13}"/>
              </a:ext>
            </a:extLst>
          </p:cNvPr>
          <p:cNvSpPr>
            <a:spLocks noGrp="1"/>
          </p:cNvSpPr>
          <p:nvPr>
            <p:ph type="pic" sz="quarter" idx="13"/>
          </p:nvPr>
        </p:nvSpPr>
        <p:spPr>
          <a:xfrm>
            <a:off x="0" y="0"/>
            <a:ext cx="12192000" cy="3722914"/>
          </a:xfrm>
          <a:prstGeom prst="rect">
            <a:avLst/>
          </a:prstGeom>
        </p:spPr>
        <p:txBody>
          <a:bodyPr/>
          <a:lstStyle/>
          <a:p>
            <a:endParaRPr lang="en-US" dirty="0"/>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6"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19" name="Title 1">
            <a:extLst>
              <a:ext uri="{FF2B5EF4-FFF2-40B4-BE49-F238E27FC236}">
                <a16:creationId xmlns:a16="http://schemas.microsoft.com/office/drawing/2014/main" id="{E0E7B2FD-F6A6-CC45-9651-D95241234DE0}"/>
              </a:ext>
            </a:extLst>
          </p:cNvPr>
          <p:cNvSpPr>
            <a:spLocks noGrp="1"/>
          </p:cNvSpPr>
          <p:nvPr>
            <p:ph type="title"/>
          </p:nvPr>
        </p:nvSpPr>
        <p:spPr>
          <a:xfrm>
            <a:off x="831850" y="4484957"/>
            <a:ext cx="9724390" cy="756903"/>
          </a:xfrm>
          <a:prstGeom prst="rect">
            <a:avLst/>
          </a:prstGeom>
        </p:spPr>
        <p:txBody>
          <a:bodyPr anchor="t"/>
          <a:lstStyle>
            <a:lvl1pPr>
              <a:defRPr sz="4000" b="0" i="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20" name="Text Placeholder 2">
            <a:extLst>
              <a:ext uri="{FF2B5EF4-FFF2-40B4-BE49-F238E27FC236}">
                <a16:creationId xmlns:a16="http://schemas.microsoft.com/office/drawing/2014/main" id="{9DA20464-4FF8-3A44-84FF-8815ED5273DF}"/>
              </a:ext>
            </a:extLst>
          </p:cNvPr>
          <p:cNvSpPr>
            <a:spLocks noGrp="1"/>
          </p:cNvSpPr>
          <p:nvPr>
            <p:ph type="body" idx="1"/>
          </p:nvPr>
        </p:nvSpPr>
        <p:spPr>
          <a:xfrm>
            <a:off x="831850" y="5247153"/>
            <a:ext cx="6879276" cy="643291"/>
          </a:xfrm>
          <a:prstGeom prst="rect">
            <a:avLst/>
          </a:prstGeom>
        </p:spPr>
        <p:txBody>
          <a:bodyPr/>
          <a:lstStyle>
            <a:lvl1pPr marL="0" indent="0">
              <a:buNone/>
              <a:defRPr sz="2400" b="0" i="0">
                <a:solidFill>
                  <a:srgbClr val="FF4A00"/>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21" name="Oval 20">
            <a:extLst>
              <a:ext uri="{FF2B5EF4-FFF2-40B4-BE49-F238E27FC236}">
                <a16:creationId xmlns:a16="http://schemas.microsoft.com/office/drawing/2014/main" id="{6D09D017-7F9B-7F40-902B-E9C60337FE5E}"/>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5">
            <a:extLst>
              <a:ext uri="{FF2B5EF4-FFF2-40B4-BE49-F238E27FC236}">
                <a16:creationId xmlns:a16="http://schemas.microsoft.com/office/drawing/2014/main" id="{CB9A959E-3FE5-6245-B1FE-C8564C1C0B91}"/>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175243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 Two Column">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B4D929C9-3D7C-5E47-AD44-FFB78D77B156}"/>
              </a:ext>
            </a:extLst>
          </p:cNvPr>
          <p:cNvPicPr>
            <a:picLocks noChangeAspect="1"/>
          </p:cNvPicPr>
          <p:nvPr userDrawn="1"/>
        </p:nvPicPr>
        <p:blipFill rotWithShape="1">
          <a:blip r:embed="rId2" cstate="email">
            <a:alphaModFix amt="10000"/>
            <a:extLst>
              <a:ext uri="{28A0092B-C50C-407E-A947-70E740481C1C}">
                <a14:useLocalDpi xmlns:a14="http://schemas.microsoft.com/office/drawing/2010/main"/>
              </a:ext>
            </a:extLst>
          </a:blip>
          <a:srcRect/>
          <a:stretch/>
        </p:blipFill>
        <p:spPr>
          <a:xfrm>
            <a:off x="0" y="1730857"/>
            <a:ext cx="5135528" cy="5127143"/>
          </a:xfrm>
          <a:prstGeom prst="rect">
            <a:avLst/>
          </a:prstGeom>
        </p:spPr>
      </p:pic>
      <p:sp>
        <p:nvSpPr>
          <p:cNvPr id="2" name="Title 1">
            <a:extLst>
              <a:ext uri="{FF2B5EF4-FFF2-40B4-BE49-F238E27FC236}">
                <a16:creationId xmlns:a16="http://schemas.microsoft.com/office/drawing/2014/main" id="{54E4CAC7-BF03-504E-89DC-A7FFB96C3972}"/>
              </a:ext>
            </a:extLst>
          </p:cNvPr>
          <p:cNvSpPr>
            <a:spLocks noGrp="1"/>
          </p:cNvSpPr>
          <p:nvPr>
            <p:ph type="title"/>
          </p:nvPr>
        </p:nvSpPr>
        <p:spPr>
          <a:xfrm>
            <a:off x="747392" y="382332"/>
            <a:ext cx="10697214" cy="531854"/>
          </a:xfrm>
          <a:prstGeom prst="rect">
            <a:avLst/>
          </a:prstGeom>
        </p:spPr>
        <p:txBody>
          <a:bodyPr/>
          <a:lstStyle>
            <a:lvl1pPr>
              <a:defRPr sz="3800">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67D9D711-DE73-3744-88A9-8DBD6E01B676}"/>
              </a:ext>
            </a:extLst>
          </p:cNvPr>
          <p:cNvSpPr>
            <a:spLocks noGrp="1"/>
          </p:cNvSpPr>
          <p:nvPr>
            <p:ph type="body" idx="1"/>
          </p:nvPr>
        </p:nvSpPr>
        <p:spPr>
          <a:xfrm>
            <a:off x="747392" y="1530336"/>
            <a:ext cx="5174927" cy="571841"/>
          </a:xfrm>
          <a:prstGeom prst="rect">
            <a:avLst/>
          </a:prstGeom>
        </p:spPr>
        <p:txBody>
          <a:bodyPr anchor="t">
            <a:normAutofit/>
          </a:bodyPr>
          <a:lstStyle>
            <a:lvl1pPr marL="0" indent="0">
              <a:buNone/>
              <a:defRPr sz="2400" b="0" i="0">
                <a:solidFill>
                  <a:srgbClr val="FF4A00"/>
                </a:solidFill>
                <a:latin typeface="Arial" panose="020B0604020202020204" pitchFamily="34" charset="0"/>
                <a:ea typeface="Roboto Slab" pitchFamily="2"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B302811-0929-C945-AB7E-0FAD806644AB}"/>
              </a:ext>
            </a:extLst>
          </p:cNvPr>
          <p:cNvSpPr>
            <a:spLocks noGrp="1"/>
          </p:cNvSpPr>
          <p:nvPr>
            <p:ph sz="half" idx="2"/>
          </p:nvPr>
        </p:nvSpPr>
        <p:spPr>
          <a:xfrm>
            <a:off x="747394" y="2143876"/>
            <a:ext cx="5174926" cy="3684588"/>
          </a:xfrm>
          <a:prstGeom prst="rect">
            <a:avLst/>
          </a:prstGeom>
        </p:spPr>
        <p:txBody>
          <a:bodyPr/>
          <a:lstStyle>
            <a:lvl1pPr marL="0" indent="0">
              <a:lnSpc>
                <a:spcPts val="2400"/>
              </a:lnSpc>
              <a:buNone/>
              <a:defRPr sz="2000" b="0" i="0">
                <a:solidFill>
                  <a:srgbClr val="022077"/>
                </a:solidFill>
                <a:latin typeface="Arial" panose="020B0604020202020204" pitchFamily="34" charset="0"/>
                <a:cs typeface="Arial" panose="020B0604020202020204" pitchFamily="34" charset="0"/>
              </a:defRPr>
            </a:lvl1pPr>
            <a:lvl2pPr marL="457200" indent="0">
              <a:lnSpc>
                <a:spcPts val="2400"/>
              </a:lnSpc>
              <a:buNone/>
              <a:defRPr sz="1800" b="0" i="0">
                <a:solidFill>
                  <a:srgbClr val="022077"/>
                </a:solidFill>
                <a:latin typeface="Arial" panose="020B0604020202020204" pitchFamily="34" charset="0"/>
                <a:cs typeface="Arial" panose="020B0604020202020204" pitchFamily="34" charset="0"/>
              </a:defRPr>
            </a:lvl2pPr>
            <a:lvl3pPr>
              <a:lnSpc>
                <a:spcPts val="2400"/>
              </a:lnSpc>
              <a:defRPr b="0" i="0">
                <a:solidFill>
                  <a:srgbClr val="022077"/>
                </a:solidFill>
                <a:latin typeface="Arial" panose="020B0604020202020204" pitchFamily="34" charset="0"/>
                <a:cs typeface="Arial" panose="020B0604020202020204" pitchFamily="34" charset="0"/>
              </a:defRPr>
            </a:lvl3pPr>
            <a:lvl4pPr>
              <a:lnSpc>
                <a:spcPts val="2400"/>
              </a:lnSpc>
              <a:defRPr b="0" i="0">
                <a:solidFill>
                  <a:srgbClr val="022077"/>
                </a:solidFill>
                <a:latin typeface="Arial" panose="020B0604020202020204" pitchFamily="34" charset="0"/>
                <a:cs typeface="Arial" panose="020B0604020202020204" pitchFamily="34" charset="0"/>
              </a:defRPr>
            </a:lvl4pPr>
            <a:lvl5pPr>
              <a:lnSpc>
                <a:spcPts val="2400"/>
              </a:lnSpc>
              <a:defRPr b="0" i="0">
                <a:solidFill>
                  <a:srgbClr val="022077"/>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AD37A9-C8C7-8C49-ABE8-90AFB2695E12}"/>
              </a:ext>
            </a:extLst>
          </p:cNvPr>
          <p:cNvSpPr>
            <a:spLocks noGrp="1"/>
          </p:cNvSpPr>
          <p:nvPr>
            <p:ph type="body" sz="quarter" idx="3"/>
          </p:nvPr>
        </p:nvSpPr>
        <p:spPr>
          <a:xfrm>
            <a:off x="6095999" y="1530336"/>
            <a:ext cx="5348607" cy="571841"/>
          </a:xfrm>
          <a:prstGeom prst="rect">
            <a:avLst/>
          </a:prstGeom>
        </p:spPr>
        <p:txBody>
          <a:bodyPr anchor="t">
            <a:normAutofit/>
          </a:bodyPr>
          <a:lstStyle>
            <a:lvl1pPr marL="0" indent="0">
              <a:buNone/>
              <a:defRPr sz="2400" b="0" i="0">
                <a:solidFill>
                  <a:srgbClr val="FF4A00"/>
                </a:solidFill>
                <a:latin typeface="Arial" panose="020B0604020202020204" pitchFamily="34" charset="0"/>
                <a:ea typeface="Roboto Slab" pitchFamily="2"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CB99638-1551-1E4F-B6BC-F89C75329323}"/>
              </a:ext>
            </a:extLst>
          </p:cNvPr>
          <p:cNvSpPr>
            <a:spLocks noGrp="1"/>
          </p:cNvSpPr>
          <p:nvPr>
            <p:ph sz="quarter" idx="4"/>
          </p:nvPr>
        </p:nvSpPr>
        <p:spPr>
          <a:xfrm>
            <a:off x="6095999" y="2143876"/>
            <a:ext cx="5348608" cy="3684588"/>
          </a:xfrm>
          <a:prstGeom prst="rect">
            <a:avLst/>
          </a:prstGeom>
        </p:spPr>
        <p:txBody>
          <a:bodyPr/>
          <a:lstStyle>
            <a:lvl1pPr marL="0" indent="0">
              <a:lnSpc>
                <a:spcPts val="2400"/>
              </a:lnSpc>
              <a:buNone/>
              <a:defRPr sz="2000" b="0" i="0">
                <a:solidFill>
                  <a:srgbClr val="022077"/>
                </a:solidFill>
                <a:latin typeface="Arial" panose="020B0604020202020204" pitchFamily="34" charset="0"/>
                <a:cs typeface="Arial" panose="020B0604020202020204" pitchFamily="34" charset="0"/>
              </a:defRPr>
            </a:lvl1pPr>
            <a:lvl2pPr marL="457200" indent="0">
              <a:lnSpc>
                <a:spcPts val="2400"/>
              </a:lnSpc>
              <a:buNone/>
              <a:defRPr sz="1800" b="0" i="0">
                <a:solidFill>
                  <a:srgbClr val="022077"/>
                </a:solidFill>
                <a:latin typeface="Arial" panose="020B0604020202020204" pitchFamily="34" charset="0"/>
                <a:cs typeface="Arial" panose="020B0604020202020204" pitchFamily="34" charset="0"/>
              </a:defRPr>
            </a:lvl2pPr>
            <a:lvl3pPr>
              <a:lnSpc>
                <a:spcPts val="2400"/>
              </a:lnSpc>
              <a:defRPr b="0" i="0">
                <a:solidFill>
                  <a:srgbClr val="022077"/>
                </a:solidFill>
                <a:latin typeface="Arial" panose="020B0604020202020204" pitchFamily="34" charset="0"/>
                <a:cs typeface="Arial" panose="020B0604020202020204" pitchFamily="34" charset="0"/>
              </a:defRPr>
            </a:lvl3pPr>
            <a:lvl4pPr>
              <a:lnSpc>
                <a:spcPts val="2400"/>
              </a:lnSpc>
              <a:defRPr b="0" i="0">
                <a:solidFill>
                  <a:srgbClr val="022077"/>
                </a:solidFill>
                <a:latin typeface="Arial" panose="020B0604020202020204" pitchFamily="34" charset="0"/>
                <a:cs typeface="Arial" panose="020B0604020202020204" pitchFamily="34" charset="0"/>
              </a:defRPr>
            </a:lvl4pPr>
            <a:lvl5pPr>
              <a:lnSpc>
                <a:spcPts val="2400"/>
              </a:lnSpc>
              <a:defRPr b="0" i="0">
                <a:solidFill>
                  <a:srgbClr val="022077"/>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6" name="Picture 15" descr="Text, logo&#10;&#10;Description automatically generated">
            <a:extLst>
              <a:ext uri="{FF2B5EF4-FFF2-40B4-BE49-F238E27FC236}">
                <a16:creationId xmlns:a16="http://schemas.microsoft.com/office/drawing/2014/main" id="{3E164582-C5D2-A442-97E3-F25DCFA45C57}"/>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2" name="Oval 11">
            <a:extLst>
              <a:ext uri="{FF2B5EF4-FFF2-40B4-BE49-F238E27FC236}">
                <a16:creationId xmlns:a16="http://schemas.microsoft.com/office/drawing/2014/main" id="{60AA2AF9-D797-6C4D-8142-2A5B3523C75B}"/>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3" name="Slide Number Placeholder 5">
            <a:extLst>
              <a:ext uri="{FF2B5EF4-FFF2-40B4-BE49-F238E27FC236}">
                <a16:creationId xmlns:a16="http://schemas.microsoft.com/office/drawing/2014/main" id="{A3A8314D-FEF3-1847-A1C7-4BF6CBB70B93}"/>
              </a:ext>
            </a:extLst>
          </p:cNvPr>
          <p:cNvSpPr>
            <a:spLocks noGrp="1"/>
          </p:cNvSpPr>
          <p:nvPr>
            <p:ph type="sldNum" sz="quarter" idx="12"/>
          </p:nvPr>
        </p:nvSpPr>
        <p:spPr>
          <a:xfrm>
            <a:off x="11444606" y="6376399"/>
            <a:ext cx="492125" cy="274324"/>
          </a:xfrm>
        </p:spPr>
        <p:txBody>
          <a:bodyPr/>
          <a:lstStyle>
            <a:lvl1pPr>
              <a:defRPr>
                <a:solidFill>
                  <a:schemeClr val="bg1"/>
                </a:solidFill>
                <a:latin typeface="Roboto" panose="02000000000000000000" pitchFamily="2" charset="0"/>
                <a:ea typeface="Roboto" panose="02000000000000000000" pitchFamily="2"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4179119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 Two Column DARK">
    <p:spTree>
      <p:nvGrpSpPr>
        <p:cNvPr id="1" name=""/>
        <p:cNvGrpSpPr/>
        <p:nvPr/>
      </p:nvGrpSpPr>
      <p:grpSpPr>
        <a:xfrm>
          <a:off x="0" y="0"/>
          <a:ext cx="0" cy="0"/>
          <a:chOff x="0" y="0"/>
          <a:chExt cx="0" cy="0"/>
        </a:xfrm>
      </p:grpSpPr>
      <p:pic>
        <p:nvPicPr>
          <p:cNvPr id="16" name="Picture 15" descr="Shape&#10;&#10;Description automatically generated with medium confidence">
            <a:extLst>
              <a:ext uri="{FF2B5EF4-FFF2-40B4-BE49-F238E27FC236}">
                <a16:creationId xmlns:a16="http://schemas.microsoft.com/office/drawing/2014/main" id="{BEBC3B94-EA80-AB47-A2CD-3AABE62F183C}"/>
              </a:ext>
            </a:extLst>
          </p:cNvPr>
          <p:cNvPicPr>
            <a:picLocks noChangeAspect="1"/>
          </p:cNvPicPr>
          <p:nvPr userDrawn="1"/>
        </p:nvPicPr>
        <p:blipFill rotWithShape="1">
          <a:blip r:embed="rId2" cstate="email">
            <a:alphaModFix amt="5000"/>
            <a:lum bright="70000" contrast="-70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pic>
        <p:nvPicPr>
          <p:cNvPr id="14" name="Picture 13">
            <a:extLst>
              <a:ext uri="{FF2B5EF4-FFF2-40B4-BE49-F238E27FC236}">
                <a16:creationId xmlns:a16="http://schemas.microsoft.com/office/drawing/2014/main" id="{6D67A07F-9E0F-D848-8B6F-28004847872E}"/>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12" name="Title 1">
            <a:extLst>
              <a:ext uri="{FF2B5EF4-FFF2-40B4-BE49-F238E27FC236}">
                <a16:creationId xmlns:a16="http://schemas.microsoft.com/office/drawing/2014/main" id="{BE58CAE4-A02D-A34D-A0FD-4817143B57FC}"/>
              </a:ext>
            </a:extLst>
          </p:cNvPr>
          <p:cNvSpPr>
            <a:spLocks noGrp="1"/>
          </p:cNvSpPr>
          <p:nvPr>
            <p:ph type="title"/>
          </p:nvPr>
        </p:nvSpPr>
        <p:spPr>
          <a:xfrm>
            <a:off x="765545" y="382332"/>
            <a:ext cx="10679061" cy="531854"/>
          </a:xfrm>
          <a:prstGeom prst="rect">
            <a:avLst/>
          </a:prstGeom>
        </p:spPr>
        <p:txBody>
          <a:bodyPr/>
          <a:lstStyle>
            <a:lvl1pPr>
              <a:defRPr sz="3800" b="0" i="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3" name="Text Placeholder 2">
            <a:extLst>
              <a:ext uri="{FF2B5EF4-FFF2-40B4-BE49-F238E27FC236}">
                <a16:creationId xmlns:a16="http://schemas.microsoft.com/office/drawing/2014/main" id="{01A025B9-8A3F-9F40-92FE-D263443060DF}"/>
              </a:ext>
            </a:extLst>
          </p:cNvPr>
          <p:cNvSpPr>
            <a:spLocks noGrp="1"/>
          </p:cNvSpPr>
          <p:nvPr>
            <p:ph type="body" idx="1"/>
          </p:nvPr>
        </p:nvSpPr>
        <p:spPr>
          <a:xfrm>
            <a:off x="747394" y="1530336"/>
            <a:ext cx="5174925" cy="571841"/>
          </a:xfrm>
          <a:prstGeom prst="rect">
            <a:avLst/>
          </a:prstGeom>
        </p:spPr>
        <p:txBody>
          <a:bodyPr anchor="t">
            <a:normAutofit/>
          </a:bodyPr>
          <a:lstStyle>
            <a:lvl1pPr marL="0" indent="0">
              <a:buNone/>
              <a:defRPr sz="2400" b="0" i="0">
                <a:solidFill>
                  <a:srgbClr val="C5F400"/>
                </a:solidFill>
                <a:latin typeface="Arial" panose="020B0604020202020204" pitchFamily="34" charset="0"/>
                <a:ea typeface="Roboto Slab" pitchFamily="2"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5" name="Content Placeholder 3">
            <a:extLst>
              <a:ext uri="{FF2B5EF4-FFF2-40B4-BE49-F238E27FC236}">
                <a16:creationId xmlns:a16="http://schemas.microsoft.com/office/drawing/2014/main" id="{3BFC4F9C-2D1F-734B-836F-256F00A77986}"/>
              </a:ext>
            </a:extLst>
          </p:cNvPr>
          <p:cNvSpPr>
            <a:spLocks noGrp="1"/>
          </p:cNvSpPr>
          <p:nvPr>
            <p:ph sz="half" idx="2"/>
          </p:nvPr>
        </p:nvSpPr>
        <p:spPr>
          <a:xfrm>
            <a:off x="747394" y="2143876"/>
            <a:ext cx="5174926" cy="3684588"/>
          </a:xfrm>
          <a:prstGeom prst="rect">
            <a:avLst/>
          </a:prstGeom>
        </p:spPr>
        <p:txBody>
          <a:bodyPr/>
          <a:lstStyle>
            <a:lvl1pPr marL="0" indent="0">
              <a:lnSpc>
                <a:spcPts val="2400"/>
              </a:lnSpc>
              <a:buNone/>
              <a:defRPr sz="2000" b="0" i="0">
                <a:solidFill>
                  <a:schemeClr val="bg1"/>
                </a:solidFill>
                <a:latin typeface="Arial" panose="020B0604020202020204" pitchFamily="34" charset="0"/>
                <a:cs typeface="Arial" panose="020B0604020202020204" pitchFamily="34" charset="0"/>
              </a:defRPr>
            </a:lvl1pPr>
            <a:lvl2pPr marL="457200" indent="0">
              <a:lnSpc>
                <a:spcPts val="2400"/>
              </a:lnSpc>
              <a:buNone/>
              <a:defRPr sz="1800" b="0" i="0">
                <a:solidFill>
                  <a:schemeClr val="bg1"/>
                </a:solidFill>
                <a:latin typeface="Arial" panose="020B0604020202020204" pitchFamily="34" charset="0"/>
                <a:cs typeface="Arial" panose="020B0604020202020204" pitchFamily="34" charset="0"/>
              </a:defRPr>
            </a:lvl2pPr>
            <a:lvl3pPr>
              <a:lnSpc>
                <a:spcPts val="2400"/>
              </a:lnSpc>
              <a:defRPr b="0" i="0">
                <a:solidFill>
                  <a:schemeClr val="bg1"/>
                </a:solidFill>
                <a:latin typeface="Arial" panose="020B0604020202020204" pitchFamily="34" charset="0"/>
                <a:cs typeface="Arial" panose="020B0604020202020204" pitchFamily="34" charset="0"/>
              </a:defRPr>
            </a:lvl3pPr>
            <a:lvl4pPr>
              <a:lnSpc>
                <a:spcPts val="2400"/>
              </a:lnSpc>
              <a:defRPr b="0" i="0">
                <a:solidFill>
                  <a:schemeClr val="bg1"/>
                </a:solidFill>
                <a:latin typeface="Arial" panose="020B0604020202020204" pitchFamily="34" charset="0"/>
                <a:cs typeface="Arial" panose="020B0604020202020204" pitchFamily="34" charset="0"/>
              </a:defRPr>
            </a:lvl4pPr>
            <a:lvl5pPr>
              <a:lnSpc>
                <a:spcPts val="2400"/>
              </a:lnSpc>
              <a:defRPr b="0" i="0">
                <a:solidFill>
                  <a:schemeClr val="bg1"/>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4">
            <a:extLst>
              <a:ext uri="{FF2B5EF4-FFF2-40B4-BE49-F238E27FC236}">
                <a16:creationId xmlns:a16="http://schemas.microsoft.com/office/drawing/2014/main" id="{24D883DE-D65D-F94D-B654-41443A19BDE7}"/>
              </a:ext>
            </a:extLst>
          </p:cNvPr>
          <p:cNvSpPr>
            <a:spLocks noGrp="1"/>
          </p:cNvSpPr>
          <p:nvPr>
            <p:ph type="body" sz="quarter" idx="3"/>
          </p:nvPr>
        </p:nvSpPr>
        <p:spPr>
          <a:xfrm>
            <a:off x="6095999" y="1530336"/>
            <a:ext cx="5348607" cy="571841"/>
          </a:xfrm>
          <a:prstGeom prst="rect">
            <a:avLst/>
          </a:prstGeom>
        </p:spPr>
        <p:txBody>
          <a:bodyPr anchor="t">
            <a:normAutofit/>
          </a:bodyPr>
          <a:lstStyle>
            <a:lvl1pPr marL="0" indent="0">
              <a:buNone/>
              <a:defRPr sz="2400" b="0" i="0">
                <a:solidFill>
                  <a:srgbClr val="C5F400"/>
                </a:solidFill>
                <a:latin typeface="Arial" panose="020B0604020202020204" pitchFamily="34" charset="0"/>
                <a:ea typeface="Roboto Slab" pitchFamily="2"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8" name="Content Placeholder 5">
            <a:extLst>
              <a:ext uri="{FF2B5EF4-FFF2-40B4-BE49-F238E27FC236}">
                <a16:creationId xmlns:a16="http://schemas.microsoft.com/office/drawing/2014/main" id="{5FBBAED3-460D-EB48-8097-B905B4865A1D}"/>
              </a:ext>
            </a:extLst>
          </p:cNvPr>
          <p:cNvSpPr>
            <a:spLocks noGrp="1"/>
          </p:cNvSpPr>
          <p:nvPr>
            <p:ph sz="quarter" idx="4"/>
          </p:nvPr>
        </p:nvSpPr>
        <p:spPr>
          <a:xfrm>
            <a:off x="6095999" y="2143876"/>
            <a:ext cx="5348608" cy="3684588"/>
          </a:xfrm>
          <a:prstGeom prst="rect">
            <a:avLst/>
          </a:prstGeom>
        </p:spPr>
        <p:txBody>
          <a:bodyPr/>
          <a:lstStyle>
            <a:lvl1pPr marL="0" indent="0">
              <a:lnSpc>
                <a:spcPts val="2400"/>
              </a:lnSpc>
              <a:buNone/>
              <a:defRPr sz="2000" b="0" i="0">
                <a:solidFill>
                  <a:schemeClr val="bg1"/>
                </a:solidFill>
                <a:latin typeface="Arial" panose="020B0604020202020204" pitchFamily="34" charset="0"/>
                <a:cs typeface="Arial" panose="020B0604020202020204" pitchFamily="34" charset="0"/>
              </a:defRPr>
            </a:lvl1pPr>
            <a:lvl2pPr marL="457200" indent="0">
              <a:lnSpc>
                <a:spcPts val="2400"/>
              </a:lnSpc>
              <a:buNone/>
              <a:defRPr sz="1800" b="0" i="0">
                <a:solidFill>
                  <a:schemeClr val="bg1"/>
                </a:solidFill>
                <a:latin typeface="Arial" panose="020B0604020202020204" pitchFamily="34" charset="0"/>
                <a:cs typeface="Arial" panose="020B0604020202020204" pitchFamily="34" charset="0"/>
              </a:defRPr>
            </a:lvl2pPr>
            <a:lvl3pPr>
              <a:lnSpc>
                <a:spcPts val="2400"/>
              </a:lnSpc>
              <a:defRPr b="0" i="0">
                <a:solidFill>
                  <a:schemeClr val="bg1"/>
                </a:solidFill>
                <a:latin typeface="Arial" panose="020B0604020202020204" pitchFamily="34" charset="0"/>
                <a:cs typeface="Arial" panose="020B0604020202020204" pitchFamily="34" charset="0"/>
              </a:defRPr>
            </a:lvl3pPr>
            <a:lvl4pPr>
              <a:lnSpc>
                <a:spcPts val="2400"/>
              </a:lnSpc>
              <a:defRPr b="0" i="0">
                <a:solidFill>
                  <a:schemeClr val="bg1"/>
                </a:solidFill>
                <a:latin typeface="Arial" panose="020B0604020202020204" pitchFamily="34" charset="0"/>
                <a:cs typeface="Arial" panose="020B0604020202020204" pitchFamily="34" charset="0"/>
              </a:defRPr>
            </a:lvl4pPr>
            <a:lvl5pPr>
              <a:lnSpc>
                <a:spcPts val="2400"/>
              </a:lnSpc>
              <a:defRPr b="0" i="0">
                <a:solidFill>
                  <a:schemeClr val="bg1"/>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Oval 18">
            <a:extLst>
              <a:ext uri="{FF2B5EF4-FFF2-40B4-BE49-F238E27FC236}">
                <a16:creationId xmlns:a16="http://schemas.microsoft.com/office/drawing/2014/main" id="{49152187-D46B-F24D-A1BF-4B40C2F3976B}"/>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lide Number Placeholder 5">
            <a:extLst>
              <a:ext uri="{FF2B5EF4-FFF2-40B4-BE49-F238E27FC236}">
                <a16:creationId xmlns:a16="http://schemas.microsoft.com/office/drawing/2014/main" id="{A0EAA128-386C-3D4D-AF7A-239BAC1EAFFF}"/>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18719077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ED3A902-08E6-4940-8AB6-BBBA10A4C2C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pic>
        <p:nvPicPr>
          <p:cNvPr id="11" name="Picture 10" descr="Shape&#10;&#10;Description automatically generated with medium confidence">
            <a:extLst>
              <a:ext uri="{FF2B5EF4-FFF2-40B4-BE49-F238E27FC236}">
                <a16:creationId xmlns:a16="http://schemas.microsoft.com/office/drawing/2014/main" id="{9ED4791B-E88B-EC40-A89A-A7B2AFE41FD4}"/>
              </a:ext>
            </a:extLst>
          </p:cNvPr>
          <p:cNvPicPr>
            <a:picLocks noChangeAspect="1"/>
          </p:cNvPicPr>
          <p:nvPr userDrawn="1"/>
        </p:nvPicPr>
        <p:blipFill rotWithShape="1">
          <a:blip r:embed="rId3" cstate="email">
            <a:alphaModFix amt="5000"/>
            <a:lum bright="70000" contrast="-70000"/>
            <a:extLst>
              <a:ext uri="{BEBA8EAE-BF5A-486C-A8C5-ECC9F3942E4B}">
                <a14:imgProps xmlns:a14="http://schemas.microsoft.com/office/drawing/2010/main">
                  <a14:imgLayer r:embed="rId4">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sp>
        <p:nvSpPr>
          <p:cNvPr id="8" name="Title 1">
            <a:extLst>
              <a:ext uri="{FF2B5EF4-FFF2-40B4-BE49-F238E27FC236}">
                <a16:creationId xmlns:a16="http://schemas.microsoft.com/office/drawing/2014/main" id="{39D101DC-63B4-3F48-BE78-C27B22BFECDC}"/>
              </a:ext>
            </a:extLst>
          </p:cNvPr>
          <p:cNvSpPr>
            <a:spLocks noGrp="1"/>
          </p:cNvSpPr>
          <p:nvPr>
            <p:ph type="title"/>
          </p:nvPr>
        </p:nvSpPr>
        <p:spPr>
          <a:xfrm>
            <a:off x="585488" y="5394326"/>
            <a:ext cx="6687879" cy="762310"/>
          </a:xfrm>
          <a:prstGeom prst="rect">
            <a:avLst/>
          </a:prstGeom>
        </p:spPr>
        <p:txBody>
          <a:bodyPr/>
          <a:lstStyle>
            <a:lvl1pPr>
              <a:defRPr sz="3500" b="0" i="0">
                <a:solidFill>
                  <a:schemeClr val="bg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4" name="Oval 13">
            <a:extLst>
              <a:ext uri="{FF2B5EF4-FFF2-40B4-BE49-F238E27FC236}">
                <a16:creationId xmlns:a16="http://schemas.microsoft.com/office/drawing/2014/main" id="{A1C87B22-4130-EC46-926B-A150664A2C17}"/>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a:extLst>
              <a:ext uri="{FF2B5EF4-FFF2-40B4-BE49-F238E27FC236}">
                <a16:creationId xmlns:a16="http://schemas.microsoft.com/office/drawing/2014/main" id="{3158CD07-EEA8-E640-B1E1-32A847039177}"/>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3564650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 Slide 3">
    <p:spTree>
      <p:nvGrpSpPr>
        <p:cNvPr id="1" name=""/>
        <p:cNvGrpSpPr/>
        <p:nvPr/>
      </p:nvGrpSpPr>
      <p:grpSpPr>
        <a:xfrm>
          <a:off x="0" y="0"/>
          <a:ext cx="0" cy="0"/>
          <a:chOff x="0" y="0"/>
          <a:chExt cx="0" cy="0"/>
        </a:xfrm>
      </p:grpSpPr>
      <p:pic>
        <p:nvPicPr>
          <p:cNvPr id="10" name="Picture 9" descr="Shape&#10;&#10;Description automatically generated with medium confidence">
            <a:extLst>
              <a:ext uri="{FF2B5EF4-FFF2-40B4-BE49-F238E27FC236}">
                <a16:creationId xmlns:a16="http://schemas.microsoft.com/office/drawing/2014/main" id="{73C6CCDC-1D55-004A-9842-F6862B46E58E}"/>
              </a:ext>
            </a:extLst>
          </p:cNvPr>
          <p:cNvPicPr>
            <a:picLocks noChangeAspect="1"/>
          </p:cNvPicPr>
          <p:nvPr userDrawn="1"/>
        </p:nvPicPr>
        <p:blipFill rotWithShape="1">
          <a:blip r:embed="rId2" cstate="email">
            <a:alphaModFix amt="5000"/>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6657"/>
                    </a14:imgEffect>
                    <a14:imgEffect>
                      <a14:saturation sat="0"/>
                    </a14:imgEffect>
                  </a14:imgLayer>
                </a14:imgProps>
              </a:ext>
              <a:ext uri="{28A0092B-C50C-407E-A947-70E740481C1C}">
                <a14:useLocalDpi xmlns:a14="http://schemas.microsoft.com/office/drawing/2010/main"/>
              </a:ext>
            </a:extLst>
          </a:blip>
          <a:srcRect t="-2"/>
          <a:stretch/>
        </p:blipFill>
        <p:spPr>
          <a:xfrm rot="10800000">
            <a:off x="7273365" y="0"/>
            <a:ext cx="4918635" cy="5174005"/>
          </a:xfrm>
          <a:prstGeom prst="rect">
            <a:avLst/>
          </a:prstGeom>
          <a:noFill/>
        </p:spPr>
      </p:pic>
      <p:sp>
        <p:nvSpPr>
          <p:cNvPr id="11" name="Title 1">
            <a:extLst>
              <a:ext uri="{FF2B5EF4-FFF2-40B4-BE49-F238E27FC236}">
                <a16:creationId xmlns:a16="http://schemas.microsoft.com/office/drawing/2014/main" id="{5F9FC1DA-A0B8-614C-9382-C9860E32EF0C}"/>
              </a:ext>
            </a:extLst>
          </p:cNvPr>
          <p:cNvSpPr>
            <a:spLocks noGrp="1"/>
          </p:cNvSpPr>
          <p:nvPr>
            <p:ph type="ctrTitle"/>
          </p:nvPr>
        </p:nvSpPr>
        <p:spPr>
          <a:xfrm>
            <a:off x="3949256" y="4153249"/>
            <a:ext cx="7492672" cy="793920"/>
          </a:xfrm>
          <a:prstGeom prst="rect">
            <a:avLst/>
          </a:prstGeom>
        </p:spPr>
        <p:txBody>
          <a:bodyPr anchor="t">
            <a:normAutofit/>
          </a:bodyPr>
          <a:lstStyle>
            <a:lvl1pPr algn="l">
              <a:defRPr sz="4000" b="0" i="0">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2" name="Subtitle 2">
            <a:extLst>
              <a:ext uri="{FF2B5EF4-FFF2-40B4-BE49-F238E27FC236}">
                <a16:creationId xmlns:a16="http://schemas.microsoft.com/office/drawing/2014/main" id="{AF9CE36C-49E7-C74B-93A8-2C3A8E71D03B}"/>
              </a:ext>
            </a:extLst>
          </p:cNvPr>
          <p:cNvSpPr>
            <a:spLocks noGrp="1"/>
          </p:cNvSpPr>
          <p:nvPr>
            <p:ph type="subTitle" idx="1"/>
          </p:nvPr>
        </p:nvSpPr>
        <p:spPr>
          <a:xfrm>
            <a:off x="3949256" y="4979086"/>
            <a:ext cx="7987476" cy="672247"/>
          </a:xfrm>
          <a:prstGeom prst="rect">
            <a:avLst/>
          </a:prstGeom>
        </p:spPr>
        <p:txBody>
          <a:bodyPr>
            <a:normAutofit/>
          </a:bodyPr>
          <a:lstStyle>
            <a:lvl1pPr marL="0" indent="0" algn="l">
              <a:buNone/>
              <a:defRPr sz="28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Picture 13" descr="Logo&#10;&#10;Description automatically generated">
            <a:extLst>
              <a:ext uri="{FF2B5EF4-FFF2-40B4-BE49-F238E27FC236}">
                <a16:creationId xmlns:a16="http://schemas.microsoft.com/office/drawing/2014/main" id="{DA59D751-B3B7-0F40-86D4-55BAECEF3A3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748733" y="1867488"/>
            <a:ext cx="6571955" cy="1914439"/>
          </a:xfrm>
          <a:prstGeom prst="rect">
            <a:avLst/>
          </a:prstGeom>
        </p:spPr>
      </p:pic>
    </p:spTree>
    <p:extLst>
      <p:ext uri="{BB962C8B-B14F-4D97-AF65-F5344CB8AC3E}">
        <p14:creationId xmlns:p14="http://schemas.microsoft.com/office/powerpoint/2010/main" val="2788738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Blu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5689B2-9F1D-214B-8D2B-6FC0EF7A28D6}"/>
              </a:ext>
            </a:extLst>
          </p:cNvPr>
          <p:cNvPicPr>
            <a:picLocks noChangeAspect="1"/>
          </p:cNvPicPr>
          <p:nvPr userDrawn="1"/>
        </p:nvPicPr>
        <p:blipFill rotWithShape="1">
          <a:blip r:embed="rId2" cstate="email">
            <a:alphaModFix amt="10000"/>
            <a:extLst>
              <a:ext uri="{28A0092B-C50C-407E-A947-70E740481C1C}">
                <a14:useLocalDpi xmlns:a14="http://schemas.microsoft.com/office/drawing/2010/main"/>
              </a:ext>
            </a:extLst>
          </a:blip>
          <a:srcRect/>
          <a:stretch/>
        </p:blipFill>
        <p:spPr>
          <a:xfrm>
            <a:off x="0" y="1730857"/>
            <a:ext cx="5135528" cy="5127143"/>
          </a:xfrm>
          <a:prstGeom prst="rect">
            <a:avLst/>
          </a:prstGeom>
        </p:spPr>
      </p:pic>
      <p:sp>
        <p:nvSpPr>
          <p:cNvPr id="9" name="Oval 8">
            <a:extLst>
              <a:ext uri="{FF2B5EF4-FFF2-40B4-BE49-F238E27FC236}">
                <a16:creationId xmlns:a16="http://schemas.microsoft.com/office/drawing/2014/main" id="{718CED8E-B2EC-5645-977B-B28048157369}"/>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Text, logo&#10;&#10;Description automatically generated">
            <a:extLst>
              <a:ext uri="{FF2B5EF4-FFF2-40B4-BE49-F238E27FC236}">
                <a16:creationId xmlns:a16="http://schemas.microsoft.com/office/drawing/2014/main" id="{4717A1EA-FF38-7B40-9FC9-A221D8DC6A9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4" name="Title 1">
            <a:extLst>
              <a:ext uri="{FF2B5EF4-FFF2-40B4-BE49-F238E27FC236}">
                <a16:creationId xmlns:a16="http://schemas.microsoft.com/office/drawing/2014/main" id="{5BAA5261-7A1A-2C44-B096-94A5837E4AB9}"/>
              </a:ext>
            </a:extLst>
          </p:cNvPr>
          <p:cNvSpPr>
            <a:spLocks noGrp="1"/>
          </p:cNvSpPr>
          <p:nvPr>
            <p:ph type="title"/>
          </p:nvPr>
        </p:nvSpPr>
        <p:spPr>
          <a:xfrm>
            <a:off x="765544" y="365126"/>
            <a:ext cx="10679062" cy="762310"/>
          </a:xfrm>
          <a:prstGeom prst="rect">
            <a:avLst/>
          </a:prstGeom>
        </p:spPr>
        <p:txBody>
          <a:bodyPr/>
          <a:lstStyle>
            <a:lvl1pPr>
              <a:defRPr sz="3800" b="0" i="0">
                <a:solidFill>
                  <a:schemeClr val="tx2"/>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5" name="Content Placeholder 2">
            <a:extLst>
              <a:ext uri="{FF2B5EF4-FFF2-40B4-BE49-F238E27FC236}">
                <a16:creationId xmlns:a16="http://schemas.microsoft.com/office/drawing/2014/main" id="{CCAF0111-DE26-914F-B19C-B5F0063DBD4B}"/>
              </a:ext>
            </a:extLst>
          </p:cNvPr>
          <p:cNvSpPr>
            <a:spLocks noGrp="1"/>
          </p:cNvSpPr>
          <p:nvPr>
            <p:ph idx="1" hasCustomPrompt="1"/>
          </p:nvPr>
        </p:nvSpPr>
        <p:spPr>
          <a:xfrm>
            <a:off x="765544" y="1368735"/>
            <a:ext cx="1067906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72E79535-EB88-604E-B3C1-9A71B536E4A7}"/>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2580523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Blue + Imag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5689B2-9F1D-214B-8D2B-6FC0EF7A28D6}"/>
              </a:ext>
            </a:extLst>
          </p:cNvPr>
          <p:cNvPicPr>
            <a:picLocks noChangeAspect="1"/>
          </p:cNvPicPr>
          <p:nvPr userDrawn="1"/>
        </p:nvPicPr>
        <p:blipFill rotWithShape="1">
          <a:blip r:embed="rId2" cstate="email">
            <a:alphaModFix amt="10000"/>
            <a:extLst>
              <a:ext uri="{28A0092B-C50C-407E-A947-70E740481C1C}">
                <a14:useLocalDpi xmlns:a14="http://schemas.microsoft.com/office/drawing/2010/main"/>
              </a:ext>
            </a:extLst>
          </a:blip>
          <a:srcRect/>
          <a:stretch/>
        </p:blipFill>
        <p:spPr>
          <a:xfrm>
            <a:off x="0" y="1730857"/>
            <a:ext cx="5135528" cy="5127143"/>
          </a:xfrm>
          <a:prstGeom prst="rect">
            <a:avLst/>
          </a:prstGeom>
        </p:spPr>
      </p:pic>
      <p:pic>
        <p:nvPicPr>
          <p:cNvPr id="13" name="Picture 12" descr="Text, logo&#10;&#10;Description automatically generated">
            <a:extLst>
              <a:ext uri="{FF2B5EF4-FFF2-40B4-BE49-F238E27FC236}">
                <a16:creationId xmlns:a16="http://schemas.microsoft.com/office/drawing/2014/main" id="{4717A1EA-FF38-7B40-9FC9-A221D8DC6A9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4" name="Title 1">
            <a:extLst>
              <a:ext uri="{FF2B5EF4-FFF2-40B4-BE49-F238E27FC236}">
                <a16:creationId xmlns:a16="http://schemas.microsoft.com/office/drawing/2014/main" id="{5BAA5261-7A1A-2C44-B096-94A5837E4AB9}"/>
              </a:ext>
            </a:extLst>
          </p:cNvPr>
          <p:cNvSpPr>
            <a:spLocks noGrp="1"/>
          </p:cNvSpPr>
          <p:nvPr>
            <p:ph type="title"/>
          </p:nvPr>
        </p:nvSpPr>
        <p:spPr>
          <a:xfrm>
            <a:off x="765543" y="365126"/>
            <a:ext cx="6570921" cy="762310"/>
          </a:xfrm>
          <a:prstGeom prst="rect">
            <a:avLst/>
          </a:prstGeom>
        </p:spPr>
        <p:txBody>
          <a:bodyPr/>
          <a:lstStyle>
            <a:lvl1pPr>
              <a:defRPr sz="3800" b="0" i="0">
                <a:solidFill>
                  <a:schemeClr val="tx2"/>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0" name="Oval 9">
            <a:extLst>
              <a:ext uri="{FF2B5EF4-FFF2-40B4-BE49-F238E27FC236}">
                <a16:creationId xmlns:a16="http://schemas.microsoft.com/office/drawing/2014/main" id="{29AF6EDE-ED4D-DE4C-9C9F-B477778F6CF3}"/>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a:extLst>
              <a:ext uri="{FF2B5EF4-FFF2-40B4-BE49-F238E27FC236}">
                <a16:creationId xmlns:a16="http://schemas.microsoft.com/office/drawing/2014/main" id="{B826BF21-DAAF-1547-A0EC-6C578E992FAC}"/>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6" name="Content Placeholder 2">
            <a:extLst>
              <a:ext uri="{FF2B5EF4-FFF2-40B4-BE49-F238E27FC236}">
                <a16:creationId xmlns:a16="http://schemas.microsoft.com/office/drawing/2014/main" id="{670B7A42-804D-4247-8E02-4A0B0D9A0282}"/>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08845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Blue + Backgroun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5689B2-9F1D-214B-8D2B-6FC0EF7A28D6}"/>
              </a:ext>
            </a:extLst>
          </p:cNvPr>
          <p:cNvPicPr>
            <a:picLocks noChangeAspect="1"/>
          </p:cNvPicPr>
          <p:nvPr userDrawn="1"/>
        </p:nvPicPr>
        <p:blipFill rotWithShape="1">
          <a:blip r:embed="rId2" cstate="email">
            <a:alphaModFix amt="10000"/>
            <a:extLst>
              <a:ext uri="{28A0092B-C50C-407E-A947-70E740481C1C}">
                <a14:useLocalDpi xmlns:a14="http://schemas.microsoft.com/office/drawing/2010/main"/>
              </a:ext>
            </a:extLst>
          </a:blip>
          <a:srcRect/>
          <a:stretch/>
        </p:blipFill>
        <p:spPr>
          <a:xfrm>
            <a:off x="0" y="1730857"/>
            <a:ext cx="5135528" cy="5127143"/>
          </a:xfrm>
          <a:prstGeom prst="rect">
            <a:avLst/>
          </a:prstGeom>
        </p:spPr>
      </p:pic>
      <p:pic>
        <p:nvPicPr>
          <p:cNvPr id="13" name="Picture 12" descr="Text, logo&#10;&#10;Description automatically generated">
            <a:extLst>
              <a:ext uri="{FF2B5EF4-FFF2-40B4-BE49-F238E27FC236}">
                <a16:creationId xmlns:a16="http://schemas.microsoft.com/office/drawing/2014/main" id="{4717A1EA-FF38-7B40-9FC9-A221D8DC6A9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4" name="Title 1">
            <a:extLst>
              <a:ext uri="{FF2B5EF4-FFF2-40B4-BE49-F238E27FC236}">
                <a16:creationId xmlns:a16="http://schemas.microsoft.com/office/drawing/2014/main" id="{5BAA5261-7A1A-2C44-B096-94A5837E4AB9}"/>
              </a:ext>
            </a:extLst>
          </p:cNvPr>
          <p:cNvSpPr>
            <a:spLocks noGrp="1"/>
          </p:cNvSpPr>
          <p:nvPr>
            <p:ph type="title"/>
          </p:nvPr>
        </p:nvSpPr>
        <p:spPr>
          <a:xfrm>
            <a:off x="765544" y="365126"/>
            <a:ext cx="6624084" cy="762310"/>
          </a:xfrm>
          <a:prstGeom prst="rect">
            <a:avLst/>
          </a:prstGeom>
        </p:spPr>
        <p:txBody>
          <a:bodyPr/>
          <a:lstStyle>
            <a:lvl1pPr>
              <a:defRPr sz="3800" b="0" i="0">
                <a:solidFill>
                  <a:schemeClr val="tx2"/>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0" name="Oval 9">
            <a:extLst>
              <a:ext uri="{FF2B5EF4-FFF2-40B4-BE49-F238E27FC236}">
                <a16:creationId xmlns:a16="http://schemas.microsoft.com/office/drawing/2014/main" id="{29AF6EDE-ED4D-DE4C-9C9F-B477778F6CF3}"/>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a:extLst>
              <a:ext uri="{FF2B5EF4-FFF2-40B4-BE49-F238E27FC236}">
                <a16:creationId xmlns:a16="http://schemas.microsoft.com/office/drawing/2014/main" id="{B826BF21-DAAF-1547-A0EC-6C578E992FAC}"/>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9" name="Content Placeholder 2">
            <a:extLst>
              <a:ext uri="{FF2B5EF4-FFF2-40B4-BE49-F238E27FC236}">
                <a16:creationId xmlns:a16="http://schemas.microsoft.com/office/drawing/2014/main" id="{681C3E73-869E-7941-91C9-411FBB562137}"/>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Oval 14">
            <a:extLst>
              <a:ext uri="{FF2B5EF4-FFF2-40B4-BE49-F238E27FC236}">
                <a16:creationId xmlns:a16="http://schemas.microsoft.com/office/drawing/2014/main" id="{7C151FBD-AC78-D141-A06C-DDA0547B14FF}"/>
              </a:ext>
            </a:extLst>
          </p:cNvPr>
          <p:cNvSpPr/>
          <p:nvPr userDrawn="1"/>
        </p:nvSpPr>
        <p:spPr>
          <a:xfrm>
            <a:off x="6687879" y="-722477"/>
            <a:ext cx="8803758" cy="88037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4957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Teal">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5689B2-9F1D-214B-8D2B-6FC0EF7A28D6}"/>
              </a:ext>
            </a:extLst>
          </p:cNvPr>
          <p:cNvPicPr>
            <a:picLocks noChangeAspect="1"/>
          </p:cNvPicPr>
          <p:nvPr userDrawn="1"/>
        </p:nvPicPr>
        <p:blipFill rotWithShape="1">
          <a:blip r:embed="rId2" cstate="email">
            <a:alphaModFix amt="10000"/>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0" y="1730857"/>
            <a:ext cx="5135528" cy="5127143"/>
          </a:xfrm>
          <a:prstGeom prst="rect">
            <a:avLst/>
          </a:prstGeom>
        </p:spPr>
      </p:pic>
      <p:pic>
        <p:nvPicPr>
          <p:cNvPr id="13" name="Picture 12" descr="Text, logo&#10;&#10;Description automatically generated">
            <a:extLst>
              <a:ext uri="{FF2B5EF4-FFF2-40B4-BE49-F238E27FC236}">
                <a16:creationId xmlns:a16="http://schemas.microsoft.com/office/drawing/2014/main" id="{4717A1EA-FF38-7B40-9FC9-A221D8DC6A9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5" name="Title 1">
            <a:extLst>
              <a:ext uri="{FF2B5EF4-FFF2-40B4-BE49-F238E27FC236}">
                <a16:creationId xmlns:a16="http://schemas.microsoft.com/office/drawing/2014/main" id="{5224C225-D204-D844-B8C3-D5DF66D949AF}"/>
              </a:ext>
            </a:extLst>
          </p:cNvPr>
          <p:cNvSpPr>
            <a:spLocks noGrp="1"/>
          </p:cNvSpPr>
          <p:nvPr>
            <p:ph type="title"/>
          </p:nvPr>
        </p:nvSpPr>
        <p:spPr>
          <a:xfrm>
            <a:off x="765544" y="365126"/>
            <a:ext cx="10679062" cy="762310"/>
          </a:xfrm>
          <a:prstGeom prst="rect">
            <a:avLst/>
          </a:prstGeom>
        </p:spPr>
        <p:txBody>
          <a:bodyPr/>
          <a:lstStyle>
            <a:lvl1pPr>
              <a:defRPr sz="3800" b="0" i="0">
                <a:solidFill>
                  <a:schemeClr val="accent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8" name="Oval 7">
            <a:extLst>
              <a:ext uri="{FF2B5EF4-FFF2-40B4-BE49-F238E27FC236}">
                <a16:creationId xmlns:a16="http://schemas.microsoft.com/office/drawing/2014/main" id="{B0B16ABD-AE6B-D54D-946A-616A92E42B77}"/>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0" name="Slide Number Placeholder 5">
            <a:extLst>
              <a:ext uri="{FF2B5EF4-FFF2-40B4-BE49-F238E27FC236}">
                <a16:creationId xmlns:a16="http://schemas.microsoft.com/office/drawing/2014/main" id="{F5BA6D8C-A454-444E-B240-F2A5E6A7B914}"/>
              </a:ext>
            </a:extLst>
          </p:cNvPr>
          <p:cNvSpPr>
            <a:spLocks noGrp="1"/>
          </p:cNvSpPr>
          <p:nvPr>
            <p:ph type="sldNum" sz="quarter" idx="12"/>
          </p:nvPr>
        </p:nvSpPr>
        <p:spPr>
          <a:xfrm>
            <a:off x="11444606" y="6376399"/>
            <a:ext cx="492125" cy="274324"/>
          </a:xfrm>
        </p:spPr>
        <p:txBody>
          <a:bodyPr/>
          <a:lstStyle>
            <a:lvl1pPr>
              <a:defRPr>
                <a:solidFill>
                  <a:schemeClr val="bg1"/>
                </a:solidFill>
                <a:latin typeface="Roboto" panose="02000000000000000000" pitchFamily="2" charset="0"/>
                <a:ea typeface="Roboto" panose="02000000000000000000" pitchFamily="2" charset="0"/>
              </a:defRPr>
            </a:lvl1pPr>
          </a:lstStyle>
          <a:p>
            <a:fld id="{CDCB46B4-79E8-1449-8D45-8ACF439F73AA}" type="slidenum">
              <a:rPr lang="en-US" smtClean="0"/>
              <a:pPr/>
              <a:t>‹#›</a:t>
            </a:fld>
            <a:endParaRPr lang="en-US" dirty="0"/>
          </a:p>
        </p:txBody>
      </p:sp>
      <p:sp>
        <p:nvSpPr>
          <p:cNvPr id="11" name="Content Placeholder 2">
            <a:extLst>
              <a:ext uri="{FF2B5EF4-FFF2-40B4-BE49-F238E27FC236}">
                <a16:creationId xmlns:a16="http://schemas.microsoft.com/office/drawing/2014/main" id="{D2106608-286B-CE45-9F0A-689F994B06A8}"/>
              </a:ext>
            </a:extLst>
          </p:cNvPr>
          <p:cNvSpPr>
            <a:spLocks noGrp="1"/>
          </p:cNvSpPr>
          <p:nvPr>
            <p:ph idx="1" hasCustomPrompt="1"/>
          </p:nvPr>
        </p:nvSpPr>
        <p:spPr>
          <a:xfrm>
            <a:off x="765544" y="1368735"/>
            <a:ext cx="1067906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7833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 Teal + Imag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5689B2-9F1D-214B-8D2B-6FC0EF7A28D6}"/>
              </a:ext>
            </a:extLst>
          </p:cNvPr>
          <p:cNvPicPr>
            <a:picLocks noChangeAspect="1"/>
          </p:cNvPicPr>
          <p:nvPr userDrawn="1"/>
        </p:nvPicPr>
        <p:blipFill rotWithShape="1">
          <a:blip r:embed="rId2" cstate="email">
            <a:alphaModFix amt="10000"/>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0" y="1730857"/>
            <a:ext cx="5135528" cy="5127143"/>
          </a:xfrm>
          <a:prstGeom prst="rect">
            <a:avLst/>
          </a:prstGeom>
        </p:spPr>
      </p:pic>
      <p:pic>
        <p:nvPicPr>
          <p:cNvPr id="13" name="Picture 12" descr="Text, logo&#10;&#10;Description automatically generated">
            <a:extLst>
              <a:ext uri="{FF2B5EF4-FFF2-40B4-BE49-F238E27FC236}">
                <a16:creationId xmlns:a16="http://schemas.microsoft.com/office/drawing/2014/main" id="{4717A1EA-FF38-7B40-9FC9-A221D8DC6A9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5" name="Title 1">
            <a:extLst>
              <a:ext uri="{FF2B5EF4-FFF2-40B4-BE49-F238E27FC236}">
                <a16:creationId xmlns:a16="http://schemas.microsoft.com/office/drawing/2014/main" id="{06132635-48EC-5F42-94D5-9F656E297C9D}"/>
              </a:ext>
            </a:extLst>
          </p:cNvPr>
          <p:cNvSpPr>
            <a:spLocks noGrp="1"/>
          </p:cNvSpPr>
          <p:nvPr>
            <p:ph type="title"/>
          </p:nvPr>
        </p:nvSpPr>
        <p:spPr>
          <a:xfrm>
            <a:off x="765543" y="365126"/>
            <a:ext cx="6453963" cy="762310"/>
          </a:xfrm>
          <a:prstGeom prst="rect">
            <a:avLst/>
          </a:prstGeom>
        </p:spPr>
        <p:txBody>
          <a:bodyPr/>
          <a:lstStyle>
            <a:lvl1pPr>
              <a:defRPr sz="3800" b="0" i="0">
                <a:solidFill>
                  <a:schemeClr val="accent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8" name="Oval 7">
            <a:extLst>
              <a:ext uri="{FF2B5EF4-FFF2-40B4-BE49-F238E27FC236}">
                <a16:creationId xmlns:a16="http://schemas.microsoft.com/office/drawing/2014/main" id="{91CD2878-125B-E043-A94C-AB70870A7CB8}"/>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a:extLst>
              <a:ext uri="{FF2B5EF4-FFF2-40B4-BE49-F238E27FC236}">
                <a16:creationId xmlns:a16="http://schemas.microsoft.com/office/drawing/2014/main" id="{1E809F75-662A-3B4C-9E95-2CE849847199}"/>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1" name="Content Placeholder 2">
            <a:extLst>
              <a:ext uri="{FF2B5EF4-FFF2-40B4-BE49-F238E27FC236}">
                <a16:creationId xmlns:a16="http://schemas.microsoft.com/office/drawing/2014/main" id="{5C5EE776-6067-C949-969F-F7B1B9D670CC}"/>
              </a:ext>
            </a:extLst>
          </p:cNvPr>
          <p:cNvSpPr>
            <a:spLocks noGrp="1"/>
          </p:cNvSpPr>
          <p:nvPr>
            <p:ph idx="1" hasCustomPrompt="1"/>
          </p:nvPr>
        </p:nvSpPr>
        <p:spPr>
          <a:xfrm>
            <a:off x="765544" y="1368735"/>
            <a:ext cx="5007935"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6616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Orange">
    <p:spTree>
      <p:nvGrpSpPr>
        <p:cNvPr id="1" name=""/>
        <p:cNvGrpSpPr/>
        <p:nvPr/>
      </p:nvGrpSpPr>
      <p:grpSpPr>
        <a:xfrm>
          <a:off x="0" y="0"/>
          <a:ext cx="0" cy="0"/>
          <a:chOff x="0" y="0"/>
          <a:chExt cx="0" cy="0"/>
        </a:xfrm>
      </p:grpSpPr>
      <p:pic>
        <p:nvPicPr>
          <p:cNvPr id="13" name="Picture 12" descr="Shape&#10;&#10;Description automatically generated with medium confidence">
            <a:extLst>
              <a:ext uri="{FF2B5EF4-FFF2-40B4-BE49-F238E27FC236}">
                <a16:creationId xmlns:a16="http://schemas.microsoft.com/office/drawing/2014/main" id="{D0561D6B-CFE6-C94D-84BB-BCB12230FC89}"/>
              </a:ext>
            </a:extLst>
          </p:cNvPr>
          <p:cNvPicPr>
            <a:picLocks noChangeAspect="1"/>
          </p:cNvPicPr>
          <p:nvPr userDrawn="1"/>
        </p:nvPicPr>
        <p:blipFill rotWithShape="1">
          <a:blip r:embed="rId2" cstate="email">
            <a:duotone>
              <a:schemeClr val="accent3">
                <a:shade val="45000"/>
                <a:satMod val="135000"/>
              </a:schemeClr>
              <a:prstClr val="white"/>
            </a:duotone>
            <a:alphaModFix amt="6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pic>
        <p:nvPicPr>
          <p:cNvPr id="18" name="Picture 17" descr="Text, logo&#10;&#10;Description automatically generated">
            <a:extLst>
              <a:ext uri="{FF2B5EF4-FFF2-40B4-BE49-F238E27FC236}">
                <a16:creationId xmlns:a16="http://schemas.microsoft.com/office/drawing/2014/main" id="{858B11CB-7E43-A847-8E20-16BCE9D09F30}"/>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9" name="Title 1">
            <a:extLst>
              <a:ext uri="{FF2B5EF4-FFF2-40B4-BE49-F238E27FC236}">
                <a16:creationId xmlns:a16="http://schemas.microsoft.com/office/drawing/2014/main" id="{8E547958-6AF6-5841-9423-874E22BFD0E3}"/>
              </a:ext>
            </a:extLst>
          </p:cNvPr>
          <p:cNvSpPr>
            <a:spLocks noGrp="1"/>
          </p:cNvSpPr>
          <p:nvPr>
            <p:ph type="title"/>
          </p:nvPr>
        </p:nvSpPr>
        <p:spPr>
          <a:xfrm>
            <a:off x="765544" y="365126"/>
            <a:ext cx="10679062" cy="762310"/>
          </a:xfrm>
          <a:prstGeom prst="rect">
            <a:avLst/>
          </a:prstGeom>
        </p:spPr>
        <p:txBody>
          <a:bodyPr/>
          <a:lstStyle>
            <a:lvl1pPr>
              <a:defRPr sz="3800" b="0" i="0">
                <a:solidFill>
                  <a:srgbClr val="FF4A00"/>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8" name="Oval 7">
            <a:extLst>
              <a:ext uri="{FF2B5EF4-FFF2-40B4-BE49-F238E27FC236}">
                <a16:creationId xmlns:a16="http://schemas.microsoft.com/office/drawing/2014/main" id="{829A7B9F-88AB-9E4D-BCD1-7EB802811B77}"/>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895AF550-1832-FD4B-8272-BB8DD7E89AB8}"/>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0" name="Content Placeholder 2">
            <a:extLst>
              <a:ext uri="{FF2B5EF4-FFF2-40B4-BE49-F238E27FC236}">
                <a16:creationId xmlns:a16="http://schemas.microsoft.com/office/drawing/2014/main" id="{FEC62F57-15EC-2947-AD88-112593BB036F}"/>
              </a:ext>
            </a:extLst>
          </p:cNvPr>
          <p:cNvSpPr>
            <a:spLocks noGrp="1"/>
          </p:cNvSpPr>
          <p:nvPr>
            <p:ph idx="1" hasCustomPrompt="1"/>
          </p:nvPr>
        </p:nvSpPr>
        <p:spPr>
          <a:xfrm>
            <a:off x="765544" y="1368735"/>
            <a:ext cx="1067906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0333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02F41639-85BF-A349-A9F5-C8D4A6338916}"/>
              </a:ext>
            </a:extLst>
          </p:cNvPr>
          <p:cNvSpPr>
            <a:spLocks noGrp="1"/>
          </p:cNvSpPr>
          <p:nvPr>
            <p:ph type="sldNum" sz="quarter" idx="4"/>
          </p:nvPr>
        </p:nvSpPr>
        <p:spPr>
          <a:xfrm>
            <a:off x="11444606" y="6447611"/>
            <a:ext cx="492125" cy="274324"/>
          </a:xfrm>
          <a:prstGeom prst="rect">
            <a:avLst/>
          </a:prstGeom>
        </p:spPr>
        <p:txBody>
          <a:bodyPr vert="horz" lIns="91440" tIns="45720" rIns="91440" bIns="45720" rtlCol="0" anchor="ctr"/>
          <a:lstStyle>
            <a:lvl1pPr algn="ctr">
              <a:defRPr sz="1100">
                <a:solidFill>
                  <a:schemeClr val="tx1"/>
                </a:solidFill>
                <a:latin typeface="Helvetica" pitchFamily="2" charset="0"/>
                <a:ea typeface="Roboto" panose="02000000000000000000" pitchFamily="2"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10995733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hf hdr="0" ftr="0" dt="0"/>
  <p:txStyles>
    <p:titleStyle>
      <a:lvl1pPr algn="l" defTabSz="914400" rtl="0" eaLnBrk="1" latinLnBrk="0" hangingPunct="1">
        <a:lnSpc>
          <a:spcPct val="100000"/>
        </a:lnSpc>
        <a:spcBef>
          <a:spcPct val="0"/>
        </a:spcBef>
        <a:buNone/>
        <a:defRPr sz="3500" b="0" i="0" kern="1200">
          <a:solidFill>
            <a:srgbClr val="022077"/>
          </a:solidFill>
          <a:latin typeface="Acumin Pro Light" panose="020B0404020202020204" pitchFamily="34" charset="77"/>
          <a:ea typeface="Roboto Slab"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b="0" i="0" kern="1200">
          <a:solidFill>
            <a:schemeClr val="tx1"/>
          </a:solidFill>
          <a:latin typeface="Acumin Pro Light" panose="020B0404020202020204" pitchFamily="34" charset="77"/>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cumin Pro Light" panose="020B0404020202020204" pitchFamily="34" charset="77"/>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cumin Pro Light" panose="020B0404020202020204" pitchFamily="34" charset="77"/>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cumin Pro Light" panose="020B0404020202020204" pitchFamily="34" charset="77"/>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cumin Pro Light" panose="020B0404020202020204" pitchFamily="34" charset="77"/>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1C634F0-3747-4F5B-83A3-28C6C18FBCF4}"/>
              </a:ext>
            </a:extLst>
          </p:cNvPr>
          <p:cNvPicPr>
            <a:picLocks noChangeAspect="1"/>
          </p:cNvPicPr>
          <p:nvPr/>
        </p:nvPicPr>
        <p:blipFill>
          <a:blip r:embed="rId3" cstate="email">
            <a:extLst>
              <a:ext uri="{28A0092B-C50C-407E-A947-70E740481C1C}">
                <a14:useLocalDpi xmlns:a14="http://schemas.microsoft.com/office/drawing/2010/main"/>
              </a:ext>
            </a:extLst>
          </a:blip>
          <a:srcRect t="4083" b="4083"/>
          <a:stretch/>
        </p:blipFill>
        <p:spPr>
          <a:xfrm>
            <a:off x="20" y="10"/>
            <a:ext cx="12191980" cy="6857990"/>
          </a:xfrm>
          <a:prstGeom prst="rect">
            <a:avLst/>
          </a:prstGeom>
          <a:noFill/>
        </p:spPr>
      </p:pic>
      <p:sp>
        <p:nvSpPr>
          <p:cNvPr id="3" name="Title 2">
            <a:extLst>
              <a:ext uri="{FF2B5EF4-FFF2-40B4-BE49-F238E27FC236}">
                <a16:creationId xmlns:a16="http://schemas.microsoft.com/office/drawing/2014/main" id="{BBD450AC-481C-BB49-8EFB-D32C040E893D}"/>
              </a:ext>
            </a:extLst>
          </p:cNvPr>
          <p:cNvSpPr>
            <a:spLocks noGrp="1"/>
          </p:cNvSpPr>
          <p:nvPr>
            <p:ph type="title"/>
          </p:nvPr>
        </p:nvSpPr>
        <p:spPr>
          <a:xfrm>
            <a:off x="460375" y="4729702"/>
            <a:ext cx="9724390" cy="756903"/>
          </a:xfrm>
          <a:solidFill>
            <a:srgbClr val="022077"/>
          </a:solidFill>
        </p:spPr>
        <p:txBody>
          <a:bodyPr lIns="91440" tIns="45720" rIns="91440" bIns="45720" anchor="t">
            <a:normAutofit/>
          </a:bodyPr>
          <a:lstStyle/>
          <a:p>
            <a:r>
              <a:rPr lang="en-US" dirty="0"/>
              <a:t>January 2025 Featured Grant</a:t>
            </a:r>
          </a:p>
        </p:txBody>
      </p:sp>
      <p:sp>
        <p:nvSpPr>
          <p:cNvPr id="4" name="Subtitle 3">
            <a:extLst>
              <a:ext uri="{FF2B5EF4-FFF2-40B4-BE49-F238E27FC236}">
                <a16:creationId xmlns:a16="http://schemas.microsoft.com/office/drawing/2014/main" id="{23AFE6E0-2BD0-674F-8BB3-28A894D2A2A1}"/>
              </a:ext>
            </a:extLst>
          </p:cNvPr>
          <p:cNvSpPr>
            <a:spLocks noGrp="1"/>
          </p:cNvSpPr>
          <p:nvPr>
            <p:ph type="body" idx="1"/>
          </p:nvPr>
        </p:nvSpPr>
        <p:spPr>
          <a:xfrm>
            <a:off x="460374" y="5486605"/>
            <a:ext cx="9724389" cy="590345"/>
          </a:xfrm>
          <a:solidFill>
            <a:srgbClr val="022077"/>
          </a:solidFill>
        </p:spPr>
        <p:txBody>
          <a:bodyPr lIns="91440" tIns="45720" rIns="91440" bIns="45720">
            <a:normAutofit/>
          </a:bodyPr>
          <a:lstStyle/>
          <a:p>
            <a:pPr>
              <a:spcBef>
                <a:spcPts val="0"/>
              </a:spcBef>
              <a:spcAft>
                <a:spcPts val="600"/>
              </a:spcAft>
            </a:pPr>
            <a:r>
              <a:rPr lang="en-US"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3200" dirty="0">
                <a:effectLst/>
                <a:latin typeface="Arial" panose="020B0604020202020204" pitchFamily="34" charset="0"/>
                <a:ea typeface="Arial" panose="020B0604020202020204" pitchFamily="34" charset="0"/>
                <a:cs typeface="Times New Roman" panose="02020603050405020304" pitchFamily="18" charset="0"/>
              </a:rPr>
              <a:t>Restoring Dignity &amp; Hope After Incarceration</a:t>
            </a:r>
            <a:endParaRPr lang="en-US" sz="3200" b="1" kern="1400" spc="-50" dirty="0">
              <a:effectLst/>
            </a:endParaRPr>
          </a:p>
        </p:txBody>
      </p:sp>
      <p:sp>
        <p:nvSpPr>
          <p:cNvPr id="10" name="Slide Number Placeholder 4">
            <a:extLst>
              <a:ext uri="{FF2B5EF4-FFF2-40B4-BE49-F238E27FC236}">
                <a16:creationId xmlns:a16="http://schemas.microsoft.com/office/drawing/2014/main" id="{DF981CFA-6CCC-495A-BFE8-2B114A00DD90}"/>
              </a:ext>
            </a:extLst>
          </p:cNvPr>
          <p:cNvSpPr>
            <a:spLocks noGrp="1"/>
          </p:cNvSpPr>
          <p:nvPr>
            <p:ph type="sldNum" sz="quarter" idx="12"/>
          </p:nvPr>
        </p:nvSpPr>
        <p:spPr>
          <a:xfrm>
            <a:off x="11444606" y="6376399"/>
            <a:ext cx="492125" cy="274324"/>
          </a:xfrm>
        </p:spPr>
        <p:txBody>
          <a:bodyPr anchor="ctr">
            <a:normAutofit/>
          </a:bodyPr>
          <a:lstStyle/>
          <a:p>
            <a:pPr marL="0" marR="0" lvl="0" indent="0" defTabSz="914400" rtl="0" eaLnBrk="1" fontAlgn="auto" latinLnBrk="0" hangingPunct="1">
              <a:spcBef>
                <a:spcPts val="0"/>
              </a:spcBef>
              <a:spcAft>
                <a:spcPts val="600"/>
              </a:spcAft>
              <a:buClrTx/>
              <a:buSzTx/>
              <a:buFontTx/>
              <a:buNone/>
              <a:tabLst/>
              <a:defRPr/>
            </a:pPr>
            <a:fld id="{CDCB46B4-79E8-1449-8D45-8ACF439F73AA}" type="slidenum">
              <a:rPr kumimoji="0" lang="en-US"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1</a:t>
            </a:fld>
            <a:endParaRPr kumimoji="0" lang="en-US" b="0"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2693614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89E3596-618B-2A43-A0B2-D20F9F29321A}"/>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DCB46B4-79E8-1449-8D45-8ACF439F73AA}" type="slidenum">
              <a:rPr kumimoji="0" lang="en-US" sz="1100" b="0" i="0" u="none" strike="noStrike" kern="1200" cap="none" spc="0" normalizeH="0" baseline="0" noProof="0" smtClean="0">
                <a:ln>
                  <a:noFill/>
                </a:ln>
                <a:solidFill>
                  <a:srgbClr val="FFFFFF"/>
                </a:solidFill>
                <a:effectLst/>
                <a:uLnTx/>
                <a:uFillTx/>
                <a:latin typeface="Arial" panose="020B0604020202020204" pitchFamily="34" charset="0"/>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1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B230F534-48C5-0644-8D51-448DD5EBA73C}"/>
              </a:ext>
            </a:extLst>
          </p:cNvPr>
          <p:cNvSpPr>
            <a:spLocks noGrp="1"/>
          </p:cNvSpPr>
          <p:nvPr>
            <p:ph idx="1"/>
          </p:nvPr>
        </p:nvSpPr>
        <p:spPr>
          <a:xfrm>
            <a:off x="289941" y="1548005"/>
            <a:ext cx="6031261" cy="4800766"/>
          </a:xfrm>
        </p:spPr>
        <p:txBody>
          <a:bodyPr lIns="91440" tIns="45720" rIns="91440" bIns="45720" anchor="t"/>
          <a:lstStyle/>
          <a:p>
            <a:pPr marL="0" marR="0">
              <a:lnSpc>
                <a:spcPct val="110000"/>
              </a:lnSpc>
              <a:spcBef>
                <a:spcPts val="0"/>
              </a:spcBef>
              <a:spcAft>
                <a:spcPts val="1200"/>
              </a:spcAft>
            </a:pPr>
            <a:r>
              <a:rPr lang="en-US" sz="3600" dirty="0">
                <a:effectLst/>
                <a:ea typeface="Arial" panose="020B0604020202020204" pitchFamily="34" charset="0"/>
              </a:rPr>
              <a:t>Featured Grants fund:</a:t>
            </a:r>
          </a:p>
          <a:p>
            <a:pPr marL="457200" marR="0" indent="-457200">
              <a:lnSpc>
                <a:spcPct val="110000"/>
              </a:lnSpc>
              <a:spcBef>
                <a:spcPts val="0"/>
              </a:spcBef>
              <a:spcAft>
                <a:spcPts val="1200"/>
              </a:spcAft>
              <a:buFont typeface="Arial" panose="020B0604020202020204" pitchFamily="34" charset="0"/>
              <a:buChar char="•"/>
            </a:pPr>
            <a:r>
              <a:rPr lang="en-US" sz="3600" dirty="0">
                <a:ea typeface="Arial" panose="020B0604020202020204" pitchFamily="34" charset="0"/>
              </a:rPr>
              <a:t>direct services</a:t>
            </a:r>
          </a:p>
          <a:p>
            <a:pPr marL="457200" marR="0" indent="-457200">
              <a:lnSpc>
                <a:spcPct val="110000"/>
              </a:lnSpc>
              <a:spcBef>
                <a:spcPts val="0"/>
              </a:spcBef>
              <a:spcAft>
                <a:spcPts val="1200"/>
              </a:spcAft>
              <a:buFont typeface="Arial" panose="020B0604020202020204" pitchFamily="34" charset="0"/>
              <a:buChar char="•"/>
            </a:pPr>
            <a:r>
              <a:rPr lang="en-US" sz="3600" dirty="0">
                <a:effectLst/>
                <a:ea typeface="Arial" panose="020B0604020202020204" pitchFamily="34" charset="0"/>
              </a:rPr>
              <a:t>new projects</a:t>
            </a:r>
          </a:p>
          <a:p>
            <a:pPr marL="457200" marR="0" indent="-457200">
              <a:lnSpc>
                <a:spcPct val="110000"/>
              </a:lnSpc>
              <a:spcBef>
                <a:spcPts val="0"/>
              </a:spcBef>
              <a:spcAft>
                <a:spcPts val="1200"/>
              </a:spcAft>
              <a:buFont typeface="Arial" panose="020B0604020202020204" pitchFamily="34" charset="0"/>
              <a:buChar char="•"/>
            </a:pPr>
            <a:r>
              <a:rPr lang="en-US" sz="3600" dirty="0">
                <a:effectLst/>
                <a:ea typeface="Arial" panose="020B0604020202020204" pitchFamily="34" charset="0"/>
              </a:rPr>
              <a:t>expansion of existing projects </a:t>
            </a:r>
          </a:p>
          <a:p>
            <a:pPr marL="457200" marR="0" indent="-457200">
              <a:lnSpc>
                <a:spcPct val="110000"/>
              </a:lnSpc>
              <a:spcBef>
                <a:spcPts val="0"/>
              </a:spcBef>
              <a:spcAft>
                <a:spcPts val="1200"/>
              </a:spcAft>
              <a:buFont typeface="Arial" panose="020B0604020202020204" pitchFamily="34" charset="0"/>
              <a:buChar char="•"/>
            </a:pPr>
            <a:r>
              <a:rPr lang="en-US" sz="3600" dirty="0">
                <a:effectLst/>
                <a:ea typeface="Arial" panose="020B0604020202020204" pitchFamily="34" charset="0"/>
              </a:rPr>
              <a:t>capacity building</a:t>
            </a:r>
          </a:p>
          <a:p>
            <a:pPr marR="0">
              <a:lnSpc>
                <a:spcPct val="110000"/>
              </a:lnSpc>
              <a:spcBef>
                <a:spcPts val="0"/>
              </a:spcBef>
              <a:spcAft>
                <a:spcPts val="1200"/>
              </a:spcAft>
            </a:pPr>
            <a:endParaRPr lang="en-US" sz="3200" dirty="0">
              <a:effectLst/>
              <a:latin typeface="Arial" panose="020B0604020202020204" pitchFamily="34" charset="0"/>
              <a:ea typeface="Arial" panose="020B0604020202020204" pitchFamily="34" charset="0"/>
            </a:endParaRPr>
          </a:p>
          <a:p>
            <a:pPr>
              <a:lnSpc>
                <a:spcPct val="110000"/>
              </a:lnSpc>
              <a:spcBef>
                <a:spcPts val="0"/>
              </a:spcBef>
            </a:pPr>
            <a:endParaRPr lang="en-US" sz="2800" kern="0" dirty="0">
              <a:solidFill>
                <a:srgbClr val="022077"/>
              </a:solidFill>
              <a:effectLst/>
              <a:latin typeface="Arial" panose="020B0604020202020204" pitchFamily="34" charset="0"/>
              <a:ea typeface="Arial" panose="020B0604020202020204" pitchFamily="34" charset="0"/>
              <a:cs typeface="Times New Roman" panose="02020603050405020304" pitchFamily="18" charset="0"/>
            </a:endParaRPr>
          </a:p>
          <a:p>
            <a:pPr>
              <a:lnSpc>
                <a:spcPct val="110000"/>
              </a:lnSpc>
              <a:spcBef>
                <a:spcPts val="0"/>
              </a:spcBef>
            </a:pPr>
            <a:endParaRPr lang="en-US" sz="2800" kern="0" dirty="0">
              <a:solidFill>
                <a:srgbClr val="022077"/>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7" name="Title 6">
            <a:extLst>
              <a:ext uri="{FF2B5EF4-FFF2-40B4-BE49-F238E27FC236}">
                <a16:creationId xmlns:a16="http://schemas.microsoft.com/office/drawing/2014/main" id="{255247F9-CE35-4DC6-AFAD-35D0C4778F40}"/>
              </a:ext>
            </a:extLst>
          </p:cNvPr>
          <p:cNvSpPr>
            <a:spLocks noGrp="1"/>
          </p:cNvSpPr>
          <p:nvPr>
            <p:ph type="title"/>
          </p:nvPr>
        </p:nvSpPr>
        <p:spPr>
          <a:xfrm>
            <a:off x="204145" y="588611"/>
            <a:ext cx="6894576" cy="738546"/>
          </a:xfrm>
        </p:spPr>
        <p:txBody>
          <a:bodyPr/>
          <a:lstStyle/>
          <a:p>
            <a:r>
              <a:rPr lang="en-US" sz="4400" b="1" dirty="0">
                <a:solidFill>
                  <a:srgbClr val="009093"/>
                </a:solidFill>
              </a:rPr>
              <a:t>About Featured Grants</a:t>
            </a:r>
          </a:p>
        </p:txBody>
      </p:sp>
      <p:pic>
        <p:nvPicPr>
          <p:cNvPr id="2" name="Picture 1"/>
          <p:cNvPicPr>
            <a:picLocks noChangeAspect="1"/>
          </p:cNvPicPr>
          <p:nvPr/>
        </p:nvPicPr>
        <p:blipFill rotWithShape="1">
          <a:blip r:embed="rId3">
            <a:extLst>
              <a:ext uri="{28A0092B-C50C-407E-A947-70E740481C1C}">
                <a14:useLocalDpi xmlns:a14="http://schemas.microsoft.com/office/drawing/2010/main"/>
              </a:ext>
            </a:extLst>
          </a:blip>
          <a:srcRect l="13529" t="9665" r="-24206" b="7291"/>
          <a:stretch/>
        </p:blipFill>
        <p:spPr>
          <a:xfrm>
            <a:off x="6321202" y="-615932"/>
            <a:ext cx="8229600" cy="8229600"/>
          </a:xfrm>
          <a:prstGeom prst="ellipse">
            <a:avLst/>
          </a:prstGeom>
        </p:spPr>
      </p:pic>
    </p:spTree>
    <p:extLst>
      <p:ext uri="{BB962C8B-B14F-4D97-AF65-F5344CB8AC3E}">
        <p14:creationId xmlns:p14="http://schemas.microsoft.com/office/powerpoint/2010/main" val="309384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770BB-9E74-B947-8542-BDB89DBC8210}"/>
              </a:ext>
            </a:extLst>
          </p:cNvPr>
          <p:cNvSpPr>
            <a:spLocks noGrp="1"/>
          </p:cNvSpPr>
          <p:nvPr>
            <p:ph type="title"/>
          </p:nvPr>
        </p:nvSpPr>
        <p:spPr>
          <a:xfrm>
            <a:off x="386870" y="303978"/>
            <a:ext cx="10396149" cy="762310"/>
          </a:xfrm>
        </p:spPr>
        <p:txBody>
          <a:bodyPr/>
          <a:lstStyle/>
          <a:p>
            <a:r>
              <a:rPr lang="en-US" sz="4400" b="1" dirty="0"/>
              <a:t>The Global Issue: </a:t>
            </a:r>
            <a:br>
              <a:rPr lang="en-US" sz="4400" b="1" dirty="0"/>
            </a:br>
            <a:r>
              <a:rPr lang="en-US" sz="3600" b="1" dirty="0"/>
              <a:t>Poverty, Incarceration, and Reintegration of Women </a:t>
            </a:r>
          </a:p>
        </p:txBody>
      </p:sp>
      <p:sp>
        <p:nvSpPr>
          <p:cNvPr id="3" name="Slide Number Placeholder 2">
            <a:extLst>
              <a:ext uri="{FF2B5EF4-FFF2-40B4-BE49-F238E27FC236}">
                <a16:creationId xmlns:a16="http://schemas.microsoft.com/office/drawing/2014/main" id="{FDFF429A-5AB8-8C40-80D4-902E4C22C00E}"/>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DCB46B4-79E8-1449-8D45-8ACF439F73AA}" type="slidenum">
              <a:rPr kumimoji="0" lang="en-US" sz="1100" b="0" i="0" u="none" strike="noStrike" kern="1200" cap="none" spc="0" normalizeH="0" baseline="0" noProof="0" smtClean="0">
                <a:ln>
                  <a:noFill/>
                </a:ln>
                <a:solidFill>
                  <a:srgbClr val="FFFFFF"/>
                </a:solidFill>
                <a:effectLst/>
                <a:uLnTx/>
                <a:uFillTx/>
                <a:latin typeface="Arial" panose="020B0604020202020204" pitchFamily="34" charset="0"/>
                <a:ea typeface="Roboto" panose="02000000000000000000" pitchFamily="2" charset="0"/>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100" b="0" i="0" u="none" strike="noStrike" kern="1200" cap="none" spc="0" normalizeH="0" baseline="0" noProof="0" dirty="0">
              <a:ln>
                <a:noFill/>
              </a:ln>
              <a:solidFill>
                <a:srgbClr val="FFFFFF"/>
              </a:solidFill>
              <a:effectLst/>
              <a:uLnTx/>
              <a:uFillTx/>
              <a:latin typeface="Arial" panose="020B0604020202020204" pitchFamily="34" charset="0"/>
              <a:ea typeface="Roboto" panose="02000000000000000000" pitchFamily="2" charset="0"/>
              <a:cs typeface="Arial" panose="020B0604020202020204" pitchFamily="34" charset="0"/>
            </a:endParaRPr>
          </a:p>
        </p:txBody>
      </p:sp>
      <p:sp>
        <p:nvSpPr>
          <p:cNvPr id="5" name="Content Placeholder 3">
            <a:extLst>
              <a:ext uri="{FF2B5EF4-FFF2-40B4-BE49-F238E27FC236}">
                <a16:creationId xmlns:a16="http://schemas.microsoft.com/office/drawing/2014/main" id="{9370E7B5-B41F-184D-BE9C-E546BC86F796}"/>
              </a:ext>
            </a:extLst>
          </p:cNvPr>
          <p:cNvSpPr>
            <a:spLocks noGrp="1"/>
          </p:cNvSpPr>
          <p:nvPr>
            <p:ph idx="1"/>
          </p:nvPr>
        </p:nvSpPr>
        <p:spPr>
          <a:xfrm>
            <a:off x="386870" y="2143590"/>
            <a:ext cx="11050780" cy="3990509"/>
          </a:xfrm>
        </p:spPr>
        <p:txBody>
          <a:bodyPr lIns="91440" tIns="45720" rIns="91440" bIns="45720" numCol="1" anchor="t"/>
          <a:lstStyle/>
          <a:p>
            <a:pPr marL="342900" marR="0" lvl="0" indent="-342900">
              <a:lnSpc>
                <a:spcPct val="110000"/>
              </a:lnSpc>
              <a:spcBef>
                <a:spcPts val="0"/>
              </a:spcBef>
              <a:spcAft>
                <a:spcPts val="600"/>
              </a:spcAft>
              <a:buFont typeface="Symbol" panose="05050102010706020507" pitchFamily="18" charset="2"/>
              <a:buChar char=""/>
            </a:pPr>
            <a:r>
              <a:rPr lang="en-US" sz="3200" dirty="0">
                <a:ea typeface="Arial" panose="020B0604020202020204" pitchFamily="34" charset="0"/>
              </a:rPr>
              <a:t>740,000+ women &amp; girls in prison globally </a:t>
            </a:r>
            <a:r>
              <a:rPr lang="en-US" sz="3600" dirty="0">
                <a:ea typeface="Arial" panose="020B0604020202020204" pitchFamily="34" charset="0"/>
                <a:cs typeface="Times New Roman" panose="02020603050405020304" pitchFamily="18" charset="0"/>
              </a:rPr>
              <a:t>– 60% increase since </a:t>
            </a:r>
            <a:r>
              <a:rPr lang="en-US" sz="3200" dirty="0">
                <a:effectLst/>
                <a:latin typeface="Arial" panose="020B0604020202020204" pitchFamily="34" charset="0"/>
                <a:ea typeface="Times New Roman" panose="02020603050405020304" pitchFamily="18" charset="0"/>
                <a:cs typeface="Arial" panose="020B0604020202020204" pitchFamily="34" charset="0"/>
              </a:rPr>
              <a:t>2000</a:t>
            </a:r>
          </a:p>
          <a:p>
            <a:pPr marL="342900" indent="-342900">
              <a:lnSpc>
                <a:spcPct val="110000"/>
              </a:lnSpc>
              <a:spcBef>
                <a:spcPts val="0"/>
              </a:spcBef>
              <a:spcAft>
                <a:spcPts val="1200"/>
              </a:spcAft>
              <a:buFont typeface="Symbol" panose="05050102010706020507" pitchFamily="18" charset="2"/>
              <a:buChar char=""/>
            </a:pPr>
            <a:r>
              <a:rPr lang="en-US" sz="3200" kern="100" dirty="0">
                <a:effectLst/>
                <a:latin typeface="Arial" panose="020B0604020202020204" pitchFamily="34" charset="0"/>
                <a:ea typeface="Arial" panose="020B0604020202020204" pitchFamily="34" charset="0"/>
              </a:rPr>
              <a:t>Often poor, may have mental illness and/or history of </a:t>
            </a:r>
            <a:r>
              <a:rPr lang="en-US" sz="3200" kern="100" dirty="0">
                <a:effectLst/>
                <a:ea typeface="Arial" panose="020B0604020202020204" pitchFamily="34" charset="0"/>
              </a:rPr>
              <a:t>sexual and physical abuse</a:t>
            </a:r>
            <a:endParaRPr lang="en-US" sz="3200" kern="100" dirty="0">
              <a:ea typeface="Arial" panose="020B0604020202020204" pitchFamily="34" charset="0"/>
            </a:endParaRPr>
          </a:p>
          <a:p>
            <a:pPr marL="342900" indent="-342900">
              <a:lnSpc>
                <a:spcPct val="110000"/>
              </a:lnSpc>
              <a:spcBef>
                <a:spcPts val="0"/>
              </a:spcBef>
              <a:spcAft>
                <a:spcPts val="1200"/>
              </a:spcAft>
              <a:buFont typeface="Symbol" panose="05050102010706020507" pitchFamily="18" charset="2"/>
              <a:buChar char=""/>
            </a:pPr>
            <a:r>
              <a:rPr lang="en-US" sz="3200" kern="100" dirty="0">
                <a:effectLst/>
                <a:ea typeface="Times New Roman" panose="02020603050405020304" pitchFamily="18" charset="0"/>
              </a:rPr>
              <a:t>Poverty &amp; incarceration linked </a:t>
            </a:r>
            <a:endParaRPr lang="en-US" sz="3200" dirty="0">
              <a:effectLst/>
              <a:ea typeface="Times New Roman" panose="02020603050405020304" pitchFamily="18" charset="0"/>
            </a:endParaRPr>
          </a:p>
          <a:p>
            <a:pPr marL="342900" marR="0" lvl="0" indent="-342900">
              <a:lnSpc>
                <a:spcPct val="110000"/>
              </a:lnSpc>
              <a:spcBef>
                <a:spcPts val="0"/>
              </a:spcBef>
              <a:spcAft>
                <a:spcPts val="1200"/>
              </a:spcAft>
              <a:buFont typeface="Symbol" panose="05050102010706020507" pitchFamily="18" charset="2"/>
              <a:buChar char=""/>
            </a:pPr>
            <a:r>
              <a:rPr lang="en-US" sz="3200" dirty="0">
                <a:effectLst/>
                <a:latin typeface="Arial" panose="020B0604020202020204" pitchFamily="34" charset="0"/>
                <a:ea typeface="Arial" panose="020B0604020202020204" pitchFamily="34" charset="0"/>
              </a:rPr>
              <a:t>Poverty after release = stigma, recidivism </a:t>
            </a:r>
          </a:p>
          <a:p>
            <a:pPr marR="0">
              <a:lnSpc>
                <a:spcPct val="107000"/>
              </a:lnSpc>
              <a:spcBef>
                <a:spcPts val="0"/>
              </a:spcBef>
              <a:spcAft>
                <a:spcPts val="1200"/>
              </a:spcAft>
            </a:pPr>
            <a:endParaRPr lang="en-US" sz="4400" dirty="0">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983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C7A5B2-CAF4-2DF3-8E13-F4FAEB68E84C}"/>
              </a:ext>
            </a:extLst>
          </p:cNvPr>
          <p:cNvSpPr>
            <a:spLocks noGrp="1"/>
          </p:cNvSpPr>
          <p:nvPr>
            <p:ph type="sldNum" sz="quarter" idx="12"/>
          </p:nvPr>
        </p:nvSpPr>
        <p:spPr/>
        <p:txBody>
          <a:bodyPr/>
          <a:lstStyle/>
          <a:p>
            <a:fld id="{CDCB46B4-79E8-1449-8D45-8ACF439F73AA}" type="slidenum">
              <a:rPr lang="en-US" smtClean="0"/>
              <a:pPr/>
              <a:t>4</a:t>
            </a:fld>
            <a:endParaRPr lang="en-US" dirty="0"/>
          </a:p>
        </p:txBody>
      </p:sp>
      <p:sp>
        <p:nvSpPr>
          <p:cNvPr id="6" name="Rectangle 5">
            <a:extLst>
              <a:ext uri="{FF2B5EF4-FFF2-40B4-BE49-F238E27FC236}">
                <a16:creationId xmlns:a16="http://schemas.microsoft.com/office/drawing/2014/main" id="{2599A0A2-CE32-095F-4326-AAC8FC2852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8929C241-CC2D-8566-B7E8-AD647244D9CB}"/>
              </a:ext>
            </a:extLst>
          </p:cNvPr>
          <p:cNvSpPr txBox="1"/>
          <p:nvPr/>
        </p:nvSpPr>
        <p:spPr>
          <a:xfrm>
            <a:off x="654165" y="771525"/>
            <a:ext cx="10751001"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rgbClr val="009093"/>
                </a:solidFill>
                <a:latin typeface="Arial"/>
              </a:rPr>
              <a:t>January Featured Grantee: </a:t>
            </a:r>
            <a:r>
              <a:rPr lang="en-US" sz="4800" dirty="0">
                <a:latin typeface="Arial"/>
                <a:cs typeface="Arial"/>
              </a:rPr>
              <a:t>​</a:t>
            </a:r>
            <a:br>
              <a:rPr lang="en-US" sz="4800" dirty="0">
                <a:latin typeface="Arial"/>
                <a:cs typeface="Arial"/>
              </a:rPr>
            </a:br>
            <a:r>
              <a:rPr lang="en-US" sz="4800" b="1" dirty="0">
                <a:solidFill>
                  <a:srgbClr val="009093"/>
                </a:solidFill>
                <a:latin typeface="Arial"/>
              </a:rPr>
              <a:t>Clean Start Africa</a:t>
            </a:r>
            <a:endParaRPr lang="en-US" dirty="0"/>
          </a:p>
        </p:txBody>
      </p:sp>
      <p:sp>
        <p:nvSpPr>
          <p:cNvPr id="9" name="Content Placeholder 3">
            <a:extLst>
              <a:ext uri="{FF2B5EF4-FFF2-40B4-BE49-F238E27FC236}">
                <a16:creationId xmlns:a16="http://schemas.microsoft.com/office/drawing/2014/main" id="{A8A8405A-570E-20E4-6B44-F92147BE177F}"/>
              </a:ext>
            </a:extLst>
          </p:cNvPr>
          <p:cNvSpPr>
            <a:spLocks noGrp="1"/>
          </p:cNvSpPr>
          <p:nvPr>
            <p:ph idx="1"/>
          </p:nvPr>
        </p:nvSpPr>
        <p:spPr>
          <a:xfrm>
            <a:off x="524638" y="2939405"/>
            <a:ext cx="11414208" cy="3202775"/>
          </a:xfrm>
        </p:spPr>
        <p:txBody>
          <a:bodyPr vert="horz" lIns="91440" tIns="45720" rIns="91440" bIns="45720" rtlCol="0" anchor="ctr">
            <a:noAutofit/>
          </a:bodyPr>
          <a:lstStyle/>
          <a:p>
            <a:pPr>
              <a:lnSpc>
                <a:spcPct val="90000"/>
              </a:lnSpc>
              <a:spcBef>
                <a:spcPts val="0"/>
              </a:spcBef>
            </a:pPr>
            <a:r>
              <a:rPr lang="en-US" sz="3500" b="1" dirty="0">
                <a:latin typeface="Arial"/>
                <a:ea typeface="+mn-ea"/>
                <a:cs typeface="Arial"/>
              </a:rPr>
              <a:t>Works with women, girls, and children impacted by the criminal justice system</a:t>
            </a:r>
          </a:p>
          <a:p>
            <a:pPr>
              <a:lnSpc>
                <a:spcPct val="90000"/>
              </a:lnSpc>
              <a:spcBef>
                <a:spcPts val="0"/>
              </a:spcBef>
            </a:pPr>
            <a:endParaRPr lang="en-US" sz="3500" dirty="0">
              <a:latin typeface="Arial"/>
              <a:ea typeface="+mn-ea"/>
              <a:cs typeface="Arial"/>
            </a:endParaRPr>
          </a:p>
          <a:p>
            <a:pPr>
              <a:lnSpc>
                <a:spcPct val="90000"/>
              </a:lnSpc>
              <a:spcBef>
                <a:spcPts val="0"/>
              </a:spcBef>
            </a:pPr>
            <a:r>
              <a:rPr lang="en-US" sz="3500" dirty="0">
                <a:latin typeface="Arial"/>
                <a:ea typeface="+mn-ea"/>
                <a:cs typeface="Arial"/>
              </a:rPr>
              <a:t>Founder &amp; 3-month-old baby served 1 year for crime she didn’t commit </a:t>
            </a:r>
          </a:p>
          <a:p>
            <a:pPr>
              <a:lnSpc>
                <a:spcPct val="90000"/>
              </a:lnSpc>
              <a:spcBef>
                <a:spcPts val="0"/>
              </a:spcBef>
            </a:pPr>
            <a:endParaRPr lang="en-US" sz="3500" dirty="0">
              <a:latin typeface="Arial"/>
              <a:ea typeface="+mn-ea"/>
              <a:cs typeface="Arial"/>
            </a:endParaRPr>
          </a:p>
          <a:p>
            <a:pPr>
              <a:lnSpc>
                <a:spcPct val="90000"/>
              </a:lnSpc>
              <a:spcBef>
                <a:spcPts val="0"/>
              </a:spcBef>
            </a:pPr>
            <a:r>
              <a:rPr lang="en-US" sz="3500" dirty="0">
                <a:latin typeface="Arial"/>
                <a:ea typeface="+mn-ea"/>
                <a:cs typeface="Arial"/>
              </a:rPr>
              <a:t>Positive impact on 4,000+ women</a:t>
            </a:r>
          </a:p>
        </p:txBody>
      </p:sp>
    </p:spTree>
    <p:extLst>
      <p:ext uri="{BB962C8B-B14F-4D97-AF65-F5344CB8AC3E}">
        <p14:creationId xmlns:p14="http://schemas.microsoft.com/office/powerpoint/2010/main" val="4057979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A9F7E2A-7B18-880F-85EB-DACEC6F2B204}"/>
              </a:ext>
            </a:extLst>
          </p:cNvPr>
          <p:cNvSpPr>
            <a:spLocks noGrp="1"/>
          </p:cNvSpPr>
          <p:nvPr>
            <p:ph type="sldNum" sz="quarter" idx="12"/>
          </p:nvPr>
        </p:nvSpPr>
        <p:spPr/>
        <p:txBody>
          <a:bodyPr/>
          <a:lstStyle/>
          <a:p>
            <a:fld id="{CDCB46B4-79E8-1449-8D45-8ACF439F73AA}" type="slidenum">
              <a:rPr lang="en-US" smtClean="0"/>
              <a:pPr/>
              <a:t>5</a:t>
            </a:fld>
            <a:endParaRPr lang="en-US" dirty="0"/>
          </a:p>
        </p:txBody>
      </p:sp>
      <p:sp>
        <p:nvSpPr>
          <p:cNvPr id="6" name="Rectangle 5">
            <a:extLst>
              <a:ext uri="{FF2B5EF4-FFF2-40B4-BE49-F238E27FC236}">
                <a16:creationId xmlns:a16="http://schemas.microsoft.com/office/drawing/2014/main" id="{AF3E5C08-9446-0C8E-144C-5732357B4D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185" y="399675"/>
            <a:ext cx="4647368" cy="5809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AC4EDBAC-5981-D779-5DDF-2C1C98E93400}"/>
              </a:ext>
            </a:extLst>
          </p:cNvPr>
          <p:cNvSpPr>
            <a:spLocks noGrp="1"/>
          </p:cNvSpPr>
          <p:nvPr>
            <p:ph type="title"/>
          </p:nvPr>
        </p:nvSpPr>
        <p:spPr>
          <a:xfrm>
            <a:off x="5246623" y="65184"/>
            <a:ext cx="5845571" cy="1638377"/>
          </a:xfrm>
        </p:spPr>
        <p:txBody>
          <a:bodyPr vert="horz" lIns="91440" tIns="45720" rIns="91440" bIns="45720" rtlCol="0" anchor="b">
            <a:normAutofit/>
          </a:bodyPr>
          <a:lstStyle/>
          <a:p>
            <a:pPr>
              <a:lnSpc>
                <a:spcPct val="90000"/>
              </a:lnSpc>
            </a:pPr>
            <a:r>
              <a:rPr lang="en-US" sz="4800" b="1" dirty="0">
                <a:solidFill>
                  <a:srgbClr val="009093"/>
                </a:solidFill>
                <a:latin typeface="Arial"/>
                <a:ea typeface="+mj-ea"/>
                <a:cs typeface="Arial"/>
              </a:rPr>
              <a:t>Life Challenges of Women in Kenya</a:t>
            </a:r>
          </a:p>
        </p:txBody>
      </p:sp>
      <p:pic>
        <p:nvPicPr>
          <p:cNvPr id="8" name="Picture 7">
            <a:extLst>
              <a:ext uri="{FF2B5EF4-FFF2-40B4-BE49-F238E27FC236}">
                <a16:creationId xmlns:a16="http://schemas.microsoft.com/office/drawing/2014/main" id="{FA34DA34-A67E-D43D-2CD0-E8950BC9729C}"/>
              </a:ext>
            </a:extLst>
          </p:cNvPr>
          <p:cNvPicPr>
            <a:picLocks noChangeAspect="1"/>
          </p:cNvPicPr>
          <p:nvPr/>
        </p:nvPicPr>
        <p:blipFill>
          <a:blip r:embed="rId3" cstate="email">
            <a:extLst>
              <a:ext uri="{28A0092B-C50C-407E-A947-70E740481C1C}">
                <a14:useLocalDpi xmlns:a14="http://schemas.microsoft.com/office/drawing/2010/main"/>
              </a:ext>
            </a:extLst>
          </a:blip>
          <a:srcRect t="8576" b="8576"/>
          <a:stretch/>
        </p:blipFill>
        <p:spPr>
          <a:xfrm>
            <a:off x="535110" y="627954"/>
            <a:ext cx="4235516" cy="5353373"/>
          </a:xfrm>
          <a:prstGeom prst="rect">
            <a:avLst/>
          </a:prstGeom>
        </p:spPr>
      </p:pic>
      <p:sp>
        <p:nvSpPr>
          <p:cNvPr id="14" name="Content Placeholder 3">
            <a:extLst>
              <a:ext uri="{FF2B5EF4-FFF2-40B4-BE49-F238E27FC236}">
                <a16:creationId xmlns:a16="http://schemas.microsoft.com/office/drawing/2014/main" id="{AEE5C13E-305F-4686-97DF-C36FCBE0A312}"/>
              </a:ext>
            </a:extLst>
          </p:cNvPr>
          <p:cNvSpPr>
            <a:spLocks noGrp="1"/>
          </p:cNvSpPr>
          <p:nvPr>
            <p:ph idx="1"/>
          </p:nvPr>
        </p:nvSpPr>
        <p:spPr>
          <a:xfrm>
            <a:off x="4983942" y="1848481"/>
            <a:ext cx="6975670" cy="4354662"/>
          </a:xfrm>
        </p:spPr>
        <p:txBody>
          <a:bodyPr vert="horz" lIns="91440" tIns="45720" rIns="91440" bIns="45720" numCol="1" rtlCol="0" anchor="ctr">
            <a:noAutofit/>
          </a:bodyPr>
          <a:lstStyle/>
          <a:p>
            <a:pPr marL="114300" marR="0" lvl="0">
              <a:lnSpc>
                <a:spcPct val="90000"/>
              </a:lnSpc>
              <a:spcBef>
                <a:spcPts val="0"/>
              </a:spcBef>
              <a:spcAft>
                <a:spcPts val="1200"/>
              </a:spcAft>
            </a:pPr>
            <a:r>
              <a:rPr lang="en-US" sz="2600" dirty="0">
                <a:effectLst/>
                <a:latin typeface="Arial"/>
                <a:ea typeface="+mn-ea"/>
                <a:cs typeface="Arial"/>
              </a:rPr>
              <a:t>In population served:</a:t>
            </a:r>
          </a:p>
          <a:p>
            <a:pPr marL="342900" marR="0" lvl="0" indent="-228600">
              <a:lnSpc>
                <a:spcPct val="90000"/>
              </a:lnSpc>
              <a:spcBef>
                <a:spcPts val="0"/>
              </a:spcBef>
              <a:spcAft>
                <a:spcPts val="1200"/>
              </a:spcAft>
              <a:buFont typeface="Arial" panose="020B0604020202020204" pitchFamily="34" charset="0"/>
              <a:buChar char="•"/>
            </a:pPr>
            <a:r>
              <a:rPr lang="en-US" sz="2600" dirty="0">
                <a:effectLst/>
                <a:latin typeface="Arial"/>
                <a:ea typeface="+mn-ea"/>
                <a:cs typeface="Arial"/>
              </a:rPr>
              <a:t>74% of women were imprisoned for petty survival-related offenses</a:t>
            </a:r>
          </a:p>
          <a:p>
            <a:pPr marL="342900" marR="0" lvl="0" indent="-228600">
              <a:lnSpc>
                <a:spcPct val="90000"/>
              </a:lnSpc>
              <a:spcBef>
                <a:spcPts val="0"/>
              </a:spcBef>
              <a:spcAft>
                <a:spcPts val="1200"/>
              </a:spcAft>
              <a:buFont typeface="Arial" panose="020B0604020202020204" pitchFamily="34" charset="0"/>
              <a:buChar char="•"/>
            </a:pPr>
            <a:r>
              <a:rPr lang="en-US" sz="2600" dirty="0">
                <a:effectLst/>
                <a:latin typeface="Arial"/>
                <a:ea typeface="+mn-ea"/>
                <a:cs typeface="Arial"/>
              </a:rPr>
              <a:t>90% mothers &amp; single parents</a:t>
            </a:r>
          </a:p>
          <a:p>
            <a:pPr marL="342900" marR="0" lvl="0" indent="-228600">
              <a:lnSpc>
                <a:spcPct val="90000"/>
              </a:lnSpc>
              <a:spcBef>
                <a:spcPts val="0"/>
              </a:spcBef>
              <a:spcAft>
                <a:spcPts val="1200"/>
              </a:spcAft>
              <a:buFont typeface="Arial" panose="020B0604020202020204" pitchFamily="34" charset="0"/>
              <a:buChar char="•"/>
            </a:pPr>
            <a:r>
              <a:rPr lang="en-US" sz="2600" dirty="0">
                <a:latin typeface="Arial"/>
                <a:ea typeface="+mn-ea"/>
                <a:cs typeface="Arial"/>
              </a:rPr>
              <a:t>Stigma &amp; isolation = cycle of poverty</a:t>
            </a:r>
          </a:p>
          <a:p>
            <a:pPr marL="342900" marR="0" lvl="0" indent="-228600">
              <a:lnSpc>
                <a:spcPct val="90000"/>
              </a:lnSpc>
              <a:spcBef>
                <a:spcPts val="0"/>
              </a:spcBef>
              <a:spcAft>
                <a:spcPts val="1200"/>
              </a:spcAft>
              <a:buFont typeface="Arial" panose="020B0604020202020204" pitchFamily="34" charset="0"/>
              <a:buChar char="•"/>
            </a:pPr>
            <a:r>
              <a:rPr lang="en-US" sz="2600" dirty="0">
                <a:effectLst/>
                <a:latin typeface="Arial"/>
                <a:ea typeface="+mn-ea"/>
                <a:cs typeface="Arial"/>
              </a:rPr>
              <a:t>70% imprisoned under The Liquor Act (selling illicit brews), often for survival</a:t>
            </a:r>
          </a:p>
          <a:p>
            <a:pPr marL="342900" marR="0" lvl="0" indent="-228600">
              <a:lnSpc>
                <a:spcPct val="90000"/>
              </a:lnSpc>
              <a:spcBef>
                <a:spcPts val="0"/>
              </a:spcBef>
              <a:spcAft>
                <a:spcPts val="1200"/>
              </a:spcAft>
              <a:buFont typeface="Arial" panose="020B0604020202020204" pitchFamily="34" charset="0"/>
              <a:buChar char="•"/>
            </a:pPr>
            <a:r>
              <a:rPr lang="en-US" sz="2600" dirty="0">
                <a:latin typeface="Arial"/>
                <a:ea typeface="+mn-ea"/>
                <a:cs typeface="Arial"/>
              </a:rPr>
              <a:t>39% of women in prison in Kenya don’t know whereabouts of children</a:t>
            </a:r>
            <a:endParaRPr lang="en-US" sz="2600" dirty="0">
              <a:effectLst/>
              <a:latin typeface="Arial"/>
              <a:ea typeface="+mn-ea"/>
              <a:cs typeface="Arial"/>
            </a:endParaRPr>
          </a:p>
          <a:p>
            <a:pPr marR="0" indent="-228600">
              <a:lnSpc>
                <a:spcPct val="90000"/>
              </a:lnSpc>
              <a:spcBef>
                <a:spcPts val="0"/>
              </a:spcBef>
              <a:spcAft>
                <a:spcPts val="1200"/>
              </a:spcAft>
              <a:buFont typeface="Arial" panose="020B0604020202020204" pitchFamily="34" charset="0"/>
              <a:buChar char="•"/>
            </a:pPr>
            <a:endParaRPr lang="en-US" sz="1700" dirty="0">
              <a:solidFill>
                <a:schemeClr val="tx1"/>
              </a:solidFill>
              <a:effectLst/>
              <a:latin typeface="+mn-lt"/>
              <a:ea typeface="+mn-ea"/>
              <a:cs typeface="+mn-cs"/>
            </a:endParaRPr>
          </a:p>
        </p:txBody>
      </p:sp>
    </p:spTree>
    <p:extLst>
      <p:ext uri="{BB962C8B-B14F-4D97-AF65-F5344CB8AC3E}">
        <p14:creationId xmlns:p14="http://schemas.microsoft.com/office/powerpoint/2010/main" val="4036038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5800-946A-F54F-8334-1F8A5B4FEDA7}"/>
              </a:ext>
            </a:extLst>
          </p:cNvPr>
          <p:cNvSpPr>
            <a:spLocks noGrp="1"/>
          </p:cNvSpPr>
          <p:nvPr>
            <p:ph type="title"/>
          </p:nvPr>
        </p:nvSpPr>
        <p:spPr>
          <a:xfrm>
            <a:off x="495300" y="361795"/>
            <a:ext cx="10679062" cy="762310"/>
          </a:xfrm>
        </p:spPr>
        <p:txBody>
          <a:bodyPr vert="horz" lIns="91440" tIns="45720" rIns="91440" bIns="45720" rtlCol="0" anchor="ctr">
            <a:normAutofit/>
          </a:bodyPr>
          <a:lstStyle/>
          <a:p>
            <a:pPr>
              <a:spcAft>
                <a:spcPts val="1200"/>
              </a:spcAft>
            </a:pPr>
            <a:r>
              <a:rPr lang="en-US" sz="4400" b="1" dirty="0">
                <a:solidFill>
                  <a:srgbClr val="009093"/>
                </a:solidFill>
                <a:effectLst/>
              </a:rPr>
              <a:t>How Our Grant Will Be Used</a:t>
            </a:r>
          </a:p>
        </p:txBody>
      </p:sp>
      <p:sp>
        <p:nvSpPr>
          <p:cNvPr id="4" name="Content Placeholder 3">
            <a:extLst>
              <a:ext uri="{FF2B5EF4-FFF2-40B4-BE49-F238E27FC236}">
                <a16:creationId xmlns:a16="http://schemas.microsoft.com/office/drawing/2014/main" id="{5425BAC1-466C-C645-82B6-A9D3611DCA7F}"/>
              </a:ext>
            </a:extLst>
          </p:cNvPr>
          <p:cNvSpPr>
            <a:spLocks noGrp="1"/>
          </p:cNvSpPr>
          <p:nvPr>
            <p:ph idx="1"/>
          </p:nvPr>
        </p:nvSpPr>
        <p:spPr>
          <a:xfrm>
            <a:off x="620485" y="1304925"/>
            <a:ext cx="6810825" cy="4924425"/>
          </a:xfrm>
        </p:spPr>
        <p:txBody>
          <a:bodyPr vert="horz" lIns="91440" tIns="45720" rIns="91440" bIns="45720" rtlCol="0" anchor="t">
            <a:normAutofit fontScale="85000" lnSpcReduction="10000"/>
          </a:bodyPr>
          <a:lstStyle/>
          <a:p>
            <a:pPr marL="182880">
              <a:lnSpc>
                <a:spcPct val="100000"/>
              </a:lnSpc>
              <a:spcBef>
                <a:spcPts val="0"/>
              </a:spcBef>
              <a:spcAft>
                <a:spcPts val="1200"/>
              </a:spcAft>
            </a:pPr>
            <a:r>
              <a:rPr lang="en-US" sz="3500" dirty="0"/>
              <a:t>$</a:t>
            </a:r>
            <a:r>
              <a:rPr lang="en-US" sz="3600" dirty="0">
                <a:effectLst/>
                <a:latin typeface="Arial" panose="020B0604020202020204" pitchFamily="34" charset="0"/>
                <a:ea typeface="Arial" panose="020B0604020202020204" pitchFamily="34" charset="0"/>
                <a:cs typeface="Times New Roman" panose="02020603050405020304" pitchFamily="18" charset="0"/>
              </a:rPr>
              <a:t>45,000</a:t>
            </a:r>
            <a:r>
              <a:rPr lang="en-US" sz="3500" dirty="0"/>
              <a:t> Project Grant  </a:t>
            </a:r>
          </a:p>
          <a:p>
            <a:pPr>
              <a:lnSpc>
                <a:spcPct val="120000"/>
              </a:lnSpc>
              <a:spcBef>
                <a:spcPts val="0"/>
              </a:spcBef>
              <a:spcAft>
                <a:spcPts val="1200"/>
              </a:spcAft>
            </a:pPr>
            <a:r>
              <a:rPr lang="en-US" sz="2800" b="1" dirty="0">
                <a:latin typeface="Arial"/>
                <a:ea typeface="Roboto"/>
                <a:cs typeface="Arial"/>
              </a:rPr>
              <a:t>Beyond The Bars: Sustainable Livelihoods for Women Leaving Prison in Kenya</a:t>
            </a:r>
            <a:endParaRPr lang="en-US" sz="2800" b="1" dirty="0"/>
          </a:p>
          <a:p>
            <a:pPr marL="457200" indent="-457200">
              <a:lnSpc>
                <a:spcPct val="120000"/>
              </a:lnSpc>
              <a:spcBef>
                <a:spcPts val="0"/>
              </a:spcBef>
              <a:spcAft>
                <a:spcPts val="1200"/>
              </a:spcAft>
              <a:buFont typeface="Arial" panose="020B0604020202020204" pitchFamily="34" charset="0"/>
              <a:buChar char="•"/>
            </a:pPr>
            <a:r>
              <a:rPr lang="en-US" sz="2800" dirty="0">
                <a:latin typeface="Arial"/>
                <a:ea typeface="Roboto"/>
                <a:cs typeface="Arial"/>
              </a:rPr>
              <a:t>Provides sustainable economic opportunities &amp; dignity to women transitioning out of prison </a:t>
            </a:r>
          </a:p>
          <a:p>
            <a:pPr marL="457200" indent="-457200">
              <a:lnSpc>
                <a:spcPct val="120000"/>
              </a:lnSpc>
              <a:spcBef>
                <a:spcPts val="0"/>
              </a:spcBef>
              <a:spcAft>
                <a:spcPts val="1200"/>
              </a:spcAft>
              <a:buFont typeface="Arial" panose="020B0604020202020204" pitchFamily="34" charset="0"/>
              <a:buChar char="•"/>
            </a:pPr>
            <a:r>
              <a:rPr lang="en-US" sz="2800" dirty="0">
                <a:latin typeface="Arial"/>
                <a:ea typeface="Roboto"/>
                <a:cs typeface="Arial"/>
              </a:rPr>
              <a:t>Addresses systemic socio-economic injustices &amp; inequalities that contribute to incarceration &amp; recidivism</a:t>
            </a:r>
            <a:endParaRPr lang="en-US"/>
          </a:p>
          <a:p>
            <a:pPr marL="457200" indent="-457200">
              <a:lnSpc>
                <a:spcPct val="120000"/>
              </a:lnSpc>
              <a:spcBef>
                <a:spcPts val="0"/>
              </a:spcBef>
              <a:spcAft>
                <a:spcPts val="1200"/>
              </a:spcAft>
              <a:buFont typeface="Arial" panose="020B0604020202020204" pitchFamily="34" charset="0"/>
              <a:buChar char="•"/>
            </a:pPr>
            <a:r>
              <a:rPr lang="en-US" sz="2800" dirty="0"/>
              <a:t>Includes business options &amp; vocational training</a:t>
            </a:r>
          </a:p>
        </p:txBody>
      </p:sp>
      <p:sp>
        <p:nvSpPr>
          <p:cNvPr id="3" name="Slide Number Placeholder 2">
            <a:extLst>
              <a:ext uri="{FF2B5EF4-FFF2-40B4-BE49-F238E27FC236}">
                <a16:creationId xmlns:a16="http://schemas.microsoft.com/office/drawing/2014/main" id="{E1A57764-3B40-7B49-914D-F886D878FEE8}"/>
              </a:ext>
            </a:extLst>
          </p:cNvPr>
          <p:cNvSpPr>
            <a:spLocks noGrp="1"/>
          </p:cNvSpPr>
          <p:nvPr>
            <p:ph type="sldNum" sz="quarter" idx="12"/>
          </p:nvPr>
        </p:nvSpPr>
        <p:spPr>
          <a:xfrm>
            <a:off x="11444606" y="6376399"/>
            <a:ext cx="492125" cy="274324"/>
          </a:xfrm>
        </p:spPr>
        <p:txBody>
          <a:bodyPr vert="horz" lIns="91440" tIns="45720" rIns="91440" bIns="45720" rtlCol="0" anchor="ctr">
            <a:normAutofit/>
          </a:bodyPr>
          <a:lstStyle/>
          <a:p>
            <a:pPr>
              <a:spcAft>
                <a:spcPts val="600"/>
              </a:spcAft>
              <a:defRPr/>
            </a:pPr>
            <a:fld id="{CDCB46B4-79E8-1449-8D45-8ACF439F73AA}" type="slidenum">
              <a:rPr lang="en-US" smtClean="0"/>
              <a:pPr>
                <a:spcAft>
                  <a:spcPts val="600"/>
                </a:spcAft>
                <a:defRPr/>
              </a:pPr>
              <a:t>6</a:t>
            </a:fld>
            <a:endParaRPr lang="en-US" dirty="0"/>
          </a:p>
        </p:txBody>
      </p:sp>
      <p:pic>
        <p:nvPicPr>
          <p:cNvPr id="5" name="Picture 4">
            <a:extLst>
              <a:ext uri="{FF2B5EF4-FFF2-40B4-BE49-F238E27FC236}">
                <a16:creationId xmlns:a16="http://schemas.microsoft.com/office/drawing/2014/main" id="{AED7BFAB-3560-FFBE-9EC6-77DFFDE9FFE4}"/>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7431310" y="1856374"/>
            <a:ext cx="4095477" cy="3276922"/>
          </a:xfrm>
          <a:prstGeom prst="rect">
            <a:avLst/>
          </a:prstGeom>
        </p:spPr>
      </p:pic>
    </p:spTree>
    <p:extLst>
      <p:ext uri="{BB962C8B-B14F-4D97-AF65-F5344CB8AC3E}">
        <p14:creationId xmlns:p14="http://schemas.microsoft.com/office/powerpoint/2010/main" val="366947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91CE4-F7F9-FA81-E6F3-705A28BF3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CAAEA5-281E-85AC-2CAC-9596961B38B5}"/>
              </a:ext>
            </a:extLst>
          </p:cNvPr>
          <p:cNvSpPr>
            <a:spLocks noGrp="1"/>
          </p:cNvSpPr>
          <p:nvPr>
            <p:ph type="title"/>
          </p:nvPr>
        </p:nvSpPr>
        <p:spPr>
          <a:xfrm>
            <a:off x="495300" y="361795"/>
            <a:ext cx="10679062" cy="762310"/>
          </a:xfrm>
        </p:spPr>
        <p:txBody>
          <a:bodyPr vert="horz" lIns="91440" tIns="45720" rIns="91440" bIns="45720" rtlCol="0" anchor="ctr">
            <a:normAutofit/>
          </a:bodyPr>
          <a:lstStyle/>
          <a:p>
            <a:pPr>
              <a:spcAft>
                <a:spcPts val="1200"/>
              </a:spcAft>
            </a:pPr>
            <a:r>
              <a:rPr lang="en-US" sz="4400" b="1" dirty="0">
                <a:solidFill>
                  <a:srgbClr val="009093"/>
                </a:solidFill>
                <a:effectLst/>
              </a:rPr>
              <a:t>How Our Grant Will Be Used</a:t>
            </a:r>
          </a:p>
        </p:txBody>
      </p:sp>
      <p:sp>
        <p:nvSpPr>
          <p:cNvPr id="4" name="Content Placeholder 3">
            <a:extLst>
              <a:ext uri="{FF2B5EF4-FFF2-40B4-BE49-F238E27FC236}">
                <a16:creationId xmlns:a16="http://schemas.microsoft.com/office/drawing/2014/main" id="{C5E1A285-48CE-2E2A-54C1-7B5691C59686}"/>
              </a:ext>
            </a:extLst>
          </p:cNvPr>
          <p:cNvSpPr>
            <a:spLocks noGrp="1"/>
          </p:cNvSpPr>
          <p:nvPr>
            <p:ph idx="1"/>
          </p:nvPr>
        </p:nvSpPr>
        <p:spPr>
          <a:xfrm>
            <a:off x="361949" y="1304925"/>
            <a:ext cx="11287125" cy="4924425"/>
          </a:xfrm>
        </p:spPr>
        <p:txBody>
          <a:bodyPr vert="horz" lIns="91440" tIns="45720" rIns="91440" bIns="45720" rtlCol="0">
            <a:normAutofit/>
          </a:bodyPr>
          <a:lstStyle/>
          <a:p>
            <a:pPr marL="457200" indent="-457200">
              <a:lnSpc>
                <a:spcPct val="120000"/>
              </a:lnSpc>
              <a:spcBef>
                <a:spcPts val="0"/>
              </a:spcBef>
              <a:spcAft>
                <a:spcPts val="1200"/>
              </a:spcAft>
              <a:buFont typeface="Arial" panose="020B0604020202020204" pitchFamily="34" charset="0"/>
              <a:buChar char="•"/>
            </a:pPr>
            <a:r>
              <a:rPr lang="en-US" sz="2800" dirty="0"/>
              <a:t>Skill-building: 500 entrepreneurship starter kits &amp; 150 vocational training sessions (beauty &amp; hairdressing, culinary, textile/fashion, &amp; briquette making)</a:t>
            </a:r>
          </a:p>
          <a:p>
            <a:pPr marL="457200" indent="-457200">
              <a:lnSpc>
                <a:spcPct val="120000"/>
              </a:lnSpc>
              <a:spcBef>
                <a:spcPts val="0"/>
              </a:spcBef>
              <a:spcAft>
                <a:spcPts val="1200"/>
              </a:spcAft>
              <a:buFont typeface="Arial" panose="020B0604020202020204" pitchFamily="34" charset="0"/>
              <a:buChar char="•"/>
            </a:pPr>
            <a:r>
              <a:rPr lang="en-US" sz="2800" dirty="0"/>
              <a:t>Two-year project: employment/small business opportunities</a:t>
            </a:r>
          </a:p>
          <a:p>
            <a:pPr marL="457200" indent="-457200">
              <a:lnSpc>
                <a:spcPct val="120000"/>
              </a:lnSpc>
              <a:spcBef>
                <a:spcPts val="0"/>
              </a:spcBef>
              <a:spcAft>
                <a:spcPts val="1200"/>
              </a:spcAft>
              <a:buFont typeface="Arial" panose="020B0604020202020204" pitchFamily="34" charset="0"/>
              <a:buChar char="•"/>
            </a:pPr>
            <a:r>
              <a:rPr lang="en-US" sz="2800" dirty="0"/>
              <a:t>Individual &amp; group therapy support</a:t>
            </a:r>
          </a:p>
          <a:p>
            <a:pPr marL="457200" indent="-457200">
              <a:lnSpc>
                <a:spcPct val="120000"/>
              </a:lnSpc>
              <a:spcBef>
                <a:spcPts val="0"/>
              </a:spcBef>
              <a:spcAft>
                <a:spcPts val="1200"/>
              </a:spcAft>
              <a:buFont typeface="Arial" panose="020B0604020202020204" pitchFamily="34" charset="0"/>
              <a:buChar char="•"/>
            </a:pPr>
            <a:r>
              <a:rPr lang="en-US" sz="2800" dirty="0"/>
              <a:t>Continuous mentorship &amp; advocacy supports reintegration</a:t>
            </a:r>
          </a:p>
          <a:p>
            <a:pPr marL="457200" indent="-457200">
              <a:lnSpc>
                <a:spcPct val="120000"/>
              </a:lnSpc>
              <a:spcBef>
                <a:spcPts val="0"/>
              </a:spcBef>
              <a:spcAft>
                <a:spcPts val="1200"/>
              </a:spcAft>
              <a:buFont typeface="Arial" panose="020B0604020202020204" pitchFamily="34" charset="0"/>
              <a:buChar char="•"/>
            </a:pPr>
            <a:r>
              <a:rPr lang="en-US" sz="2800" dirty="0"/>
              <a:t>Direct impact: 600 women &amp; girls; Indirect impact: 2,400 women &amp; girls</a:t>
            </a:r>
          </a:p>
        </p:txBody>
      </p:sp>
      <p:sp>
        <p:nvSpPr>
          <p:cNvPr id="3" name="Slide Number Placeholder 2">
            <a:extLst>
              <a:ext uri="{FF2B5EF4-FFF2-40B4-BE49-F238E27FC236}">
                <a16:creationId xmlns:a16="http://schemas.microsoft.com/office/drawing/2014/main" id="{657BD5C0-CF63-6681-FCCC-688780301948}"/>
              </a:ext>
            </a:extLst>
          </p:cNvPr>
          <p:cNvSpPr>
            <a:spLocks noGrp="1"/>
          </p:cNvSpPr>
          <p:nvPr>
            <p:ph type="sldNum" sz="quarter" idx="12"/>
          </p:nvPr>
        </p:nvSpPr>
        <p:spPr>
          <a:xfrm>
            <a:off x="11444606" y="6376399"/>
            <a:ext cx="492125" cy="274324"/>
          </a:xfrm>
        </p:spPr>
        <p:txBody>
          <a:bodyPr vert="horz" lIns="91440" tIns="45720" rIns="91440" bIns="45720" rtlCol="0" anchor="ctr">
            <a:normAutofit/>
          </a:bodyPr>
          <a:lstStyle/>
          <a:p>
            <a:pPr>
              <a:spcAft>
                <a:spcPts val="600"/>
              </a:spcAft>
              <a:defRPr/>
            </a:pPr>
            <a:fld id="{CDCB46B4-79E8-1449-8D45-8ACF439F73AA}" type="slidenum">
              <a:rPr lang="en-US" smtClean="0"/>
              <a:pPr>
                <a:spcAft>
                  <a:spcPts val="600"/>
                </a:spcAft>
                <a:defRPr/>
              </a:pPr>
              <a:t>7</a:t>
            </a:fld>
            <a:endParaRPr lang="en-US" dirty="0"/>
          </a:p>
        </p:txBody>
      </p:sp>
    </p:spTree>
    <p:extLst>
      <p:ext uri="{BB962C8B-B14F-4D97-AF65-F5344CB8AC3E}">
        <p14:creationId xmlns:p14="http://schemas.microsoft.com/office/powerpoint/2010/main" val="1416883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5800-946A-F54F-8334-1F8A5B4FEDA7}"/>
              </a:ext>
            </a:extLst>
          </p:cNvPr>
          <p:cNvSpPr>
            <a:spLocks noGrp="1"/>
          </p:cNvSpPr>
          <p:nvPr>
            <p:ph type="title"/>
          </p:nvPr>
        </p:nvSpPr>
        <p:spPr>
          <a:xfrm>
            <a:off x="765544" y="365126"/>
            <a:ext cx="10679062" cy="762310"/>
          </a:xfrm>
        </p:spPr>
        <p:txBody>
          <a:bodyPr lIns="91440" tIns="45720" rIns="91440" bIns="45720">
            <a:normAutofit/>
          </a:bodyPr>
          <a:lstStyle/>
          <a:p>
            <a:r>
              <a:rPr lang="en-US" b="1" dirty="0"/>
              <a:t>Budget</a:t>
            </a:r>
          </a:p>
        </p:txBody>
      </p:sp>
      <p:sp>
        <p:nvSpPr>
          <p:cNvPr id="3" name="Slide Number Placeholder 2">
            <a:extLst>
              <a:ext uri="{FF2B5EF4-FFF2-40B4-BE49-F238E27FC236}">
                <a16:creationId xmlns:a16="http://schemas.microsoft.com/office/drawing/2014/main" id="{E1A57764-3B40-7B49-914D-F886D878FEE8}"/>
              </a:ext>
            </a:extLst>
          </p:cNvPr>
          <p:cNvSpPr>
            <a:spLocks noGrp="1"/>
          </p:cNvSpPr>
          <p:nvPr>
            <p:ph type="sldNum" sz="quarter" idx="12"/>
          </p:nvPr>
        </p:nvSpPr>
        <p:spPr>
          <a:xfrm>
            <a:off x="11444606" y="6376399"/>
            <a:ext cx="492125" cy="274324"/>
          </a:xfrm>
        </p:spPr>
        <p:txBody>
          <a:bodyPr anchor="ctr">
            <a:normAutofit/>
          </a:bodyPr>
          <a:lstStyle/>
          <a:p>
            <a:pPr marL="0" marR="0" lvl="0" indent="0" defTabSz="914400" rtl="0" eaLnBrk="1" fontAlgn="auto" latinLnBrk="0" hangingPunct="1">
              <a:spcBef>
                <a:spcPts val="0"/>
              </a:spcBef>
              <a:spcAft>
                <a:spcPts val="600"/>
              </a:spcAft>
              <a:buClrTx/>
              <a:buSzTx/>
              <a:buFontTx/>
              <a:buNone/>
              <a:tabLst/>
              <a:defRPr/>
            </a:pPr>
            <a:fld id="{CDCB46B4-79E8-1449-8D45-8ACF439F73AA}" type="slidenum">
              <a:rPr kumimoji="0" lang="en-US"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8</a:t>
            </a:fld>
            <a:endParaRPr kumimoji="0" lang="en-US" b="0" i="0" u="none" strike="noStrike" kern="1200" cap="none" spc="0" normalizeH="0" baseline="0" noProof="0" dirty="0">
              <a:ln>
                <a:noFill/>
              </a:ln>
              <a:effectLst/>
              <a:uLnTx/>
              <a:uFillTx/>
            </a:endParaRPr>
          </a:p>
        </p:txBody>
      </p:sp>
      <p:graphicFrame>
        <p:nvGraphicFramePr>
          <p:cNvPr id="7" name="Content Placeholder 6">
            <a:extLst>
              <a:ext uri="{FF2B5EF4-FFF2-40B4-BE49-F238E27FC236}">
                <a16:creationId xmlns:a16="http://schemas.microsoft.com/office/drawing/2014/main" id="{1DA82FD1-322D-3BB9-0586-3E0A0E50513C}"/>
              </a:ext>
            </a:extLst>
          </p:cNvPr>
          <p:cNvGraphicFramePr>
            <a:graphicFrameLocks noGrp="1"/>
          </p:cNvGraphicFramePr>
          <p:nvPr>
            <p:ph idx="1"/>
            <p:extLst>
              <p:ext uri="{D42A27DB-BD31-4B8C-83A1-F6EECF244321}">
                <p14:modId xmlns:p14="http://schemas.microsoft.com/office/powerpoint/2010/main" val="1046870439"/>
              </p:ext>
            </p:extLst>
          </p:nvPr>
        </p:nvGraphicFramePr>
        <p:xfrm>
          <a:off x="328931" y="1102685"/>
          <a:ext cx="11721463" cy="5739778"/>
        </p:xfrm>
        <a:graphic>
          <a:graphicData uri="http://schemas.openxmlformats.org/drawingml/2006/table">
            <a:tbl>
              <a:tblPr firstRow="1" firstCol="1" lastRow="1" lastCol="1" bandRow="1" bandCol="1"/>
              <a:tblGrid>
                <a:gridCol w="2468880">
                  <a:extLst>
                    <a:ext uri="{9D8B030D-6E8A-4147-A177-3AD203B41FA5}">
                      <a16:colId xmlns:a16="http://schemas.microsoft.com/office/drawing/2014/main" val="3330443594"/>
                    </a:ext>
                  </a:extLst>
                </a:gridCol>
                <a:gridCol w="7863840">
                  <a:extLst>
                    <a:ext uri="{9D8B030D-6E8A-4147-A177-3AD203B41FA5}">
                      <a16:colId xmlns:a16="http://schemas.microsoft.com/office/drawing/2014/main" val="1163122798"/>
                    </a:ext>
                  </a:extLst>
                </a:gridCol>
                <a:gridCol w="1388743">
                  <a:extLst>
                    <a:ext uri="{9D8B030D-6E8A-4147-A177-3AD203B41FA5}">
                      <a16:colId xmlns:a16="http://schemas.microsoft.com/office/drawing/2014/main" val="3231391214"/>
                    </a:ext>
                  </a:extLst>
                </a:gridCol>
              </a:tblGrid>
              <a:tr h="436258">
                <a:tc>
                  <a:txBody>
                    <a:bodyPr/>
                    <a:lstStyle/>
                    <a:p>
                      <a:pPr marL="452120" marR="452755" indent="0" algn="ctr">
                        <a:spcBef>
                          <a:spcPts val="240"/>
                        </a:spcBef>
                        <a:spcAft>
                          <a:spcPts val="0"/>
                        </a:spcAft>
                      </a:pPr>
                      <a:r>
                        <a:rPr lang="en-US" sz="2800" b="1" kern="0"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Item</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w="38100" cap="flat" cmpd="sng" algn="ctr">
                      <a:solidFill>
                        <a:srgbClr val="FFFFFF"/>
                      </a:solidFill>
                      <a:prstDash val="solid"/>
                      <a:round/>
                      <a:headEnd type="none" w="med" len="med"/>
                      <a:tailEnd type="none" w="med" len="med"/>
                    </a:lnB>
                    <a:solidFill>
                      <a:srgbClr val="009093"/>
                    </a:solidFill>
                  </a:tcPr>
                </a:tc>
                <a:tc>
                  <a:txBody>
                    <a:bodyPr/>
                    <a:lstStyle/>
                    <a:p>
                      <a:pPr marL="1822450" marR="1820545" indent="0" algn="ctr">
                        <a:spcBef>
                          <a:spcPts val="240"/>
                        </a:spcBef>
                        <a:spcAft>
                          <a:spcPts val="0"/>
                        </a:spcAft>
                      </a:pPr>
                      <a:r>
                        <a:rPr lang="en-US" sz="2800" b="1" kern="0"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Description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38100" cap="flat" cmpd="sng" algn="ctr">
                      <a:solidFill>
                        <a:srgbClr val="FFFFFF"/>
                      </a:solidFill>
                      <a:prstDash val="solid"/>
                      <a:round/>
                      <a:headEnd type="none" w="med" len="med"/>
                      <a:tailEnd type="none" w="med" len="med"/>
                    </a:lnB>
                    <a:solidFill>
                      <a:srgbClr val="009093"/>
                    </a:solidFill>
                  </a:tcPr>
                </a:tc>
                <a:tc>
                  <a:txBody>
                    <a:bodyPr/>
                    <a:lstStyle/>
                    <a:p>
                      <a:pPr marL="45720" marR="50165" indent="0" algn="ctr">
                        <a:spcBef>
                          <a:spcPts val="240"/>
                        </a:spcBef>
                        <a:spcAft>
                          <a:spcPts val="0"/>
                        </a:spcAft>
                      </a:pPr>
                      <a:r>
                        <a:rPr lang="en-US" sz="2800" b="1" kern="0"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Cost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9050" cap="flat" cmpd="sng" algn="ctr">
                      <a:solidFill>
                        <a:srgbClr val="FFFFFF"/>
                      </a:solidFill>
                      <a:prstDash val="solid"/>
                      <a:round/>
                      <a:headEnd type="none" w="med" len="med"/>
                      <a:tailEnd type="none" w="med" len="med"/>
                    </a:lnL>
                    <a:lnR>
                      <a:noFill/>
                    </a:lnR>
                    <a:lnT>
                      <a:noFill/>
                    </a:lnT>
                    <a:lnB w="38100" cap="flat" cmpd="sng" algn="ctr">
                      <a:solidFill>
                        <a:srgbClr val="FFFFFF"/>
                      </a:solidFill>
                      <a:prstDash val="solid"/>
                      <a:round/>
                      <a:headEnd type="none" w="med" len="med"/>
                      <a:tailEnd type="none" w="med" len="med"/>
                    </a:lnB>
                    <a:solidFill>
                      <a:srgbClr val="009093"/>
                    </a:solidFill>
                  </a:tcPr>
                </a:tc>
                <a:extLst>
                  <a:ext uri="{0D108BD9-81ED-4DB2-BD59-A6C34878D82A}">
                    <a16:rowId xmlns:a16="http://schemas.microsoft.com/office/drawing/2014/main" val="906217970"/>
                  </a:ext>
                </a:extLst>
              </a:tr>
              <a:tr h="1828800">
                <a:tc>
                  <a:txBody>
                    <a:bodyPr/>
                    <a:lstStyle/>
                    <a:p>
                      <a:pPr marL="0" marR="198755" indent="0" algn="ctr">
                        <a:lnSpc>
                          <a:spcPct val="110000"/>
                        </a:lnSpc>
                        <a:spcBef>
                          <a:spcPts val="0"/>
                        </a:spcBef>
                        <a:spcAft>
                          <a:spcPts val="0"/>
                        </a:spcAft>
                      </a:pPr>
                      <a:r>
                        <a:rPr lang="en-US" sz="2000" kern="0" dirty="0" smtClean="0">
                          <a:solidFill>
                            <a:srgbClr val="1A1A1A"/>
                          </a:solidFill>
                          <a:effectLst/>
                          <a:latin typeface="Arial" panose="020B0604020202020204" pitchFamily="34" charset="0"/>
                          <a:ea typeface="Arial" panose="020B0604020202020204" pitchFamily="34" charset="0"/>
                          <a:cs typeface="Times New Roman" panose="02020603050405020304" pitchFamily="18" charset="0"/>
                        </a:rPr>
                        <a:t>Equipment &amp; Setup</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tc>
                  <a:txBody>
                    <a:bodyPr/>
                    <a:lstStyle/>
                    <a:p>
                      <a:pPr marL="0" marR="0" indent="0" algn="ctr">
                        <a:lnSpc>
                          <a:spcPct val="107000"/>
                        </a:lnSpc>
                        <a:spcBef>
                          <a:spcPts val="0"/>
                        </a:spcBef>
                        <a:spcAft>
                          <a:spcPts val="0"/>
                        </a:spcAft>
                      </a:pPr>
                      <a: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Salon: hairdryers, salon chairs, washing stations, tools, products, etc.</a:t>
                      </a:r>
                      <a:b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br>
                      <a: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Textile: sewing machines, cutting tables,</a:t>
                      </a:r>
                      <a:r>
                        <a:rPr lang="en-US" sz="2000" kern="0" baseline="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 fabric, materials</a:t>
                      </a:r>
                      <a:br>
                        <a:rPr lang="en-US" sz="2000" kern="0" baseline="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br>
                      <a:r>
                        <a:rPr lang="en-US" sz="2000" kern="0" baseline="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Culinary: appliances, furniture, initial stock of food</a:t>
                      </a:r>
                    </a:p>
                    <a:p>
                      <a:pPr marL="0" marR="0" indent="0" algn="ctr">
                        <a:lnSpc>
                          <a:spcPct val="107000"/>
                        </a:lnSpc>
                        <a:spcBef>
                          <a:spcPts val="0"/>
                        </a:spcBef>
                        <a:spcAft>
                          <a:spcPts val="0"/>
                        </a:spcAft>
                      </a:pPr>
                      <a:r>
                        <a:rPr lang="en-US" sz="2000" kern="0" baseline="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Charcoal Briquettes Manufacturing: press machines, material storage &amp; handling, materials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tc>
                  <a:txBody>
                    <a:bodyPr/>
                    <a:lstStyle/>
                    <a:p>
                      <a:pPr marL="0" marR="50165" indent="0" algn="r">
                        <a:spcBef>
                          <a:spcPts val="5"/>
                        </a:spcBef>
                        <a:spcAft>
                          <a:spcPts val="0"/>
                        </a:spcAft>
                      </a:pPr>
                      <a:r>
                        <a:rPr lang="en-US" sz="2000" kern="0" spc="-10" dirty="0">
                          <a:effectLst/>
                          <a:latin typeface="Calibri" panose="020F0502020204030204" pitchFamily="34" charset="0"/>
                          <a:ea typeface="Arial" panose="020B0604020202020204" pitchFamily="34" charset="0"/>
                          <a:cs typeface="Arial" panose="020B0604020202020204" pitchFamily="34" charset="0"/>
                        </a:rPr>
                        <a:t> </a:t>
                      </a:r>
                      <a:r>
                        <a:rPr lang="en-US" sz="2000" kern="0" spc="-1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$19,500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9050" cap="flat" cmpd="sng" algn="ctr">
                      <a:solidFill>
                        <a:srgbClr val="FFFFFF"/>
                      </a:solidFill>
                      <a:prstDash val="solid"/>
                      <a:round/>
                      <a:headEnd type="none" w="med" len="med"/>
                      <a:tailEnd type="none" w="med" len="med"/>
                    </a:lnL>
                    <a:lnR>
                      <a:no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extLst>
                  <a:ext uri="{0D108BD9-81ED-4DB2-BD59-A6C34878D82A}">
                    <a16:rowId xmlns:a16="http://schemas.microsoft.com/office/drawing/2014/main" val="1004996442"/>
                  </a:ext>
                </a:extLst>
              </a:tr>
              <a:tr h="731520">
                <a:tc>
                  <a:txBody>
                    <a:bodyPr/>
                    <a:lstStyle/>
                    <a:p>
                      <a:pPr marL="0" marR="0" indent="0" algn="ctr">
                        <a:spcBef>
                          <a:spcPts val="35"/>
                        </a:spcBef>
                        <a:spcAft>
                          <a:spcPts val="0"/>
                        </a:spcAft>
                      </a:pPr>
                      <a: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Rent &amp; Utilities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marL="0" marR="0" indent="0" algn="ctr">
                        <a:spcBef>
                          <a:spcPts val="35"/>
                        </a:spcBef>
                        <a:spcAft>
                          <a:spcPts val="0"/>
                        </a:spcAft>
                      </a:pPr>
                      <a:r>
                        <a:rPr lang="en-US" sz="2000" kern="0" dirty="0" smtClean="0">
                          <a:effectLst/>
                          <a:latin typeface="Arial" panose="020B0604020202020204" pitchFamily="34" charset="0"/>
                          <a:ea typeface="Arial" panose="020B0604020202020204" pitchFamily="34" charset="0"/>
                          <a:cs typeface="Times New Roman" panose="02020603050405020304" pitchFamily="18" charset="0"/>
                        </a:rPr>
                        <a:t>Generally covering six month, until additional months are covered by revenue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marL="0" marR="50165" indent="0" algn="r">
                        <a:spcBef>
                          <a:spcPts val="5"/>
                        </a:spcBef>
                        <a:spcAft>
                          <a:spcPts val="0"/>
                        </a:spcAft>
                      </a:pPr>
                      <a:r>
                        <a:rPr lang="en-US" sz="2000" kern="0" dirty="0">
                          <a:effectLst/>
                          <a:latin typeface="Arial" panose="020B0604020202020204" pitchFamily="34" charset="0"/>
                          <a:ea typeface="Arial" panose="020B0604020202020204" pitchFamily="34" charset="0"/>
                          <a:cs typeface="Times New Roman" panose="02020603050405020304" pitchFamily="18" charset="0"/>
                        </a:rPr>
                        <a:t> </a:t>
                      </a:r>
                      <a: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$9,000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905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3189599471"/>
                  </a:ext>
                </a:extLst>
              </a:tr>
              <a:tr h="822960">
                <a:tc>
                  <a:txBody>
                    <a:bodyPr/>
                    <a:lstStyle/>
                    <a:p>
                      <a:pPr marL="0" marR="0" indent="0" algn="ctr" defTabSz="914400">
                        <a:spcBef>
                          <a:spcPts val="35"/>
                        </a:spcBef>
                        <a:spcAft>
                          <a:spcPts val="0"/>
                        </a:spcAft>
                      </a:pPr>
                      <a:r>
                        <a:rPr lang="en-US" sz="2000" kern="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Training</a:t>
                      </a:r>
                      <a:r>
                        <a:rPr lang="en-US" sz="2000" kern="0" baseline="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&amp; Capacity Building</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tc>
                  <a:txBody>
                    <a:bodyPr/>
                    <a:lstStyle/>
                    <a:p>
                      <a:pPr marL="0" marR="0" indent="0" algn="ctr">
                        <a:spcBef>
                          <a:spcPts val="35"/>
                        </a:spcBef>
                        <a:spcAft>
                          <a:spcPts val="0"/>
                        </a:spcAft>
                      </a:pPr>
                      <a:r>
                        <a:rPr lang="en-US" sz="2000" kern="0" dirty="0" smtClean="0">
                          <a:effectLst/>
                          <a:latin typeface="Arial" panose="020B0604020202020204" pitchFamily="34" charset="0"/>
                          <a:ea typeface="Arial" panose="020B0604020202020204" pitchFamily="34" charset="0"/>
                          <a:cs typeface="Times New Roman" panose="02020603050405020304" pitchFamily="18" charset="0"/>
                        </a:rPr>
                        <a:t>Training,</a:t>
                      </a:r>
                      <a:r>
                        <a:rPr lang="en-US" sz="2000" kern="0" baseline="0" dirty="0" smtClean="0">
                          <a:effectLst/>
                          <a:latin typeface="Arial" panose="020B0604020202020204" pitchFamily="34" charset="0"/>
                          <a:ea typeface="Arial" panose="020B0604020202020204" pitchFamily="34" charset="0"/>
                          <a:cs typeface="Times New Roman" panose="02020603050405020304" pitchFamily="18" charset="0"/>
                        </a:rPr>
                        <a:t> as needed by business type: professional hairdressing &amp; beauty, tailoring &amp; design, culinary courses, technical training</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tc>
                  <a:txBody>
                    <a:bodyPr/>
                    <a:lstStyle/>
                    <a:p>
                      <a:pPr marL="0" marR="50165" indent="0" algn="r">
                        <a:spcBef>
                          <a:spcPts val="5"/>
                        </a:spcBef>
                        <a:spcAft>
                          <a:spcPts val="0"/>
                        </a:spcAft>
                      </a:pPr>
                      <a:r>
                        <a:rPr lang="en-US" sz="2000" kern="0" dirty="0" smtClean="0">
                          <a:effectLst/>
                          <a:latin typeface="Arial" panose="020B0604020202020204" pitchFamily="34" charset="0"/>
                          <a:ea typeface="Arial" panose="020B0604020202020204" pitchFamily="34" charset="0"/>
                          <a:cs typeface="Times New Roman" panose="02020603050405020304" pitchFamily="18" charset="0"/>
                        </a:rPr>
                        <a:t>$8,500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905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extLst>
                  <a:ext uri="{0D108BD9-81ED-4DB2-BD59-A6C34878D82A}">
                    <a16:rowId xmlns:a16="http://schemas.microsoft.com/office/drawing/2014/main" val="4051063322"/>
                  </a:ext>
                </a:extLst>
              </a:tr>
              <a:tr h="731520">
                <a:tc>
                  <a:txBody>
                    <a:bodyPr/>
                    <a:lstStyle/>
                    <a:p>
                      <a:pPr marL="0" marR="0" indent="0" algn="ctr">
                        <a:spcBef>
                          <a:spcPts val="35"/>
                        </a:spcBef>
                        <a:spcAft>
                          <a:spcPts val="0"/>
                        </a:spcAft>
                      </a:pPr>
                      <a: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Marketing &amp; </a:t>
                      </a:r>
                      <a:b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br>
                      <a: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Branding</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marL="0" marR="0" indent="0" algn="ctr">
                        <a:spcBef>
                          <a:spcPts val="35"/>
                        </a:spcBef>
                        <a:spcAft>
                          <a:spcPts val="0"/>
                        </a:spcAft>
                      </a:pPr>
                      <a:r>
                        <a:rPr lang="en-US" sz="2000" kern="0" dirty="0" smtClean="0">
                          <a:effectLst/>
                          <a:latin typeface="Arial" panose="020B0604020202020204" pitchFamily="34" charset="0"/>
                          <a:ea typeface="Arial" panose="020B0604020202020204" pitchFamily="34" charset="0"/>
                          <a:cs typeface="Times New Roman" panose="02020603050405020304" pitchFamily="18" charset="0"/>
                        </a:rPr>
                        <a:t>Signage,</a:t>
                      </a:r>
                      <a:r>
                        <a:rPr lang="en-US" sz="2000" kern="0" baseline="0" dirty="0" smtClean="0">
                          <a:effectLst/>
                          <a:latin typeface="Arial" panose="020B0604020202020204" pitchFamily="34" charset="0"/>
                          <a:ea typeface="Arial" panose="020B0604020202020204" pitchFamily="34" charset="0"/>
                          <a:cs typeface="Times New Roman" panose="02020603050405020304" pitchFamily="18" charset="0"/>
                        </a:rPr>
                        <a:t> branding, packaging, tags, etc.</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marL="0" marR="50165" indent="0" algn="r">
                        <a:spcBef>
                          <a:spcPts val="5"/>
                        </a:spcBef>
                        <a:spcAft>
                          <a:spcPts val="0"/>
                        </a:spcAft>
                      </a:pPr>
                      <a: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$4,500</a:t>
                      </a:r>
                    </a:p>
                  </a:txBody>
                  <a:tcPr marL="45720" marR="45720" anchor="ctr">
                    <a:lnL w="1905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extLst>
                  <a:ext uri="{0D108BD9-81ED-4DB2-BD59-A6C34878D82A}">
                    <a16:rowId xmlns:a16="http://schemas.microsoft.com/office/drawing/2014/main" val="1190287137"/>
                  </a:ext>
                </a:extLst>
              </a:tr>
              <a:tr h="731520">
                <a:tc>
                  <a:txBody>
                    <a:bodyPr/>
                    <a:lstStyle/>
                    <a:p>
                      <a:pPr marL="0" marR="0" indent="0" algn="ctr">
                        <a:spcBef>
                          <a:spcPts val="35"/>
                        </a:spcBef>
                        <a:spcAft>
                          <a:spcPts val="0"/>
                        </a:spcAft>
                      </a:pPr>
                      <a: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Miscellaneous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tc>
                  <a:txBody>
                    <a:bodyPr/>
                    <a:lstStyle/>
                    <a:p>
                      <a:pPr marL="0" marR="0" indent="0" algn="ctr">
                        <a:spcBef>
                          <a:spcPts val="35"/>
                        </a:spcBef>
                        <a:spcAft>
                          <a:spcPts val="0"/>
                        </a:spcAft>
                      </a:pPr>
                      <a: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Contingencies for unexpected costs, transportation for raw materials</a:t>
                      </a:r>
                      <a:r>
                        <a:rPr lang="en-US" sz="2000" kern="0" baseline="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&amp; finished products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tc>
                  <a:txBody>
                    <a:bodyPr/>
                    <a:lstStyle/>
                    <a:p>
                      <a:pPr marL="0" marR="50165" indent="0" algn="r">
                        <a:spcBef>
                          <a:spcPts val="5"/>
                        </a:spcBef>
                        <a:spcAft>
                          <a:spcPts val="0"/>
                        </a:spcAft>
                      </a:pPr>
                      <a:r>
                        <a:rPr lang="en-US" sz="20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$3,500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905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extLst>
                  <a:ext uri="{0D108BD9-81ED-4DB2-BD59-A6C34878D82A}">
                    <a16:rowId xmlns:a16="http://schemas.microsoft.com/office/drawing/2014/main" val="2346336588"/>
                  </a:ext>
                </a:extLst>
              </a:tr>
              <a:tr h="457200">
                <a:tc>
                  <a:txBody>
                    <a:bodyPr/>
                    <a:lstStyle/>
                    <a:p>
                      <a:pPr marL="0" marR="452755" indent="0" algn="ctr" defTabSz="2286000">
                        <a:spcBef>
                          <a:spcPts val="65"/>
                        </a:spcBef>
                        <a:spcAft>
                          <a:spcPts val="0"/>
                        </a:spcAft>
                      </a:pPr>
                      <a:r>
                        <a:rPr lang="en-US" sz="2000" b="1"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Total</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A5A5A5"/>
                    </a:solidFill>
                  </a:tcPr>
                </a:tc>
                <a:tc>
                  <a:txBody>
                    <a:bodyPr/>
                    <a:lstStyle/>
                    <a:p>
                      <a:pPr marL="0" marR="0" indent="0" algn="ctr">
                        <a:spcBef>
                          <a:spcPts val="0"/>
                        </a:spcBef>
                        <a:spcAft>
                          <a:spcPts val="0"/>
                        </a:spcAft>
                      </a:pPr>
                      <a:r>
                        <a:rPr lang="en-US" sz="2000" kern="0" dirty="0">
                          <a:effectLst/>
                          <a:latin typeface="Arial" panose="020B0604020202020204" pitchFamily="34" charset="0"/>
                          <a:ea typeface="Arial" panose="020B060402020202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A5A5A5"/>
                    </a:solidFill>
                  </a:tcPr>
                </a:tc>
                <a:tc>
                  <a:txBody>
                    <a:bodyPr/>
                    <a:lstStyle/>
                    <a:p>
                      <a:pPr marL="0" marR="50165" indent="0" algn="r">
                        <a:spcBef>
                          <a:spcPts val="65"/>
                        </a:spcBef>
                        <a:spcAft>
                          <a:spcPts val="0"/>
                        </a:spcAft>
                      </a:pPr>
                      <a:r>
                        <a:rPr lang="en-US" sz="2000" b="1" kern="0" dirty="0">
                          <a:effectLst/>
                          <a:latin typeface="Arial" panose="020B0604020202020204" pitchFamily="34" charset="0"/>
                          <a:ea typeface="Arial" panose="020B0604020202020204" pitchFamily="34" charset="0"/>
                          <a:cs typeface="Times New Roman" panose="02020603050405020304" pitchFamily="18" charset="0"/>
                        </a:rPr>
                        <a:t> </a:t>
                      </a:r>
                      <a:r>
                        <a:rPr lang="en-US" sz="2000" b="1"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a:t>
                      </a:r>
                      <a:r>
                        <a:rPr lang="en-US" sz="2000" b="1"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45,000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905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a:noFill/>
                    </a:lnB>
                    <a:solidFill>
                      <a:srgbClr val="A5A5A5"/>
                    </a:solidFill>
                  </a:tcPr>
                </a:tc>
                <a:extLst>
                  <a:ext uri="{0D108BD9-81ED-4DB2-BD59-A6C34878D82A}">
                    <a16:rowId xmlns:a16="http://schemas.microsoft.com/office/drawing/2014/main" val="2053212116"/>
                  </a:ext>
                </a:extLst>
              </a:tr>
            </a:tbl>
          </a:graphicData>
        </a:graphic>
      </p:graphicFrame>
    </p:spTree>
    <p:extLst>
      <p:ext uri="{BB962C8B-B14F-4D97-AF65-F5344CB8AC3E}">
        <p14:creationId xmlns:p14="http://schemas.microsoft.com/office/powerpoint/2010/main" val="2346885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DCDA91-ACCD-350F-C485-B2C9E74FF5AF}"/>
            </a:ext>
          </a:extLst>
        </p:cNvPr>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7BDF414F-F0FF-D99D-A97C-159D2A8E70DF}"/>
              </a:ext>
            </a:extLst>
          </p:cNvPr>
          <p:cNvPicPr>
            <a:picLocks noGrp="1" noChangeAspect="1"/>
          </p:cNvPicPr>
          <p:nvPr>
            <p:ph type="pic" sz="quarter" idx="13"/>
          </p:nvPr>
        </p:nvPicPr>
        <p:blipFill>
          <a:blip r:embed="rId3" cstate="email">
            <a:extLst>
              <a:ext uri="{28A0092B-C50C-407E-A947-70E740481C1C}">
                <a14:useLocalDpi xmlns:a14="http://schemas.microsoft.com/office/drawing/2010/main"/>
              </a:ext>
            </a:extLst>
          </a:blip>
          <a:srcRect t="4468" b="4468"/>
          <a:stretch/>
        </p:blipFill>
        <p:spPr>
          <a:xfrm>
            <a:off x="20" y="10"/>
            <a:ext cx="12191980" cy="6857990"/>
          </a:xfrm>
          <a:prstGeom prst="rect">
            <a:avLst/>
          </a:prstGeom>
          <a:noFill/>
        </p:spPr>
      </p:pic>
      <p:sp>
        <p:nvSpPr>
          <p:cNvPr id="3" name="Slide Number Placeholder 2" hidden="1">
            <a:extLst>
              <a:ext uri="{FF2B5EF4-FFF2-40B4-BE49-F238E27FC236}">
                <a16:creationId xmlns:a16="http://schemas.microsoft.com/office/drawing/2014/main" id="{2B132D02-AAD3-D366-588B-D0EDDBED8AD3}"/>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CDCB46B4-79E8-1449-8D45-8ACF439F73AA}" type="slidenum">
              <a:rPr kumimoji="0" lang="en-US" sz="1100" b="0" i="0" u="none" strike="noStrike" kern="1200" cap="none" spc="0" normalizeH="0" baseline="0" noProof="0" smtClean="0">
                <a:ln>
                  <a:noFill/>
                </a:ln>
                <a:solidFill>
                  <a:srgbClr val="FFFFFF"/>
                </a:solidFill>
                <a:effectLst/>
                <a:uLnTx/>
                <a:uFillTx/>
                <a:latin typeface="Arial" panose="020B0604020202020204" pitchFamily="34" charset="0"/>
                <a:cs typeface="Arial" panose="020B0604020202020204" pitchFamily="34" charset="0"/>
              </a:rPr>
              <a:pPr marL="0" marR="0" lvl="0" indent="0" algn="ctr" defTabSz="914400" rtl="0" eaLnBrk="1" fontAlgn="auto" latinLnBrk="0" hangingPunct="1">
                <a:lnSpc>
                  <a:spcPct val="100000"/>
                </a:lnSpc>
                <a:spcBef>
                  <a:spcPts val="0"/>
                </a:spcBef>
                <a:spcAft>
                  <a:spcPts val="600"/>
                </a:spcAft>
                <a:buClrTx/>
                <a:buSzTx/>
                <a:buFontTx/>
                <a:buNone/>
                <a:tabLst/>
                <a:defRPr/>
              </a:pPr>
              <a:t>9</a:t>
            </a:fld>
            <a:endParaRPr kumimoji="0" lang="en-US" sz="11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9695874"/>
      </p:ext>
    </p:extLst>
  </p:cSld>
  <p:clrMapOvr>
    <a:masterClrMapping/>
  </p:clrMapOvr>
</p:sld>
</file>

<file path=ppt/theme/theme1.xml><?xml version="1.0" encoding="utf-8"?>
<a:theme xmlns:a="http://schemas.openxmlformats.org/drawingml/2006/main" name="1_Office Theme">
  <a:themeElements>
    <a:clrScheme name="Together Women Rise ">
      <a:dk1>
        <a:srgbClr val="000000"/>
      </a:dk1>
      <a:lt1>
        <a:srgbClr val="FFFFFF"/>
      </a:lt1>
      <a:dk2>
        <a:srgbClr val="022077"/>
      </a:dk2>
      <a:lt2>
        <a:srgbClr val="E7E6E6"/>
      </a:lt2>
      <a:accent1>
        <a:srgbClr val="009094"/>
      </a:accent1>
      <a:accent2>
        <a:srgbClr val="C2313A"/>
      </a:accent2>
      <a:accent3>
        <a:srgbClr val="FE4A00"/>
      </a:accent3>
      <a:accent4>
        <a:srgbClr val="C5F300"/>
      </a:accent4>
      <a:accent5>
        <a:srgbClr val="007A00"/>
      </a:accent5>
      <a:accent6>
        <a:srgbClr val="009094"/>
      </a:accent6>
      <a:hlink>
        <a:srgbClr val="FE4A00"/>
      </a:hlink>
      <a:folHlink>
        <a:srgbClr val="C2313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A7E5E72-7862-5D43-AF7F-60CC518D70AB}" vid="{1C668297-6492-3949-9939-005D33081C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0286FD4C31124B87DC46649447B305" ma:contentTypeVersion="18" ma:contentTypeDescription="Create a new document." ma:contentTypeScope="" ma:versionID="c3f10db39e88da85a7de37d01bdd4ade">
  <xsd:schema xmlns:xsd="http://www.w3.org/2001/XMLSchema" xmlns:xs="http://www.w3.org/2001/XMLSchema" xmlns:p="http://schemas.microsoft.com/office/2006/metadata/properties" xmlns:ns2="accf3510-8f08-46ad-8e81-d1c5d0ba3915" xmlns:ns3="a5dfa07a-3378-4c71-8781-fe3969aabe83" targetNamespace="http://schemas.microsoft.com/office/2006/metadata/properties" ma:root="true" ma:fieldsID="2ed73e8805fbea16190b3073122039dc" ns2:_="" ns3:_="">
    <xsd:import namespace="accf3510-8f08-46ad-8e81-d1c5d0ba3915"/>
    <xsd:import namespace="a5dfa07a-3378-4c71-8781-fe3969aabe8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lcf76f155ced4ddcb4097134ff3c332f" minOccurs="0"/>
                <xsd:element ref="ns2:TaxCatchAll"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cf3510-8f08-46ad-8e81-d1c5d0ba391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2" nillable="true" ma:displayName="Taxonomy Catch All Column" ma:hidden="true" ma:list="{d2b817d9-fbbf-44b1-a7a2-c0a777ff8827}" ma:internalName="TaxCatchAll" ma:showField="CatchAllData" ma:web="accf3510-8f08-46ad-8e81-d1c5d0ba391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dfa07a-3378-4c71-8781-fe3969aabe8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d1aef4b-985b-4eed-9545-f746b3e9d40c"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ccf3510-8f08-46ad-8e81-d1c5d0ba3915">
      <UserInfo>
        <DisplayName>Wendy Frattolin</DisplayName>
        <AccountId>14</AccountId>
        <AccountType/>
      </UserInfo>
    </SharedWithUsers>
    <lcf76f155ced4ddcb4097134ff3c332f xmlns="a5dfa07a-3378-4c71-8781-fe3969aabe83">
      <Terms xmlns="http://schemas.microsoft.com/office/infopath/2007/PartnerControls"/>
    </lcf76f155ced4ddcb4097134ff3c332f>
    <TaxCatchAll xmlns="accf3510-8f08-46ad-8e81-d1c5d0ba3915" xsi:nil="true"/>
  </documentManagement>
</p:properties>
</file>

<file path=customXml/itemProps1.xml><?xml version="1.0" encoding="utf-8"?>
<ds:datastoreItem xmlns:ds="http://schemas.openxmlformats.org/officeDocument/2006/customXml" ds:itemID="{0EF1D745-46D4-4D70-9655-7BFC2C5A1C7D}">
  <ds:schemaRefs>
    <ds:schemaRef ds:uri="http://schemas.microsoft.com/sharepoint/v3/contenttype/forms"/>
  </ds:schemaRefs>
</ds:datastoreItem>
</file>

<file path=customXml/itemProps2.xml><?xml version="1.0" encoding="utf-8"?>
<ds:datastoreItem xmlns:ds="http://schemas.openxmlformats.org/officeDocument/2006/customXml" ds:itemID="{020FD44B-9B34-4DD2-80D3-154DD82208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cf3510-8f08-46ad-8e81-d1c5d0ba3915"/>
    <ds:schemaRef ds:uri="a5dfa07a-3378-4c71-8781-fe3969aabe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1D8556-6F2F-4A4C-97AA-7BBB06884C0A}">
  <ds:schemaRefs>
    <ds:schemaRef ds:uri="http://schemas.microsoft.com/office/2006/metadata/properties"/>
    <ds:schemaRef ds:uri="http://purl.org/dc/elements/1.1/"/>
    <ds:schemaRef ds:uri="accf3510-8f08-46ad-8e81-d1c5d0ba3915"/>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a5dfa07a-3378-4c71-8781-fe3969aabe8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7998</TotalTime>
  <Words>2139</Words>
  <Application>Microsoft Office PowerPoint</Application>
  <PresentationFormat>Widescreen</PresentationFormat>
  <Paragraphs>127</Paragraphs>
  <Slides>9</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Acumin Pro Light</vt:lpstr>
      <vt:lpstr>Arial</vt:lpstr>
      <vt:lpstr>Calibri</vt:lpstr>
      <vt:lpstr>Helvetica</vt:lpstr>
      <vt:lpstr>Roboto</vt:lpstr>
      <vt:lpstr>Roboto Slab</vt:lpstr>
      <vt:lpstr>Symbol</vt:lpstr>
      <vt:lpstr>Times New Roman</vt:lpstr>
      <vt:lpstr>1_Office Theme</vt:lpstr>
      <vt:lpstr>January 2025 Featured Grant</vt:lpstr>
      <vt:lpstr>About Featured Grants</vt:lpstr>
      <vt:lpstr>The Global Issue:  Poverty, Incarceration, and Reintegration of Women </vt:lpstr>
      <vt:lpstr>PowerPoint Presentation</vt:lpstr>
      <vt:lpstr>Life Challenges of Women in Kenya</vt:lpstr>
      <vt:lpstr>How Our Grant Will Be Used</vt:lpstr>
      <vt:lpstr>How Our Grant Will Be Used</vt:lpstr>
      <vt:lpstr>Budget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IANGEL</dc:title>
  <dc:creator>Chris Worthy</dc:creator>
  <cp:lastModifiedBy>Amy West Moore</cp:lastModifiedBy>
  <cp:revision>281</cp:revision>
  <dcterms:created xsi:type="dcterms:W3CDTF">2021-03-06T21:56:16Z</dcterms:created>
  <dcterms:modified xsi:type="dcterms:W3CDTF">2024-12-13T17:19:05Z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0x010100BA0286FD4C31124B87DC46649447B305</vt:lpwstr>
  </property>
  <property fmtid="{D5CDD505-2E9C-101B-9397-08002B2CF9AE}" pid="3" name="MediaServiceImageTags">
    <vt:lpwstr/>
  </property>
</Properties>
</file>