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331" r:id="rId5"/>
    <p:sldId id="289" r:id="rId6"/>
    <p:sldId id="292" r:id="rId7"/>
    <p:sldId id="336" r:id="rId8"/>
    <p:sldId id="335" r:id="rId9"/>
    <p:sldId id="321" r:id="rId10"/>
    <p:sldId id="340" r:id="rId11"/>
    <p:sldId id="329" r:id="rId12"/>
    <p:sldId id="32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077"/>
    <a:srgbClr val="009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FF437B-635D-AEB1-CFEB-3DE64943A30B}" v="12" dt="2025-01-10T19:05:48.6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704" autoAdjust="0"/>
  </p:normalViewPr>
  <p:slideViewPr>
    <p:cSldViewPr snapToGrid="0">
      <p:cViewPr varScale="1">
        <p:scale>
          <a:sx n="79" d="100"/>
          <a:sy n="79" d="100"/>
        </p:scale>
        <p:origin x="907" y="82"/>
      </p:cViewPr>
      <p:guideLst/>
    </p:cSldViewPr>
  </p:slideViewPr>
  <p:notesTextViewPr>
    <p:cViewPr>
      <p:scale>
        <a:sx n="3" d="2"/>
        <a:sy n="3" d="2"/>
      </p:scale>
      <p:origin x="0" y="0"/>
    </p:cViewPr>
  </p:notesTextViewPr>
  <p:notesViewPr>
    <p:cSldViewPr snapToGrid="0">
      <p:cViewPr varScale="1">
        <p:scale>
          <a:sx n="84" d="100"/>
          <a:sy n="84" d="100"/>
        </p:scale>
        <p:origin x="28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Worthy" userId="e6351b03c6324f9c" providerId="LiveId" clId="{BC7C8768-9A30-420C-885C-FBBCDBE1F19A}"/>
    <pc:docChg chg="undo redo custSel modSld">
      <pc:chgData name="Chris Worthy" userId="e6351b03c6324f9c" providerId="LiveId" clId="{BC7C8768-9A30-420C-885C-FBBCDBE1F19A}" dt="2025-01-02T19:08:53.611" v="1131" actId="1076"/>
      <pc:docMkLst>
        <pc:docMk/>
      </pc:docMkLst>
      <pc:sldChg chg="modSp modNotesTx">
        <pc:chgData name="Chris Worthy" userId="e6351b03c6324f9c" providerId="LiveId" clId="{BC7C8768-9A30-420C-885C-FBBCDBE1F19A}" dt="2025-01-02T18:07:08.316" v="35" actId="14826"/>
        <pc:sldMkLst>
          <pc:docMk/>
          <pc:sldMk cId="3093843083" sldId="289"/>
        </pc:sldMkLst>
        <pc:picChg chg="mod">
          <ac:chgData name="Chris Worthy" userId="e6351b03c6324f9c" providerId="LiveId" clId="{BC7C8768-9A30-420C-885C-FBBCDBE1F19A}" dt="2025-01-02T18:07:08.316" v="35" actId="14826"/>
          <ac:picMkLst>
            <pc:docMk/>
            <pc:sldMk cId="3093843083" sldId="289"/>
            <ac:picMk id="2" creationId="{00000000-0000-0000-0000-000000000000}"/>
          </ac:picMkLst>
        </pc:picChg>
      </pc:sldChg>
      <pc:sldChg chg="addSp delSp modSp mod modNotesTx">
        <pc:chgData name="Chris Worthy" userId="e6351b03c6324f9c" providerId="LiveId" clId="{BC7C8768-9A30-420C-885C-FBBCDBE1F19A}" dt="2025-01-02T19:04:28.775" v="1093" actId="20577"/>
        <pc:sldMkLst>
          <pc:docMk/>
          <pc:sldMk cId="294983121" sldId="292"/>
        </pc:sldMkLst>
        <pc:spChg chg="mod">
          <ac:chgData name="Chris Worthy" userId="e6351b03c6324f9c" providerId="LiveId" clId="{BC7C8768-9A30-420C-885C-FBBCDBE1F19A}" dt="2025-01-02T18:07:45.680" v="44"/>
          <ac:spMkLst>
            <pc:docMk/>
            <pc:sldMk cId="294983121" sldId="292"/>
            <ac:spMk id="2" creationId="{73B770BB-9E74-B947-8542-BDB89DBC8210}"/>
          </ac:spMkLst>
        </pc:spChg>
        <pc:spChg chg="mod">
          <ac:chgData name="Chris Worthy" userId="e6351b03c6324f9c" providerId="LiveId" clId="{BC7C8768-9A30-420C-885C-FBBCDBE1F19A}" dt="2025-01-02T19:04:28.775" v="1093" actId="20577"/>
          <ac:spMkLst>
            <pc:docMk/>
            <pc:sldMk cId="294983121" sldId="292"/>
            <ac:spMk id="5" creationId="{9370E7B5-B41F-184D-BE9C-E546BC86F796}"/>
          </ac:spMkLst>
        </pc:spChg>
        <pc:picChg chg="add del">
          <ac:chgData name="Chris Worthy" userId="e6351b03c6324f9c" providerId="LiveId" clId="{BC7C8768-9A30-420C-885C-FBBCDBE1F19A}" dt="2025-01-02T18:07:38.272" v="43" actId="22"/>
          <ac:picMkLst>
            <pc:docMk/>
            <pc:sldMk cId="294983121" sldId="292"/>
            <ac:picMk id="6" creationId="{7508DE2F-7FB9-E300-6D86-5671FEE7D39B}"/>
          </ac:picMkLst>
        </pc:picChg>
        <pc:picChg chg="add mod">
          <ac:chgData name="Chris Worthy" userId="e6351b03c6324f9c" providerId="LiveId" clId="{BC7C8768-9A30-420C-885C-FBBCDBE1F19A}" dt="2025-01-02T18:30:44.582" v="394" actId="207"/>
          <ac:picMkLst>
            <pc:docMk/>
            <pc:sldMk cId="294983121" sldId="292"/>
            <ac:picMk id="8" creationId="{C3205E6C-7C59-9FBF-9047-2859A7E9D2A9}"/>
          </ac:picMkLst>
        </pc:picChg>
      </pc:sldChg>
      <pc:sldChg chg="addSp delSp modSp mod modClrScheme chgLayout modNotesTx">
        <pc:chgData name="Chris Worthy" userId="e6351b03c6324f9c" providerId="LiveId" clId="{BC7C8768-9A30-420C-885C-FBBCDBE1F19A}" dt="2025-01-02T19:08:12.655" v="1126" actId="1076"/>
        <pc:sldMkLst>
          <pc:docMk/>
          <pc:sldMk cId="3669475064" sldId="321"/>
        </pc:sldMkLst>
        <pc:spChg chg="mod">
          <ac:chgData name="Chris Worthy" userId="e6351b03c6324f9c" providerId="LiveId" clId="{BC7C8768-9A30-420C-885C-FBBCDBE1F19A}" dt="2025-01-02T18:44:50.221" v="902" actId="207"/>
          <ac:spMkLst>
            <pc:docMk/>
            <pc:sldMk cId="3669475064" sldId="321"/>
            <ac:spMk id="2" creationId="{94A15800-946A-F54F-8334-1F8A5B4FEDA7}"/>
          </ac:spMkLst>
        </pc:spChg>
        <pc:spChg chg="mod ord">
          <ac:chgData name="Chris Worthy" userId="e6351b03c6324f9c" providerId="LiveId" clId="{BC7C8768-9A30-420C-885C-FBBCDBE1F19A}" dt="2025-01-02T18:43:26.671" v="892" actId="26606"/>
          <ac:spMkLst>
            <pc:docMk/>
            <pc:sldMk cId="3669475064" sldId="321"/>
            <ac:spMk id="3" creationId="{E1A57764-3B40-7B49-914D-F886D878FEE8}"/>
          </ac:spMkLst>
        </pc:spChg>
        <pc:spChg chg="mod">
          <ac:chgData name="Chris Worthy" userId="e6351b03c6324f9c" providerId="LiveId" clId="{BC7C8768-9A30-420C-885C-FBBCDBE1F19A}" dt="2025-01-02T19:07:56.778" v="1123" actId="20577"/>
          <ac:spMkLst>
            <pc:docMk/>
            <pc:sldMk cId="3669475064" sldId="321"/>
            <ac:spMk id="4" creationId="{5425BAC1-466C-C645-82B6-A9D3611DCA7F}"/>
          </ac:spMkLst>
        </pc:spChg>
        <pc:spChg chg="add del mod">
          <ac:chgData name="Chris Worthy" userId="e6351b03c6324f9c" providerId="LiveId" clId="{BC7C8768-9A30-420C-885C-FBBCDBE1F19A}" dt="2025-01-02T18:43:32.553" v="893" actId="21"/>
          <ac:spMkLst>
            <pc:docMk/>
            <pc:sldMk cId="3669475064" sldId="321"/>
            <ac:spMk id="10" creationId="{B27917E0-42E8-F847-C220-9B59D1BEA628}"/>
          </ac:spMkLst>
        </pc:spChg>
        <pc:spChg chg="add del mod">
          <ac:chgData name="Chris Worthy" userId="e6351b03c6324f9c" providerId="LiveId" clId="{BC7C8768-9A30-420C-885C-FBBCDBE1F19A}" dt="2025-01-02T18:43:37.793" v="895" actId="21"/>
          <ac:spMkLst>
            <pc:docMk/>
            <pc:sldMk cId="3669475064" sldId="321"/>
            <ac:spMk id="12" creationId="{54A735B5-83A8-CE6C-774D-C6A3B35FB134}"/>
          </ac:spMkLst>
        </pc:spChg>
        <pc:picChg chg="mod">
          <ac:chgData name="Chris Worthy" userId="e6351b03c6324f9c" providerId="LiveId" clId="{BC7C8768-9A30-420C-885C-FBBCDBE1F19A}" dt="2025-01-02T19:08:12.655" v="1126" actId="1076"/>
          <ac:picMkLst>
            <pc:docMk/>
            <pc:sldMk cId="3669475064" sldId="321"/>
            <ac:picMk id="5" creationId="{AED7BFAB-3560-FFBE-9EC6-77DFFDE9FFE4}"/>
          </ac:picMkLst>
        </pc:picChg>
      </pc:sldChg>
      <pc:sldChg chg="modSp">
        <pc:chgData name="Chris Worthy" userId="e6351b03c6324f9c" providerId="LiveId" clId="{BC7C8768-9A30-420C-885C-FBBCDBE1F19A}" dt="2025-01-02T18:50:01.109" v="974" actId="14826"/>
        <pc:sldMkLst>
          <pc:docMk/>
          <pc:sldMk cId="1099695874" sldId="324"/>
        </pc:sldMkLst>
        <pc:picChg chg="mod">
          <ac:chgData name="Chris Worthy" userId="e6351b03c6324f9c" providerId="LiveId" clId="{BC7C8768-9A30-420C-885C-FBBCDBE1F19A}" dt="2025-01-02T18:50:01.109" v="974" actId="14826"/>
          <ac:picMkLst>
            <pc:docMk/>
            <pc:sldMk cId="1099695874" sldId="324"/>
            <ac:picMk id="10" creationId="{7BDF414F-F0FF-D99D-A97C-159D2A8E70DF}"/>
          </ac:picMkLst>
        </pc:picChg>
      </pc:sldChg>
      <pc:sldChg chg="addSp delSp modSp mod modNotesTx">
        <pc:chgData name="Chris Worthy" userId="e6351b03c6324f9c" providerId="LiveId" clId="{BC7C8768-9A30-420C-885C-FBBCDBE1F19A}" dt="2025-01-02T19:08:53.611" v="1131" actId="1076"/>
        <pc:sldMkLst>
          <pc:docMk/>
          <pc:sldMk cId="2346885339" sldId="329"/>
        </pc:sldMkLst>
        <pc:spChg chg="add del mod">
          <ac:chgData name="Chris Worthy" userId="e6351b03c6324f9c" providerId="LiveId" clId="{BC7C8768-9A30-420C-885C-FBBCDBE1F19A}" dt="2025-01-02T18:48:59.375" v="968"/>
          <ac:spMkLst>
            <pc:docMk/>
            <pc:sldMk cId="2346885339" sldId="329"/>
            <ac:spMk id="5" creationId="{4898FBA5-FB37-09C9-0F09-7A3848C0757A}"/>
          </ac:spMkLst>
        </pc:spChg>
        <pc:graphicFrameChg chg="add mod modGraphic">
          <ac:chgData name="Chris Worthy" userId="e6351b03c6324f9c" providerId="LiveId" clId="{BC7C8768-9A30-420C-885C-FBBCDBE1F19A}" dt="2025-01-02T19:08:53.611" v="1131" actId="1076"/>
          <ac:graphicFrameMkLst>
            <pc:docMk/>
            <pc:sldMk cId="2346885339" sldId="329"/>
            <ac:graphicFrameMk id="6" creationId="{53D7D71C-DCC2-A22A-4359-68909C9412D9}"/>
          </ac:graphicFrameMkLst>
        </pc:graphicFrameChg>
        <pc:graphicFrameChg chg="del">
          <ac:chgData name="Chris Worthy" userId="e6351b03c6324f9c" providerId="LiveId" clId="{BC7C8768-9A30-420C-885C-FBBCDBE1F19A}" dt="2025-01-02T18:48:33.096" v="967" actId="21"/>
          <ac:graphicFrameMkLst>
            <pc:docMk/>
            <pc:sldMk cId="2346885339" sldId="329"/>
            <ac:graphicFrameMk id="7" creationId="{1DA82FD1-322D-3BB9-0586-3E0A0E50513C}"/>
          </ac:graphicFrameMkLst>
        </pc:graphicFrameChg>
      </pc:sldChg>
      <pc:sldChg chg="addSp delSp modSp mod modClrScheme chgLayout modNotesTx">
        <pc:chgData name="Chris Worthy" userId="e6351b03c6324f9c" providerId="LiveId" clId="{BC7C8768-9A30-420C-885C-FBBCDBE1F19A}" dt="2025-01-02T19:03:36.948" v="1088" actId="20577"/>
        <pc:sldMkLst>
          <pc:docMk/>
          <pc:sldMk cId="2693614139" sldId="331"/>
        </pc:sldMkLst>
        <pc:spChg chg="mod">
          <ac:chgData name="Chris Worthy" userId="e6351b03c6324f9c" providerId="LiveId" clId="{BC7C8768-9A30-420C-885C-FBBCDBE1F19A}" dt="2025-01-02T19:03:06.714" v="1017" actId="1076"/>
          <ac:spMkLst>
            <pc:docMk/>
            <pc:sldMk cId="2693614139" sldId="331"/>
            <ac:spMk id="3" creationId="{BBD450AC-481C-BB49-8EFB-D32C040E893D}"/>
          </ac:spMkLst>
        </pc:spChg>
        <pc:spChg chg="mod">
          <ac:chgData name="Chris Worthy" userId="e6351b03c6324f9c" providerId="LiveId" clId="{BC7C8768-9A30-420C-885C-FBBCDBE1F19A}" dt="2025-01-02T19:03:03.932" v="1016" actId="1076"/>
          <ac:spMkLst>
            <pc:docMk/>
            <pc:sldMk cId="2693614139" sldId="331"/>
            <ac:spMk id="4" creationId="{23AFE6E0-2BD0-674F-8BB3-28A894D2A2A1}"/>
          </ac:spMkLst>
        </pc:spChg>
        <pc:spChg chg="mod">
          <ac:chgData name="Chris Worthy" userId="e6351b03c6324f9c" providerId="LiveId" clId="{BC7C8768-9A30-420C-885C-FBBCDBE1F19A}" dt="2025-01-02T18:03:54.822" v="12" actId="26606"/>
          <ac:spMkLst>
            <pc:docMk/>
            <pc:sldMk cId="2693614139" sldId="331"/>
            <ac:spMk id="10" creationId="{DF981CFA-6CCC-495A-BFE8-2B114A00DD90}"/>
          </ac:spMkLst>
        </pc:spChg>
        <pc:spChg chg="add del mod">
          <ac:chgData name="Chris Worthy" userId="e6351b03c6324f9c" providerId="LiveId" clId="{BC7C8768-9A30-420C-885C-FBBCDBE1F19A}" dt="2025-01-02T18:03:48.216" v="10" actId="26606"/>
          <ac:spMkLst>
            <pc:docMk/>
            <pc:sldMk cId="2693614139" sldId="331"/>
            <ac:spMk id="15" creationId="{4CFFC9F0-F028-AA8C-AE18-4EC9BEA9B609}"/>
          </ac:spMkLst>
        </pc:spChg>
        <pc:spChg chg="add del mod">
          <ac:chgData name="Chris Worthy" userId="e6351b03c6324f9c" providerId="LiveId" clId="{BC7C8768-9A30-420C-885C-FBBCDBE1F19A}" dt="2025-01-02T18:03:48.216" v="10" actId="26606"/>
          <ac:spMkLst>
            <pc:docMk/>
            <pc:sldMk cId="2693614139" sldId="331"/>
            <ac:spMk id="17" creationId="{D5D084C1-6822-5F92-FBA5-5B66B51DB322}"/>
          </ac:spMkLst>
        </pc:spChg>
        <pc:picChg chg="mod ord">
          <ac:chgData name="Chris Worthy" userId="e6351b03c6324f9c" providerId="LiveId" clId="{BC7C8768-9A30-420C-885C-FBBCDBE1F19A}" dt="2025-01-02T18:03:57.324" v="15" actId="26606"/>
          <ac:picMkLst>
            <pc:docMk/>
            <pc:sldMk cId="2693614139" sldId="331"/>
            <ac:picMk id="5" creationId="{C1C634F0-3747-4F5B-83A3-28C6C18FBCF4}"/>
          </ac:picMkLst>
        </pc:picChg>
      </pc:sldChg>
      <pc:sldChg chg="modSp mod modNotesTx">
        <pc:chgData name="Chris Worthy" userId="e6351b03c6324f9c" providerId="LiveId" clId="{BC7C8768-9A30-420C-885C-FBBCDBE1F19A}" dt="2025-01-02T19:07:15.827" v="1100" actId="20577"/>
        <pc:sldMkLst>
          <pc:docMk/>
          <pc:sldMk cId="4036038100" sldId="335"/>
        </pc:sldMkLst>
        <pc:spChg chg="mod">
          <ac:chgData name="Chris Worthy" userId="e6351b03c6324f9c" providerId="LiveId" clId="{BC7C8768-9A30-420C-885C-FBBCDBE1F19A}" dt="2025-01-02T18:36:11.277" v="607" actId="14100"/>
          <ac:spMkLst>
            <pc:docMk/>
            <pc:sldMk cId="4036038100" sldId="335"/>
            <ac:spMk id="12" creationId="{AC4EDBAC-5981-D779-5DDF-2C1C98E93400}"/>
          </ac:spMkLst>
        </pc:spChg>
        <pc:spChg chg="mod">
          <ac:chgData name="Chris Worthy" userId="e6351b03c6324f9c" providerId="LiveId" clId="{BC7C8768-9A30-420C-885C-FBBCDBE1F19A}" dt="2025-01-02T19:07:15.827" v="1100" actId="20577"/>
          <ac:spMkLst>
            <pc:docMk/>
            <pc:sldMk cId="4036038100" sldId="335"/>
            <ac:spMk id="14" creationId="{AEE5C13E-305F-4686-97DF-C36FCBE0A312}"/>
          </ac:spMkLst>
        </pc:spChg>
        <pc:picChg chg="mod">
          <ac:chgData name="Chris Worthy" userId="e6351b03c6324f9c" providerId="LiveId" clId="{BC7C8768-9A30-420C-885C-FBBCDBE1F19A}" dt="2025-01-02T18:35:48.009" v="599" actId="14826"/>
          <ac:picMkLst>
            <pc:docMk/>
            <pc:sldMk cId="4036038100" sldId="335"/>
            <ac:picMk id="8" creationId="{FA34DA34-A67E-D43D-2CD0-E8950BC9729C}"/>
          </ac:picMkLst>
        </pc:picChg>
      </pc:sldChg>
      <pc:sldChg chg="modSp mod modNotesTx">
        <pc:chgData name="Chris Worthy" userId="e6351b03c6324f9c" providerId="LiveId" clId="{BC7C8768-9A30-420C-885C-FBBCDBE1F19A}" dt="2025-01-02T19:06:34.658" v="1095" actId="20577"/>
        <pc:sldMkLst>
          <pc:docMk/>
          <pc:sldMk cId="4057979008" sldId="336"/>
        </pc:sldMkLst>
        <pc:spChg chg="mod">
          <ac:chgData name="Chris Worthy" userId="e6351b03c6324f9c" providerId="LiveId" clId="{BC7C8768-9A30-420C-885C-FBBCDBE1F19A}" dt="2025-01-02T18:31:08.433" v="419" actId="20577"/>
          <ac:spMkLst>
            <pc:docMk/>
            <pc:sldMk cId="4057979008" sldId="336"/>
            <ac:spMk id="7" creationId="{8929C241-CC2D-8566-B7E8-AD647244D9CB}"/>
          </ac:spMkLst>
        </pc:spChg>
        <pc:spChg chg="mod">
          <ac:chgData name="Chris Worthy" userId="e6351b03c6324f9c" providerId="LiveId" clId="{BC7C8768-9A30-420C-885C-FBBCDBE1F19A}" dt="2025-01-02T19:06:34.658" v="1095" actId="20577"/>
          <ac:spMkLst>
            <pc:docMk/>
            <pc:sldMk cId="4057979008" sldId="336"/>
            <ac:spMk id="9" creationId="{A8A8405A-570E-20E4-6B44-F92147BE177F}"/>
          </ac:spMkLst>
        </pc:spChg>
      </pc:sldChg>
      <pc:sldChg chg="modSp mod modNotesTx">
        <pc:chgData name="Chris Worthy" userId="e6351b03c6324f9c" providerId="LiveId" clId="{BC7C8768-9A30-420C-885C-FBBCDBE1F19A}" dt="2025-01-02T19:08:24.962" v="1130" actId="113"/>
        <pc:sldMkLst>
          <pc:docMk/>
          <pc:sldMk cId="1416883529" sldId="340"/>
        </pc:sldMkLst>
        <pc:spChg chg="mod">
          <ac:chgData name="Chris Worthy" userId="e6351b03c6324f9c" providerId="LiveId" clId="{BC7C8768-9A30-420C-885C-FBBCDBE1F19A}" dt="2025-01-02T19:08:24.962" v="1130" actId="113"/>
          <ac:spMkLst>
            <pc:docMk/>
            <pc:sldMk cId="1416883529" sldId="340"/>
            <ac:spMk id="4" creationId="{C5E1A285-48CE-2E2A-54C1-7B5691C59686}"/>
          </ac:spMkLst>
        </pc:spChg>
      </pc:sldChg>
    </pc:docChg>
  </pc:docChgLst>
  <pc:docChgLst>
    <pc:chgData name="Chris Worthy" userId="S::education@togetherwomenrise.org::d9a4d00c-b359-4807-b111-a2d1d37d421f" providerId="AD" clId="Web-{57FF437B-635D-AEB1-CFEB-3DE64943A30B}"/>
    <pc:docChg chg="modSld">
      <pc:chgData name="Chris Worthy" userId="S::education@togetherwomenrise.org::d9a4d00c-b359-4807-b111-a2d1d37d421f" providerId="AD" clId="Web-{57FF437B-635D-AEB1-CFEB-3DE64943A30B}" dt="2025-01-10T19:08:00.750" v="170"/>
      <pc:docMkLst>
        <pc:docMk/>
      </pc:docMkLst>
      <pc:sldChg chg="modNotes">
        <pc:chgData name="Chris Worthy" userId="S::education@togetherwomenrise.org::d9a4d00c-b359-4807-b111-a2d1d37d421f" providerId="AD" clId="Web-{57FF437B-635D-AEB1-CFEB-3DE64943A30B}" dt="2025-01-10T19:03:17.138" v="15"/>
        <pc:sldMkLst>
          <pc:docMk/>
          <pc:sldMk cId="294983121" sldId="292"/>
        </pc:sldMkLst>
      </pc:sldChg>
      <pc:sldChg chg="modSp modNotes">
        <pc:chgData name="Chris Worthy" userId="S::education@togetherwomenrise.org::d9a4d00c-b359-4807-b111-a2d1d37d421f" providerId="AD" clId="Web-{57FF437B-635D-AEB1-CFEB-3DE64943A30B}" dt="2025-01-10T19:06:31.936" v="64"/>
        <pc:sldMkLst>
          <pc:docMk/>
          <pc:sldMk cId="3669475064" sldId="321"/>
        </pc:sldMkLst>
        <pc:spChg chg="mod">
          <ac:chgData name="Chris Worthy" userId="S::education@togetherwomenrise.org::d9a4d00c-b359-4807-b111-a2d1d37d421f" providerId="AD" clId="Web-{57FF437B-635D-AEB1-CFEB-3DE64943A30B}" dt="2025-01-10T19:05:48.686" v="61" actId="20577"/>
          <ac:spMkLst>
            <pc:docMk/>
            <pc:sldMk cId="3669475064" sldId="321"/>
            <ac:spMk id="4" creationId="{5425BAC1-466C-C645-82B6-A9D3611DCA7F}"/>
          </ac:spMkLst>
        </pc:spChg>
      </pc:sldChg>
      <pc:sldChg chg="modNotes">
        <pc:chgData name="Chris Worthy" userId="S::education@togetherwomenrise.org::d9a4d00c-b359-4807-b111-a2d1d37d421f" providerId="AD" clId="Web-{57FF437B-635D-AEB1-CFEB-3DE64943A30B}" dt="2025-01-10T19:08:00.750" v="170"/>
        <pc:sldMkLst>
          <pc:docMk/>
          <pc:sldMk cId="2346885339" sldId="329"/>
        </pc:sldMkLst>
      </pc:sldChg>
      <pc:sldChg chg="modSp">
        <pc:chgData name="Chris Worthy" userId="S::education@togetherwomenrise.org::d9a4d00c-b359-4807-b111-a2d1d37d421f" providerId="AD" clId="Web-{57FF437B-635D-AEB1-CFEB-3DE64943A30B}" dt="2025-01-10T19:02:08.966" v="10" actId="1076"/>
        <pc:sldMkLst>
          <pc:docMk/>
          <pc:sldMk cId="2693614139" sldId="331"/>
        </pc:sldMkLst>
        <pc:spChg chg="mod">
          <ac:chgData name="Chris Worthy" userId="S::education@togetherwomenrise.org::d9a4d00c-b359-4807-b111-a2d1d37d421f" providerId="AD" clId="Web-{57FF437B-635D-AEB1-CFEB-3DE64943A30B}" dt="2025-01-10T19:02:08.966" v="10" actId="1076"/>
          <ac:spMkLst>
            <pc:docMk/>
            <pc:sldMk cId="2693614139" sldId="331"/>
            <ac:spMk id="3" creationId="{BBD450AC-481C-BB49-8EFB-D32C040E893D}"/>
          </ac:spMkLst>
        </pc:spChg>
        <pc:spChg chg="mod">
          <ac:chgData name="Chris Worthy" userId="S::education@togetherwomenrise.org::d9a4d00c-b359-4807-b111-a2d1d37d421f" providerId="AD" clId="Web-{57FF437B-635D-AEB1-CFEB-3DE64943A30B}" dt="2025-01-10T19:01:49.216" v="6" actId="1076"/>
          <ac:spMkLst>
            <pc:docMk/>
            <pc:sldMk cId="2693614139" sldId="331"/>
            <ac:spMk id="4" creationId="{23AFE6E0-2BD0-674F-8BB3-28A894D2A2A1}"/>
          </ac:spMkLst>
        </pc:spChg>
      </pc:sldChg>
      <pc:sldChg chg="modNotes">
        <pc:chgData name="Chris Worthy" userId="S::education@togetherwomenrise.org::d9a4d00c-b359-4807-b111-a2d1d37d421f" providerId="AD" clId="Web-{57FF437B-635D-AEB1-CFEB-3DE64943A30B}" dt="2025-01-10T19:05:35.545" v="59"/>
        <pc:sldMkLst>
          <pc:docMk/>
          <pc:sldMk cId="4057979008" sldId="336"/>
        </pc:sldMkLst>
      </pc:sldChg>
      <pc:sldChg chg="modNotes">
        <pc:chgData name="Chris Worthy" userId="S::education@togetherwomenrise.org::d9a4d00c-b359-4807-b111-a2d1d37d421f" providerId="AD" clId="Web-{57FF437B-635D-AEB1-CFEB-3DE64943A30B}" dt="2025-01-10T19:07:02.046" v="67"/>
        <pc:sldMkLst>
          <pc:docMk/>
          <pc:sldMk cId="1416883529" sldId="34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5DA05-797D-4181-80BB-FE6AA646CAB1}" type="datetimeFigureOut">
              <a:rPr lang="en-US" smtClean="0"/>
              <a:t>1/14/2025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864A7D-4F89-4359-B4A7-FEF9AC2B62D6}" type="slidenum">
              <a:rPr lang="en-US" smtClean="0"/>
              <a:t>‹#›</a:t>
            </a:fld>
            <a:endParaRPr lang="en-US" dirty="0"/>
          </a:p>
        </p:txBody>
      </p:sp>
    </p:spTree>
    <p:extLst>
      <p:ext uri="{BB962C8B-B14F-4D97-AF65-F5344CB8AC3E}">
        <p14:creationId xmlns:p14="http://schemas.microsoft.com/office/powerpoint/2010/main" val="2079155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who.int/news-room/fact-sheets/detail/female-genital-mutilatio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ted.com/talks/kakenya_ntaiya_a_girl_who_demanded_school"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us02web.zoom.us/meeting/register/oexgPPPXTIyKxIMlrNfDsg" TargetMode="External"/><Relationship Id="rId4" Type="http://schemas.openxmlformats.org/officeDocument/2006/relationships/hyperlink" Target="https://www.ted.com/speakers/kakenya_ntaiya"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February 2025: </a:t>
            </a:r>
            <a:r>
              <a:rPr lang="en-US" dirty="0" err="1"/>
              <a:t>Kakenya’s</a:t>
            </a:r>
            <a:r>
              <a:rPr lang="en-US" dirty="0"/>
              <a:t> Dream</a:t>
            </a:r>
          </a:p>
          <a:p>
            <a:r>
              <a:rPr lang="en-US" dirty="0"/>
              <a:t>A Holistic Approach to Ending FGM/C</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864A7D-4F89-4359-B4A7-FEF9AC2B62D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8538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Together Women Rise Grants Program has two key components that support our overall mission to achieve global gender equality. </a:t>
            </a:r>
            <a:r>
              <a:rPr lang="en-US" b="1" dirty="0"/>
              <a:t>Featured Grants </a:t>
            </a:r>
            <a:r>
              <a:rPr lang="en-US" dirty="0"/>
              <a:t>are largely focused on delivering </a:t>
            </a:r>
            <a:r>
              <a:rPr lang="en-US" b="1" dirty="0"/>
              <a:t>direct services</a:t>
            </a:r>
            <a:r>
              <a:rPr lang="en-US" dirty="0"/>
              <a:t> by funding grassroots organizations that empower and support women and girls in low-income and marginalized communities in the Global South. Our </a:t>
            </a:r>
            <a:r>
              <a:rPr lang="en-US" b="1" dirty="0"/>
              <a:t>Transformation Partnerships</a:t>
            </a:r>
            <a:r>
              <a:rPr lang="en-US" dirty="0"/>
              <a:t> are designed to invest in areas where we can make the biggest impact on achieving global gender equality by addressing </a:t>
            </a:r>
            <a:r>
              <a:rPr lang="en-US" b="1" dirty="0"/>
              <a:t>the root causes</a:t>
            </a:r>
            <a:r>
              <a:rPr lang="en-US" dirty="0"/>
              <a:t> of gender inequality.</a:t>
            </a:r>
          </a:p>
          <a:p>
            <a:r>
              <a:rPr lang="en-US" dirty="0"/>
              <a:t> </a:t>
            </a:r>
            <a:endParaRPr lang="en-US" dirty="0">
              <a:ea typeface="Calibri"/>
              <a:cs typeface="Calibri"/>
            </a:endParaRPr>
          </a:p>
          <a:p>
            <a:r>
              <a:rPr lang="en-US" b="1" dirty="0"/>
              <a:t>Through our Featured Grants Program,</a:t>
            </a:r>
            <a:r>
              <a:rPr lang="en-US" dirty="0"/>
              <a:t> we highlight a different organization/project each month, providing a variety of learning materials on the issue and how the grant will be used. Through the Featured Grants program, we support capacity building, new programs, or expansion of existing programs. The following is information on the grant we are featuring for February 2025. </a:t>
            </a:r>
          </a:p>
          <a:p>
            <a:pPr marL="0" marR="0">
              <a:lnSpc>
                <a:spcPct val="110000"/>
              </a:lnSpc>
              <a:spcAft>
                <a:spcPts val="1200"/>
              </a:spcAft>
            </a:pPr>
            <a:endParaRPr lang="en-US" sz="1800" dirty="0">
              <a:effectLst/>
              <a:latin typeface="Arial"/>
              <a:ea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fld id="{DE864A7D-4F89-4359-B4A7-FEF9AC2B62D6}" type="slidenum">
              <a:rPr lang="en-US" smtClean="0"/>
              <a:t>2</a:t>
            </a:fld>
            <a:endParaRPr lang="en-US" dirty="0"/>
          </a:p>
        </p:txBody>
      </p:sp>
    </p:spTree>
    <p:extLst>
      <p:ext uri="{BB962C8B-B14F-4D97-AF65-F5344CB8AC3E}">
        <p14:creationId xmlns:p14="http://schemas.microsoft.com/office/powerpoint/2010/main" val="3450094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726430" cy="3600450"/>
          </a:xfrm>
        </p:spPr>
        <p:txBody>
          <a:bodyPr/>
          <a:lstStyle/>
          <a:p>
            <a:pPr>
              <a:lnSpc>
                <a:spcPct val="110000"/>
              </a:lnSpc>
              <a:spcAft>
                <a:spcPts val="1200"/>
              </a:spcAft>
            </a:pPr>
            <a:r>
              <a:rPr lang="en-US" sz="1800" b="0" dirty="0">
                <a:solidFill>
                  <a:srgbClr val="000000"/>
                </a:solidFill>
                <a:effectLst/>
                <a:latin typeface="Arial"/>
                <a:ea typeface="Arial" panose="020B0604020202020204" pitchFamily="34" charset="0"/>
                <a:cs typeface="Arial"/>
              </a:rPr>
              <a:t>Over 230 million girls and women worldwide have undergone </a:t>
            </a:r>
            <a:r>
              <a:rPr lang="en-US" sz="1800" b="0" u="sng" dirty="0">
                <a:solidFill>
                  <a:srgbClr val="009094"/>
                </a:solidFill>
                <a:effectLst/>
                <a:latin typeface="Arial"/>
                <a:ea typeface="Arial" panose="020B0604020202020204" pitchFamily="34" charset="0"/>
                <a:cs typeface="Arial"/>
                <a:hlinkClick r:id="rId3"/>
              </a:rPr>
              <a:t>female genital mutilation/cutting</a:t>
            </a:r>
            <a:r>
              <a:rPr lang="en-US" sz="1800" b="0" dirty="0">
                <a:solidFill>
                  <a:srgbClr val="000000"/>
                </a:solidFill>
                <a:effectLst/>
                <a:latin typeface="Arial"/>
                <a:ea typeface="Arial" panose="020B0604020202020204" pitchFamily="34" charset="0"/>
                <a:cs typeface="Arial"/>
              </a:rPr>
              <a:t> (FGM/C</a:t>
            </a:r>
            <a:r>
              <a:rPr lang="en-US" sz="1800" dirty="0">
                <a:solidFill>
                  <a:srgbClr val="000000"/>
                </a:solidFill>
                <a:latin typeface="Arial"/>
                <a:ea typeface="Arial" panose="020B0604020202020204" pitchFamily="34" charset="0"/>
                <a:cs typeface="Arial"/>
              </a:rPr>
              <a:t>) </a:t>
            </a:r>
            <a:r>
              <a:rPr lang="en-US" dirty="0">
                <a:solidFill>
                  <a:srgbClr val="000000"/>
                </a:solidFill>
              </a:rPr>
              <a:t>– defined by the World Health Organization as “all procedures that involve partial or total removal of the external female genitalia, or other injury to the female genital organs for non-medical reasons – </a:t>
            </a:r>
            <a:r>
              <a:rPr lang="en-US" sz="1800" dirty="0">
                <a:solidFill>
                  <a:srgbClr val="000000"/>
                </a:solidFill>
                <a:latin typeface="Arial"/>
                <a:ea typeface="Arial" panose="020B0604020202020204" pitchFamily="34" charset="0"/>
                <a:cs typeface="Arial"/>
              </a:rPr>
              <a:t> </a:t>
            </a:r>
            <a:r>
              <a:rPr lang="en-US" sz="1800" b="0" dirty="0">
                <a:solidFill>
                  <a:srgbClr val="000000"/>
                </a:solidFill>
                <a:effectLst/>
                <a:latin typeface="Arial"/>
                <a:ea typeface="Arial" panose="020B0604020202020204" pitchFamily="34" charset="0"/>
                <a:cs typeface="Arial"/>
              </a:rPr>
              <a:t>with Africa accounting for the largest share of this total: 144 million. Asia follows with 80 million, with an additional 6 million in the Middle East. </a:t>
            </a:r>
            <a:r>
              <a:rPr lang="en-US" sz="1800" b="0" dirty="0">
                <a:solidFill>
                  <a:srgbClr val="333333"/>
                </a:solidFill>
                <a:effectLst/>
                <a:latin typeface="Arial"/>
                <a:ea typeface="Arial" panose="020B0604020202020204" pitchFamily="34" charset="0"/>
                <a:cs typeface="Arial"/>
              </a:rPr>
              <a:t>The practice is also found in pockets of Europe and in Australia and North America</a:t>
            </a:r>
            <a:r>
              <a:rPr lang="en-US" sz="1800" b="0" dirty="0">
                <a:effectLst/>
                <a:latin typeface="Arial"/>
                <a:ea typeface="Arial" panose="020B0604020202020204" pitchFamily="34" charset="0"/>
                <a:cs typeface="Arial"/>
              </a:rPr>
              <a:t>. The most frequently cited reasons for carrying out FGM/C are social acceptance, misconceptions about hygiene, a means of preserving a girl’s virginity, making the woman “marriageable,” and enhancing male sexual pleasure. The World Health Organization states unequivocally that FGM/C has no health benefits. </a:t>
            </a:r>
            <a:endParaRPr lang="en-US" sz="1800" b="0" dirty="0">
              <a:effectLst/>
              <a:latin typeface="Arial"/>
              <a:ea typeface="Arial" panose="020B0604020202020204" pitchFamily="34" charset="0"/>
              <a:cs typeface="Times New Roman" panose="02020603050405020304" pitchFamily="18" charset="0"/>
            </a:endParaRPr>
          </a:p>
          <a:p>
            <a:pPr marL="0" marR="0">
              <a:lnSpc>
                <a:spcPct val="110000"/>
              </a:lnSpc>
              <a:spcAft>
                <a:spcPts val="1200"/>
              </a:spcAft>
            </a:pPr>
            <a:r>
              <a:rPr lang="en-US" sz="1800" b="0" dirty="0">
                <a:effectLst/>
                <a:latin typeface="Arial" panose="020B0604020202020204" pitchFamily="34" charset="0"/>
                <a:ea typeface="Arial" panose="020B0604020202020204" pitchFamily="34" charset="0"/>
                <a:cs typeface="Arial" panose="020B0604020202020204" pitchFamily="34" charset="0"/>
              </a:rPr>
              <a:t> </a:t>
            </a:r>
            <a:endParaRPr lang="en-US" sz="1800" b="0" dirty="0">
              <a:effectLst/>
              <a:latin typeface="Arial" panose="020B0604020202020204" pitchFamily="34" charset="0"/>
              <a:ea typeface="Arial" panose="020B0604020202020204" pitchFamily="34" charset="0"/>
              <a:cs typeface="Times New Roman" panose="02020603050405020304" pitchFamily="18" charset="0"/>
            </a:endParaRPr>
          </a:p>
          <a:p>
            <a:pPr marL="0" marR="0">
              <a:lnSpc>
                <a:spcPct val="110000"/>
              </a:lnSpc>
            </a:pPr>
            <a:r>
              <a:rPr lang="en-US" sz="1800" b="0" dirty="0">
                <a:effectLst/>
                <a:latin typeface="Arial" panose="020B0604020202020204" pitchFamily="34" charset="0"/>
                <a:ea typeface="Times New Roman" panose="02020603050405020304" pitchFamily="18" charset="0"/>
              </a:rPr>
              <a:t>When a girl undergoes FGM/C, her childhood is essentially over. She typically drops out of school and is promptly married off at a young age to secure a bride price (a payment made by the groom to the family of the bride). Without education, she is then unable to secure livelihood, positioning herself and her family for a life of poverty, thereby perpetuating the cycle. FGM/C is condemned by international treaties and conventions, as well as by law in many countries – yet it continues.</a:t>
            </a:r>
            <a:endParaRPr lang="en-US" sz="1800" b="0" dirty="0">
              <a:effectLst/>
              <a:latin typeface="Times New Roman" panose="02020603050405020304" pitchFamily="18" charset="0"/>
              <a:ea typeface="Times New Roman" panose="02020603050405020304" pitchFamily="18" charset="0"/>
            </a:endParaRPr>
          </a:p>
          <a:p>
            <a:pPr marL="0" marR="0">
              <a:lnSpc>
                <a:spcPct val="110000"/>
              </a:lnSpc>
            </a:pPr>
            <a:r>
              <a:rPr lang="en-US" sz="1800" b="0" dirty="0">
                <a:effectLst/>
                <a:latin typeface="Arial" panose="020B0604020202020204" pitchFamily="34" charset="0"/>
                <a:ea typeface="Times New Roman" panose="02020603050405020304" pitchFamily="18" charset="0"/>
              </a:rPr>
              <a:t> </a:t>
            </a:r>
            <a:endParaRPr lang="en-US" sz="1800" b="0" dirty="0">
              <a:effectLst/>
              <a:latin typeface="Times New Roman" panose="02020603050405020304" pitchFamily="18" charset="0"/>
              <a:ea typeface="Times New Roman" panose="02020603050405020304" pitchFamily="18" charset="0"/>
            </a:endParaRPr>
          </a:p>
          <a:p>
            <a:pPr marL="0" marR="0">
              <a:lnSpc>
                <a:spcPct val="110000"/>
              </a:lnSpc>
              <a:spcBef>
                <a:spcPts val="200"/>
              </a:spcBef>
            </a:pPr>
            <a:r>
              <a:rPr lang="en-US" sz="1800" b="0" i="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phrase “Information is Power” has no better place than in the fight against FGM/C. Opposition to FGM/C is highest among girls and women with more education. Girls and women with a primary education are 30% more likely than those with no education to oppose FGM/C. This rises to 70% among girls and women with a secondary education or higher. There are several factors that may affect this dynamic. One is that while in school, girls develop ties with peers and mentors who oppose FGM/C. Educational settings may also provide opportunities for discussion conducive to the formulation of new ideas. Educated girls and women have greater exposure to intervention programs, media messages, and local and international discourse that denounce the practice. It is clear that educating women and girls can decrease FGM/C. The challenge is to keep women and girls in school. Across the globe, 130 million girls ages 6-17 years are currently not in school. </a:t>
            </a:r>
            <a:endParaRPr lang="en-US" sz="1800" b="0" i="1" dirty="0">
              <a:solidFill>
                <a:srgbClr val="FE4A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864A7D-4F89-4359-B4A7-FEF9AC2B62D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0978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spcAft>
                <a:spcPts val="1200"/>
              </a:spcAft>
              <a:tabLst>
                <a:tab pos="457200" algn="l"/>
              </a:tabLst>
            </a:pPr>
            <a:r>
              <a:rPr lang="en-US" sz="1800" err="1">
                <a:effectLst/>
                <a:latin typeface="Arial"/>
                <a:ea typeface="Arial" panose="020B0604020202020204" pitchFamily="34" charset="0"/>
                <a:cs typeface="Arial"/>
              </a:rPr>
              <a:t>Kakenya’s</a:t>
            </a:r>
            <a:r>
              <a:rPr lang="en-US" sz="1800" dirty="0">
                <a:effectLst/>
                <a:latin typeface="Arial"/>
                <a:ea typeface="Arial" panose="020B0604020202020204" pitchFamily="34" charset="0"/>
                <a:cs typeface="Arial"/>
              </a:rPr>
              <a:t> Dream started as a simple dream in 2008: a world where African women and girls are valued and respected as leaders </a:t>
            </a:r>
            <a:r>
              <a:rPr lang="en-US" sz="1800" dirty="0">
                <a:latin typeface="Arial"/>
                <a:ea typeface="Arial" panose="020B0604020202020204" pitchFamily="34" charset="0"/>
                <a:cs typeface="Arial"/>
              </a:rPr>
              <a:t>and equals in every way. Its mission is to invest in girls from rural communities through education, health, and leadership initiatives to create agents of change, and its main purpose is to combat extreme gender inequality perpetuated by patriarchal societal norms and harmful traditional practices like FGM/C and child marriage that deprive girls of opportunity. Wraparound programs nurture and support the whole girl, from childhood to adulthood.</a:t>
            </a:r>
            <a:endParaRPr lang="en-US">
              <a:latin typeface="Arial"/>
              <a:ea typeface="Arial" panose="020B0604020202020204" pitchFamily="34" charset="0"/>
              <a:cs typeface="Arial"/>
            </a:endParaRPr>
          </a:p>
          <a:p>
            <a:pPr>
              <a:tabLst>
                <a:tab pos="457200" algn="l"/>
              </a:tabLst>
            </a:pPr>
            <a:r>
              <a:rPr lang="en-US"/>
              <a:t>Kakenya’s Dream was founded by Dr. Kakenya Ntaiya. Engaged at age five, Dr. Kakenya Ntaiya experienced female genital mutilation (FGM) as a young teenager in preparation for marriage. Her life was set to follow the traditional Maasai path of ending school to become a wife and mother, but Ntaiya had a different dream. </a:t>
            </a:r>
            <a:r>
              <a:rPr lang="en-US" dirty="0">
                <a:hlinkClick r:id="rId3"/>
              </a:rPr>
              <a:t>She negotiated with her father</a:t>
            </a:r>
            <a:r>
              <a:rPr lang="en-US"/>
              <a:t> to return to school after surviving FGM. When she was accepted to college in the United States, she promised to use her education to help the village in exchange for their support. She went on to earn her PhD in education at the University of Pittsburgh, and returned to her community to fulfill her promise. You can hear more of Kakenya’s inspiring story by watching her </a:t>
            </a:r>
            <a:r>
              <a:rPr lang="en-US" dirty="0">
                <a:hlinkClick r:id="rId4">
                  <a:extLst>
                    <a:ext uri="{A12FA001-AC4F-418D-AE19-62706E023703}">
                      <ahyp:hlinkClr xmlns:ahyp="http://schemas.microsoft.com/office/drawing/2018/hyperlinkcolor" xmlns="" val="tx"/>
                    </a:ext>
                  </a:extLst>
                </a:hlinkClick>
              </a:rPr>
              <a:t>TED talks here</a:t>
            </a:r>
            <a:r>
              <a:rPr lang="en-US"/>
              <a:t> or by attending Together Women Rise’s </a:t>
            </a:r>
            <a:r>
              <a:rPr lang="en-US" dirty="0">
                <a:hlinkClick r:id="rId5"/>
              </a:rPr>
              <a:t>webinar</a:t>
            </a:r>
            <a:r>
              <a:rPr lang="en-US"/>
              <a:t> at 8 p.m. EST/5 p.m. PST on Feb. 6. </a:t>
            </a:r>
            <a:r>
              <a:rPr lang="en-US" dirty="0">
                <a:hlinkClick r:id="rId5"/>
              </a:rPr>
              <a:t>Register here</a:t>
            </a:r>
            <a:r>
              <a:rPr lang="en-US"/>
              <a:t>.</a:t>
            </a:r>
          </a:p>
          <a:p>
            <a:pPr>
              <a:lnSpc>
                <a:spcPct val="110000"/>
              </a:lnSpc>
              <a:spcAft>
                <a:spcPts val="1200"/>
              </a:spcAft>
              <a:tabLst>
                <a:tab pos="457200" algn="l"/>
              </a:tabLst>
            </a:pPr>
            <a:r>
              <a:rPr lang="en-US" sz="1800">
                <a:effectLst/>
                <a:latin typeface="Arial"/>
                <a:ea typeface="Arial" panose="020B0604020202020204" pitchFamily="34" charset="0"/>
                <a:cs typeface="Arial"/>
              </a:rPr>
              <a:t>It began as a primary boarding school for girls, the </a:t>
            </a:r>
            <a:r>
              <a:rPr lang="en-US" sz="1800" err="1">
                <a:effectLst/>
                <a:latin typeface="Arial"/>
                <a:ea typeface="Arial" panose="020B0604020202020204" pitchFamily="34" charset="0"/>
                <a:cs typeface="Arial"/>
              </a:rPr>
              <a:t>Kakenya</a:t>
            </a:r>
            <a:r>
              <a:rPr lang="en-US" sz="1800" dirty="0">
                <a:effectLst/>
                <a:latin typeface="Arial"/>
                <a:ea typeface="Arial" panose="020B0604020202020204" pitchFamily="34" charset="0"/>
                <a:cs typeface="Arial"/>
              </a:rPr>
              <a:t> Center for Excellence, with a single class of 4</a:t>
            </a:r>
            <a:r>
              <a:rPr lang="en-US" sz="1800" baseline="30000" dirty="0">
                <a:effectLst/>
                <a:latin typeface="Arial"/>
                <a:ea typeface="Arial" panose="020B0604020202020204" pitchFamily="34" charset="0"/>
                <a:cs typeface="Arial"/>
              </a:rPr>
              <a:t>th</a:t>
            </a:r>
            <a:r>
              <a:rPr lang="en-US" sz="1800" dirty="0">
                <a:effectLst/>
                <a:latin typeface="Arial"/>
                <a:ea typeface="Arial" panose="020B0604020202020204" pitchFamily="34" charset="0"/>
                <a:cs typeface="Arial"/>
              </a:rPr>
              <a:t> graders. </a:t>
            </a:r>
            <a:r>
              <a:rPr lang="en-US" sz="1800" err="1">
                <a:effectLst/>
                <a:latin typeface="Arial"/>
                <a:ea typeface="Arial" panose="020B0604020202020204" pitchFamily="34" charset="0"/>
                <a:cs typeface="Arial"/>
              </a:rPr>
              <a:t>Kakenya</a:t>
            </a:r>
            <a:r>
              <a:rPr lang="en-US" sz="1800" dirty="0">
                <a:effectLst/>
                <a:latin typeface="Arial"/>
                <a:ea typeface="Arial" panose="020B0604020202020204" pitchFamily="34" charset="0"/>
                <a:cs typeface="Arial"/>
              </a:rPr>
              <a:t> founded the organization as a way to uplift her rural community, having overcome adversity to become the first girl from her village to leave and attend college in the U.S.</a:t>
            </a:r>
            <a:endParaRPr lang="en-US">
              <a:ea typeface="Calibri"/>
              <a:cs typeface="Calibri"/>
            </a:endParaRPr>
          </a:p>
          <a:p>
            <a:r>
              <a:rPr lang="en-US" sz="1800" dirty="0">
                <a:effectLst/>
                <a:latin typeface="Arial" panose="020B0604020202020204" pitchFamily="34" charset="0"/>
                <a:ea typeface="Arial" panose="020B0604020202020204" pitchFamily="34" charset="0"/>
                <a:cs typeface="Times New Roman" panose="02020603050405020304" pitchFamily="18" charset="0"/>
              </a:rPr>
              <a:t>The organization now includes two boarding schools, supports girls across Kenya with scholarships, teaches sexual and reproductive health (SRH) education in partner schools, leads extensive community outreach activities, and is preparing to open a youth-friendly health clinic. </a:t>
            </a:r>
          </a:p>
          <a:p>
            <a:pPr marL="0" marR="0">
              <a:lnSpc>
                <a:spcPct val="110000"/>
              </a:lnSpc>
              <a:spcAft>
                <a:spcPts val="1200"/>
              </a:spcAft>
              <a:tabLst>
                <a:tab pos="457200" algn="l"/>
              </a:tabLst>
            </a:pPr>
            <a:r>
              <a:rPr lang="en-US" sz="1800" b="1" err="1">
                <a:effectLst/>
                <a:latin typeface="Arial"/>
                <a:ea typeface="Arial" panose="020B0604020202020204" pitchFamily="34" charset="0"/>
                <a:cs typeface="Arial"/>
              </a:rPr>
              <a:t>Kakenya’s</a:t>
            </a:r>
            <a:r>
              <a:rPr lang="en-US" sz="1800" b="1" dirty="0">
                <a:effectLst/>
                <a:latin typeface="Arial"/>
                <a:ea typeface="Arial" panose="020B0604020202020204" pitchFamily="34" charset="0"/>
                <a:cs typeface="Arial"/>
              </a:rPr>
              <a:t> Dream has received two prior featured grants from Together Women Rise.</a:t>
            </a:r>
            <a:r>
              <a:rPr lang="en-US" sz="1800" dirty="0">
                <a:effectLst/>
                <a:latin typeface="Arial"/>
                <a:ea typeface="Arial" panose="020B0604020202020204" pitchFamily="34" charset="0"/>
                <a:cs typeface="Arial"/>
              </a:rPr>
              <a:t> A 2014 grant supported expansion of the </a:t>
            </a:r>
            <a:r>
              <a:rPr lang="en-US" sz="1800" err="1">
                <a:effectLst/>
                <a:latin typeface="Arial"/>
                <a:ea typeface="Arial" panose="020B0604020202020204" pitchFamily="34" charset="0"/>
                <a:cs typeface="Arial"/>
              </a:rPr>
              <a:t>Kakenya</a:t>
            </a:r>
            <a:r>
              <a:rPr lang="en-US" sz="1800" dirty="0">
                <a:effectLst/>
                <a:latin typeface="Arial"/>
                <a:ea typeface="Arial" panose="020B0604020202020204" pitchFamily="34" charset="0"/>
                <a:cs typeface="Arial"/>
              </a:rPr>
              <a:t> Center for Excellence Health and Leadership program to schools around the region. An additional grant in 2019 funded training of more youth in sexual and reproductive health and leadership skills, as well as continued expansion of the Health and Leadership Training program through a new peer-to-peer component. This ongoing partnership has increased enthusiasm and support in the community, leading to even more interest in programs than expected. </a:t>
            </a:r>
          </a:p>
        </p:txBody>
      </p:sp>
      <p:sp>
        <p:nvSpPr>
          <p:cNvPr id="4" name="Slide Number Placeholder 3"/>
          <p:cNvSpPr>
            <a:spLocks noGrp="1"/>
          </p:cNvSpPr>
          <p:nvPr>
            <p:ph type="sldNum" sz="quarter" idx="5"/>
          </p:nvPr>
        </p:nvSpPr>
        <p:spPr/>
        <p:txBody>
          <a:bodyPr/>
          <a:lstStyle/>
          <a:p>
            <a:fld id="{DE864A7D-4F89-4359-B4A7-FEF9AC2B62D6}" type="slidenum">
              <a:rPr lang="en-US" smtClean="0"/>
              <a:t>4</a:t>
            </a:fld>
            <a:endParaRPr lang="en-US" dirty="0"/>
          </a:p>
        </p:txBody>
      </p:sp>
    </p:spTree>
    <p:extLst>
      <p:ext uri="{BB962C8B-B14F-4D97-AF65-F5344CB8AC3E}">
        <p14:creationId xmlns:p14="http://schemas.microsoft.com/office/powerpoint/2010/main" val="1312513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0000"/>
              </a:lnSpc>
              <a:spcAft>
                <a:spcPts val="1200"/>
              </a:spcAft>
            </a:pPr>
            <a:r>
              <a:rPr lang="en-US" sz="1800" dirty="0">
                <a:effectLst/>
                <a:latin typeface="Arial" panose="020B0604020202020204" pitchFamily="34" charset="0"/>
                <a:ea typeface="Arial" panose="020B0604020202020204" pitchFamily="34" charset="0"/>
                <a:cs typeface="Arial" panose="020B0604020202020204" pitchFamily="34" charset="0"/>
              </a:rPr>
              <a:t>Gender inequality and gender-based violence are a global problem, but especially pronounced in the Global South where women are often seen as property and valued for their bride price. In Kenya, women and adolescent girls are most vulnerable, particularly in rural areas. From insufficient financial resources to harmful cultural norms, the cycle of poverty and discrimination affects generations of women and girls.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lnSpc>
                <a:spcPct val="110000"/>
              </a:lnSpc>
              <a:spcAft>
                <a:spcPts val="1200"/>
              </a:spcAft>
            </a:pPr>
            <a:r>
              <a:rPr lang="en-US" sz="1800" dirty="0">
                <a:effectLst/>
                <a:latin typeface="Arial" panose="020B0604020202020204" pitchFamily="34" charset="0"/>
                <a:ea typeface="Arial" panose="020B0604020202020204" pitchFamily="34" charset="0"/>
                <a:cs typeface="Arial" panose="020B0604020202020204" pitchFamily="34"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lnSpc>
                <a:spcPct val="110000"/>
              </a:lnSpc>
              <a:spcAft>
                <a:spcPts val="1200"/>
              </a:spcAft>
            </a:pPr>
            <a:r>
              <a:rPr lang="en-US" sz="1800" dirty="0" err="1">
                <a:effectLst/>
                <a:latin typeface="Arial" panose="020B0604020202020204" pitchFamily="34" charset="0"/>
                <a:ea typeface="Arial" panose="020B0604020202020204" pitchFamily="34" charset="0"/>
                <a:cs typeface="Arial" panose="020B0604020202020204" pitchFamily="34" charset="0"/>
              </a:rPr>
              <a:t>Kakenya’s</a:t>
            </a:r>
            <a:r>
              <a:rPr lang="en-US" sz="1800" dirty="0">
                <a:effectLst/>
                <a:latin typeface="Arial" panose="020B0604020202020204" pitchFamily="34" charset="0"/>
                <a:ea typeface="Arial" panose="020B0604020202020204" pitchFamily="34" charset="0"/>
                <a:cs typeface="Arial" panose="020B0604020202020204" pitchFamily="34" charset="0"/>
              </a:rPr>
              <a:t> Dream operates in southwest rural Kenya, where harmful traditional practices like FGM/C and arranged child marriage are prevalent and generations old. Despite laws banning these practices, 66% of women in the communities have undergone FGM/C and half are married before the age of 19. Only 58% of the girls complete primary school and only 23% finish high school. These realities contribute to pervasive poverty and poor health outcomes.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lnSpc>
                <a:spcPct val="110000"/>
              </a:lnSpc>
              <a:spcAft>
                <a:spcPts val="1200"/>
              </a:spcAft>
            </a:pPr>
            <a:r>
              <a:rPr lang="en-US" sz="1800" dirty="0">
                <a:effectLst/>
                <a:latin typeface="Arial" panose="020B0604020202020204" pitchFamily="34" charset="0"/>
                <a:ea typeface="Arial" panose="020B0604020202020204" pitchFamily="34" charset="0"/>
                <a:cs typeface="Arial" panose="020B0604020202020204" pitchFamily="34"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lnSpc>
                <a:spcPct val="110000"/>
              </a:lnSpc>
              <a:spcAft>
                <a:spcPts val="1200"/>
              </a:spcAft>
            </a:pPr>
            <a:r>
              <a:rPr lang="en-US" sz="1800" dirty="0">
                <a:effectLst/>
                <a:latin typeface="Arial" panose="020B0604020202020204" pitchFamily="34" charset="0"/>
                <a:ea typeface="Arial" panose="020B0604020202020204" pitchFamily="34" charset="0"/>
                <a:cs typeface="Arial" panose="020B0604020202020204" pitchFamily="34" charset="0"/>
              </a:rPr>
              <a:t>In order to identify the girls who are most in need of </a:t>
            </a:r>
            <a:r>
              <a:rPr lang="en-US" sz="1800" dirty="0" err="1">
                <a:effectLst/>
                <a:latin typeface="Arial" panose="020B0604020202020204" pitchFamily="34" charset="0"/>
                <a:ea typeface="Arial" panose="020B0604020202020204" pitchFamily="34" charset="0"/>
                <a:cs typeface="Arial" panose="020B0604020202020204" pitchFamily="34" charset="0"/>
              </a:rPr>
              <a:t>Kakenya’s</a:t>
            </a:r>
            <a:r>
              <a:rPr lang="en-US" sz="1800" dirty="0">
                <a:effectLst/>
                <a:latin typeface="Arial" panose="020B0604020202020204" pitchFamily="34" charset="0"/>
                <a:ea typeface="Arial" panose="020B0604020202020204" pitchFamily="34" charset="0"/>
                <a:cs typeface="Arial" panose="020B0604020202020204" pitchFamily="34" charset="0"/>
              </a:rPr>
              <a:t> Dream’s holistic support, the organization prioritizes girls who face these life challenges most acutely – those whose families have never sent a girl to high school, those who are orphans, and those from single parent families with limited resources. Out of a cohort of 35 – 40 girls, 15 students are admitted based on academic merit, with the remainder admitted based on need. Because academic performance is often tied to economic hardship, girls who lack proper nutrition, have to walk long distances to elementary school, or miss school due to household chores are most likely to suffer poor performance.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E864A7D-4F89-4359-B4A7-FEF9AC2B62D6}" type="slidenum">
              <a:rPr lang="en-US" smtClean="0"/>
              <a:t>5</a:t>
            </a:fld>
            <a:endParaRPr lang="en-US" dirty="0"/>
          </a:p>
        </p:txBody>
      </p:sp>
    </p:spTree>
    <p:extLst>
      <p:ext uri="{BB962C8B-B14F-4D97-AF65-F5344CB8AC3E}">
        <p14:creationId xmlns:p14="http://schemas.microsoft.com/office/powerpoint/2010/main" val="673124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E864A7D-4F89-4359-B4A7-FEF9AC2B62D6}" type="slidenum">
              <a:rPr lang="en-US" smtClean="0"/>
              <a:t>6</a:t>
            </a:fld>
            <a:endParaRPr lang="en-US" dirty="0"/>
          </a:p>
        </p:txBody>
      </p:sp>
      <p:sp>
        <p:nvSpPr>
          <p:cNvPr id="8" name="TextBox 7">
            <a:extLst>
              <a:ext uri="{FF2B5EF4-FFF2-40B4-BE49-F238E27FC236}">
                <a16:creationId xmlns:a16="http://schemas.microsoft.com/office/drawing/2014/main" id="{7077B69E-2334-9180-37DD-597AF439AA0F}"/>
              </a:ext>
            </a:extLst>
          </p:cNvPr>
          <p:cNvSpPr txBox="1"/>
          <p:nvPr/>
        </p:nvSpPr>
        <p:spPr>
          <a:xfrm>
            <a:off x="600075" y="4415723"/>
            <a:ext cx="5657850" cy="3754554"/>
          </a:xfrm>
          <a:prstGeom prst="rect">
            <a:avLst/>
          </a:prstGeom>
          <a:noFill/>
        </p:spPr>
        <p:txBody>
          <a:bodyPr wrap="square">
            <a:spAutoFit/>
          </a:bodyPr>
          <a:lstStyle/>
          <a:p>
            <a:pPr marL="0" marR="0">
              <a:lnSpc>
                <a:spcPct val="110000"/>
              </a:lnSpc>
              <a:spcBef>
                <a:spcPts val="0"/>
              </a:spcBef>
              <a:spcAft>
                <a:spcPts val="1200"/>
              </a:spcAft>
            </a:pPr>
            <a:r>
              <a:rPr lang="en-US" sz="1100" dirty="0">
                <a:effectLst/>
                <a:latin typeface="Arial" panose="020B0604020202020204" pitchFamily="34" charset="0"/>
                <a:ea typeface="Arial" panose="020B0604020202020204" pitchFamily="34" charset="0"/>
                <a:cs typeface="Times New Roman" panose="02020603050405020304" pitchFamily="18" charset="0"/>
              </a:rPr>
              <a:t>Together Women Rise’s $50,000 Featured Grant to No Means No South Africa funds the organization’s general operations, which includes the No Means No program. </a:t>
            </a:r>
          </a:p>
          <a:p>
            <a:pPr marL="0" marR="0">
              <a:lnSpc>
                <a:spcPct val="110000"/>
              </a:lnSpc>
              <a:spcBef>
                <a:spcPts val="0"/>
              </a:spcBef>
              <a:spcAft>
                <a:spcPts val="120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Gender-based violence reporting in South Africa is generally very poor. First, the justice system is not always supportive of the victim/survivor and puts the burden to prove the crime squarely on the victim. Second, the mechanisms to report and get the necessary support and intervention are not always readily available for victims. But the No Means No program teaches young people how to identify all forms of assault and to realize that none of these behaviors are normal or acceptable. The program clearly defines sexual violence and equips young people with the language and skill to articulate and communicate if and/or when they have been violated.</a:t>
            </a:r>
          </a:p>
          <a:p>
            <a:pPr marL="171450" marR="0" indent="-171450">
              <a:lnSpc>
                <a:spcPct val="110000"/>
              </a:lnSpc>
              <a:spcBef>
                <a:spcPts val="0"/>
              </a:spcBef>
              <a:spcAft>
                <a:spcPts val="1200"/>
              </a:spcAft>
              <a:buFontTx/>
              <a:buChar char="-"/>
            </a:pPr>
            <a:r>
              <a:rPr lang="en-US" sz="1200" dirty="0">
                <a:latin typeface="Arial" panose="020B0604020202020204" pitchFamily="34" charset="0"/>
                <a:ea typeface="Arial" panose="020B0604020202020204" pitchFamily="34" charset="0"/>
                <a:cs typeface="Times New Roman" panose="02020603050405020304" pitchFamily="18" charset="0"/>
              </a:rPr>
              <a:t>Includes Network Referral System to connect survivors to support and appropriate local services such as medical, legal, or shelter services</a:t>
            </a:r>
          </a:p>
          <a:p>
            <a:pPr marL="171450" marR="0" indent="-171450">
              <a:lnSpc>
                <a:spcPct val="110000"/>
              </a:lnSpc>
              <a:spcBef>
                <a:spcPts val="0"/>
              </a:spcBef>
              <a:spcAft>
                <a:spcPts val="1200"/>
              </a:spcAft>
              <a:buFontTx/>
              <a:buChar char="-"/>
            </a:pPr>
            <a:r>
              <a:rPr lang="en-US" sz="1200" dirty="0">
                <a:latin typeface="Arial" panose="020B0604020202020204" pitchFamily="34" charset="0"/>
                <a:ea typeface="Arial" panose="020B0604020202020204" pitchFamily="34" charset="0"/>
                <a:cs typeface="Times New Roman" panose="02020603050405020304" pitchFamily="18" charset="0"/>
              </a:rPr>
              <a:t>New focus on developing module to equip youth to defend themselves against cyber-based sexual violence (also known as technology-facilitated sexual and gender-based violence).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3" name="Notes Placeholder 2">
            <a:extLst>
              <a:ext uri="{FF2B5EF4-FFF2-40B4-BE49-F238E27FC236}">
                <a16:creationId xmlns:a16="http://schemas.microsoft.com/office/drawing/2014/main" id="{09F87D89-2F51-C4DE-72C0-E40E8A2FEC49}"/>
              </a:ext>
            </a:extLst>
          </p:cNvPr>
          <p:cNvSpPr>
            <a:spLocks noGrp="1"/>
          </p:cNvSpPr>
          <p:nvPr>
            <p:ph type="body" idx="1"/>
          </p:nvPr>
        </p:nvSpPr>
        <p:spPr/>
        <p:txBody>
          <a:bodyPr/>
          <a:lstStyle/>
          <a:p>
            <a:pPr>
              <a:lnSpc>
                <a:spcPct val="110000"/>
              </a:lnSpc>
              <a:spcAft>
                <a:spcPts val="1200"/>
              </a:spcAft>
            </a:pPr>
            <a:r>
              <a:rPr lang="en-US" dirty="0">
                <a:solidFill>
                  <a:srgbClr val="000000"/>
                </a:solidFill>
                <a:effectLst/>
              </a:rPr>
              <a:t>Together Women Rise will </a:t>
            </a:r>
            <a:r>
              <a:rPr lang="en-US" dirty="0">
                <a:solidFill>
                  <a:srgbClr val="000000"/>
                </a:solidFill>
              </a:rPr>
              <a:t>fund </a:t>
            </a:r>
            <a:r>
              <a:rPr lang="en-US" b="1" dirty="0">
                <a:solidFill>
                  <a:srgbClr val="000000"/>
                </a:solidFill>
              </a:rPr>
              <a:t>Empowering Marginalized Girls in Rural Kenya</a:t>
            </a:r>
            <a:r>
              <a:rPr lang="en-US">
                <a:solidFill>
                  <a:srgbClr val="000000"/>
                </a:solidFill>
              </a:rPr>
              <a:t>, a project to </a:t>
            </a:r>
            <a:r>
              <a:rPr lang="en-US">
                <a:solidFill>
                  <a:srgbClr val="000000"/>
                </a:solidFill>
                <a:effectLst/>
              </a:rPr>
              <a:t>support </a:t>
            </a:r>
            <a:r>
              <a:rPr lang="en-US">
                <a:solidFill>
                  <a:srgbClr val="000000"/>
                </a:solidFill>
              </a:rPr>
              <a:t>continued expansion of </a:t>
            </a:r>
            <a:r>
              <a:rPr lang="en-US">
                <a:solidFill>
                  <a:srgbClr val="000000"/>
                </a:solidFill>
                <a:effectLst/>
              </a:rPr>
              <a:t>student education and welfare programs</a:t>
            </a:r>
            <a:r>
              <a:rPr lang="en-US">
                <a:solidFill>
                  <a:srgbClr val="000000"/>
                </a:solidFill>
              </a:rPr>
              <a:t> and </a:t>
            </a:r>
            <a:r>
              <a:rPr lang="en-US">
                <a:solidFill>
                  <a:srgbClr val="000000"/>
                </a:solidFill>
                <a:effectLst/>
              </a:rPr>
              <a:t>staffing for</a:t>
            </a:r>
            <a:r>
              <a:rPr lang="en-US" sz="1800">
                <a:solidFill>
                  <a:srgbClr val="000000"/>
                </a:solidFill>
                <a:latin typeface="Arial"/>
                <a:ea typeface="Arial" panose="020B0604020202020204" pitchFamily="34" charset="0"/>
                <a:cs typeface="Arial"/>
              </a:rPr>
              <a:t> </a:t>
            </a:r>
            <a:r>
              <a:rPr lang="en-US" sz="1800">
                <a:solidFill>
                  <a:srgbClr val="000000"/>
                </a:solidFill>
                <a:effectLst/>
                <a:latin typeface="Arial"/>
                <a:ea typeface="Arial" panose="020B0604020202020204" pitchFamily="34" charset="0"/>
                <a:cs typeface="Arial"/>
              </a:rPr>
              <a:t>Kakenya</a:t>
            </a:r>
            <a:r>
              <a:rPr lang="en-US" sz="1800" dirty="0">
                <a:solidFill>
                  <a:srgbClr val="000000"/>
                </a:solidFill>
                <a:effectLst/>
                <a:latin typeface="Arial"/>
                <a:ea typeface="Arial" panose="020B0604020202020204" pitchFamily="34" charset="0"/>
                <a:cs typeface="Arial"/>
              </a:rPr>
              <a:t> Center for Excellence II (KCE II), a full-support, all-girls boarding school for grades 7 through 12 in a remote Massai village in Narok County, Kenya. </a:t>
            </a:r>
            <a:r>
              <a:rPr lang="en-US" sz="1800" dirty="0">
                <a:solidFill>
                  <a:srgbClr val="222222"/>
                </a:solidFill>
                <a:effectLst/>
                <a:latin typeface="Arial"/>
                <a:ea typeface="Arial" panose="020B0604020202020204" pitchFamily="34" charset="0"/>
                <a:cs typeface="Arial"/>
              </a:rPr>
              <a:t>This is a critical age for girls, as they face intense pressure to drop out, undergo FGM/C, and marry young. The program provides the opportunity to nurture and release the potential of young women and creates a space for gender equality in a community that has a long history of female suppression.</a:t>
            </a:r>
            <a:endParaRPr lang="en-US" sz="1800">
              <a:effectLst/>
              <a:latin typeface="Arial"/>
              <a:ea typeface="Arial" panose="020B0604020202020204" pitchFamily="34" charset="0"/>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222222"/>
                </a:solidFill>
                <a:effectLst/>
                <a:latin typeface="Arial"/>
                <a:ea typeface="Arial" panose="020B0604020202020204" pitchFamily="34" charset="0"/>
                <a:cs typeface="Arial"/>
              </a:rPr>
              <a:t>Built on land donated by the village elders, KCE campuses are beacons of hope in the community. The first classroom building on the KCE I campus opened in 2009. From 2010-2017, that first campus expanded to meet the needs of its growing student population, offering art and science facilities, safe dormitories, teacher housing, a multi-purpose hall, and a library. In 2017, </a:t>
            </a:r>
            <a:r>
              <a:rPr lang="en-US" sz="1800" err="1">
                <a:solidFill>
                  <a:srgbClr val="222222"/>
                </a:solidFill>
                <a:effectLst/>
                <a:latin typeface="Arial"/>
                <a:ea typeface="Arial" panose="020B0604020202020204" pitchFamily="34" charset="0"/>
                <a:cs typeface="Arial"/>
              </a:rPr>
              <a:t>Kakenya’s</a:t>
            </a:r>
            <a:r>
              <a:rPr lang="en-US" sz="1800" dirty="0">
                <a:solidFill>
                  <a:srgbClr val="222222"/>
                </a:solidFill>
                <a:effectLst/>
                <a:latin typeface="Arial"/>
                <a:ea typeface="Arial" panose="020B0604020202020204" pitchFamily="34" charset="0"/>
                <a:cs typeface="Arial"/>
              </a:rPr>
              <a:t> Dream broke ground on its second campus, KCE II. Indigenous trees and vegetable gardens bring life to the grounds, while still leaving plenty of room for students to play sports and learn outdoors.</a:t>
            </a:r>
            <a:endParaRPr lang="en-US" sz="1800" dirty="0">
              <a:effectLst/>
              <a:latin typeface="Arial"/>
              <a:ea typeface="Arial" panose="020B0604020202020204" pitchFamily="34" charset="0"/>
              <a:cs typeface="Arial"/>
            </a:endParaRPr>
          </a:p>
          <a:p>
            <a:endParaRPr lang="en-US" b="1" dirty="0">
              <a:ea typeface="Calibri"/>
              <a:cs typeface="Calibri"/>
            </a:endParaRPr>
          </a:p>
        </p:txBody>
      </p:sp>
    </p:spTree>
    <p:extLst>
      <p:ext uri="{BB962C8B-B14F-4D97-AF65-F5344CB8AC3E}">
        <p14:creationId xmlns:p14="http://schemas.microsoft.com/office/powerpoint/2010/main" val="2896178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502F79-126B-9AF8-E941-C0DECEDC93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EB42FB-B4F0-3E76-0F63-6CAF21B877B6}"/>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456577AA-7435-063D-61ED-EBD4EE811ADA}"/>
              </a:ext>
            </a:extLst>
          </p:cNvPr>
          <p:cNvSpPr>
            <a:spLocks noGrp="1"/>
          </p:cNvSpPr>
          <p:nvPr>
            <p:ph type="sldNum" sz="quarter" idx="5"/>
          </p:nvPr>
        </p:nvSpPr>
        <p:spPr/>
        <p:txBody>
          <a:bodyPr/>
          <a:lstStyle/>
          <a:p>
            <a:fld id="{DE864A7D-4F89-4359-B4A7-FEF9AC2B62D6}" type="slidenum">
              <a:rPr lang="en-US" smtClean="0"/>
              <a:t>7</a:t>
            </a:fld>
            <a:endParaRPr lang="en-US" dirty="0"/>
          </a:p>
        </p:txBody>
      </p:sp>
      <p:sp>
        <p:nvSpPr>
          <p:cNvPr id="8" name="TextBox 7">
            <a:extLst>
              <a:ext uri="{FF2B5EF4-FFF2-40B4-BE49-F238E27FC236}">
                <a16:creationId xmlns:a16="http://schemas.microsoft.com/office/drawing/2014/main" id="{D1B47E64-28D0-1F0E-5334-6A3C52A8D85A}"/>
              </a:ext>
            </a:extLst>
          </p:cNvPr>
          <p:cNvSpPr txBox="1"/>
          <p:nvPr/>
        </p:nvSpPr>
        <p:spPr>
          <a:xfrm>
            <a:off x="600075" y="4415723"/>
            <a:ext cx="5657850" cy="3754554"/>
          </a:xfrm>
          <a:prstGeom prst="rect">
            <a:avLst/>
          </a:prstGeom>
          <a:noFill/>
        </p:spPr>
        <p:txBody>
          <a:bodyPr wrap="square">
            <a:spAutoFit/>
          </a:bodyPr>
          <a:lstStyle/>
          <a:p>
            <a:pPr marL="0" marR="0">
              <a:lnSpc>
                <a:spcPct val="110000"/>
              </a:lnSpc>
              <a:spcBef>
                <a:spcPts val="0"/>
              </a:spcBef>
              <a:spcAft>
                <a:spcPts val="1200"/>
              </a:spcAft>
            </a:pPr>
            <a:r>
              <a:rPr lang="en-US" sz="1100" dirty="0">
                <a:effectLst/>
                <a:latin typeface="Arial" panose="020B0604020202020204" pitchFamily="34" charset="0"/>
                <a:ea typeface="Arial" panose="020B0604020202020204" pitchFamily="34" charset="0"/>
                <a:cs typeface="Times New Roman" panose="02020603050405020304" pitchFamily="18" charset="0"/>
              </a:rPr>
              <a:t>Together Women Rise’s $50,000 Featured Grant to No Means No South Africa funds the organization’s general operations, which includes the No Means No program. </a:t>
            </a:r>
          </a:p>
          <a:p>
            <a:pPr marL="0" marR="0">
              <a:lnSpc>
                <a:spcPct val="110000"/>
              </a:lnSpc>
              <a:spcBef>
                <a:spcPts val="0"/>
              </a:spcBef>
              <a:spcAft>
                <a:spcPts val="120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Gender-based violence reporting in South Africa is generally very poor. First, the justice system is not always supportive of the victim/survivor and puts the burden to prove the crime squarely on the victim. Second, the mechanisms to report and get the necessary support and intervention are not always readily available for victims. But the No Means No program teaches young people how to identify all forms of assault and to realize that none of these behaviors are normal or acceptable. The program clearly defines sexual violence and equips young people with the language and skill to articulate and communicate if and/or when they have been violated.</a:t>
            </a:r>
          </a:p>
          <a:p>
            <a:pPr marL="171450" marR="0" indent="-171450">
              <a:lnSpc>
                <a:spcPct val="110000"/>
              </a:lnSpc>
              <a:spcBef>
                <a:spcPts val="0"/>
              </a:spcBef>
              <a:spcAft>
                <a:spcPts val="1200"/>
              </a:spcAft>
              <a:buFontTx/>
              <a:buChar char="-"/>
            </a:pPr>
            <a:r>
              <a:rPr lang="en-US" sz="1200" dirty="0">
                <a:latin typeface="Arial" panose="020B0604020202020204" pitchFamily="34" charset="0"/>
                <a:ea typeface="Arial" panose="020B0604020202020204" pitchFamily="34" charset="0"/>
                <a:cs typeface="Times New Roman" panose="02020603050405020304" pitchFamily="18" charset="0"/>
              </a:rPr>
              <a:t>Includes Network Referral System to connect survivors to support and appropriate local services such as medical, legal, or shelter services</a:t>
            </a:r>
          </a:p>
          <a:p>
            <a:pPr marL="171450" marR="0" indent="-171450">
              <a:lnSpc>
                <a:spcPct val="110000"/>
              </a:lnSpc>
              <a:spcBef>
                <a:spcPts val="0"/>
              </a:spcBef>
              <a:spcAft>
                <a:spcPts val="1200"/>
              </a:spcAft>
              <a:buFontTx/>
              <a:buChar char="-"/>
            </a:pPr>
            <a:r>
              <a:rPr lang="en-US" sz="1200" dirty="0">
                <a:latin typeface="Arial" panose="020B0604020202020204" pitchFamily="34" charset="0"/>
                <a:ea typeface="Arial" panose="020B0604020202020204" pitchFamily="34" charset="0"/>
                <a:cs typeface="Times New Roman" panose="02020603050405020304" pitchFamily="18" charset="0"/>
              </a:rPr>
              <a:t>New focus on developing module to equip youth to defend themselves against cyber-based sexual violence (also known as technology-facilitated sexual and gender-based violence).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3" name="Notes Placeholder 2">
            <a:extLst>
              <a:ext uri="{FF2B5EF4-FFF2-40B4-BE49-F238E27FC236}">
                <a16:creationId xmlns:a16="http://schemas.microsoft.com/office/drawing/2014/main" id="{5CCBAC19-E541-013F-1969-B4DF6AA107D8}"/>
              </a:ext>
            </a:extLst>
          </p:cNvPr>
          <p:cNvSpPr>
            <a:spLocks noGrp="1"/>
          </p:cNvSpPr>
          <p:nvPr>
            <p:ph type="body" idx="1"/>
          </p:nvPr>
        </p:nvSpPr>
        <p:spPr/>
        <p:txBody>
          <a:bodyPr/>
          <a:lstStyle/>
          <a:p>
            <a:pPr marL="0" marR="0">
              <a:lnSpc>
                <a:spcPct val="110000"/>
              </a:lnSpc>
              <a:spcAft>
                <a:spcPts val="1200"/>
              </a:spcAft>
            </a:pP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KCE II holistically addresses obstacles from harmful traditional practices, negative social norms, physical and mental health concerns, past trauma, nutrition, socioeconomic limitations, and more.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lnSpc>
                <a:spcPct val="110000"/>
              </a:lnSpc>
              <a:spcAft>
                <a:spcPts val="1200"/>
              </a:spcAft>
            </a:pPr>
            <a:r>
              <a:rPr lang="en-US" sz="1800" dirty="0">
                <a:effectLst/>
                <a:latin typeface="Arial" panose="020B0604020202020204" pitchFamily="34" charset="0"/>
                <a:ea typeface="Arial" panose="020B0604020202020204" pitchFamily="34" charset="0"/>
                <a:cs typeface="Arial" panose="020B0604020202020204" pitchFamily="34"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lnSpc>
                <a:spcPct val="110000"/>
              </a:lnSpc>
              <a:spcAft>
                <a:spcPts val="1200"/>
              </a:spcAft>
            </a:pP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The primary goals of KCE II are to: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ct val="110000"/>
              </a:lnSpc>
              <a:spcAft>
                <a:spcPts val="600"/>
              </a:spcAft>
              <a:buFont typeface="Symbol" panose="05050102010706020507" pitchFamily="18" charset="2"/>
              <a:buChar char=""/>
            </a:pP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Improve students’ retention and educational achievement through high school</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ct val="110000"/>
              </a:lnSpc>
              <a:spcAft>
                <a:spcPts val="600"/>
              </a:spcAft>
              <a:buFont typeface="Symbol" panose="05050102010706020507" pitchFamily="18" charset="2"/>
              <a:buChar char=""/>
            </a:pP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Remove the social and cultural barriers to girls’ education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ct val="110000"/>
              </a:lnSpc>
              <a:spcAft>
                <a:spcPts val="600"/>
              </a:spcAft>
              <a:buFont typeface="Symbol" panose="05050102010706020507" pitchFamily="18" charset="2"/>
              <a:buChar char=""/>
            </a:pP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Empower students to become agents of change in addressing child rights violations (FGM/C, child marriage)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ct val="110000"/>
              </a:lnSpc>
              <a:spcAft>
                <a:spcPts val="600"/>
              </a:spcAft>
              <a:buFont typeface="Symbol" panose="05050102010706020507" pitchFamily="18" charset="2"/>
              <a:buChar char=""/>
            </a:pP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Empower and motivate students to achieve their first-choice destination after high school.</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lnSpc>
                <a:spcPct val="110000"/>
              </a:lnSpc>
              <a:spcAft>
                <a:spcPts val="1200"/>
              </a:spcAft>
            </a:pPr>
            <a:r>
              <a:rPr lang="en-US" sz="1800" dirty="0">
                <a:solidFill>
                  <a:srgbClr val="222222"/>
                </a:solidFill>
                <a:effectLst/>
                <a:latin typeface="Arial" panose="020B0604020202020204" pitchFamily="34" charset="0"/>
                <a:ea typeface="Arial" panose="020B0604020202020204" pitchFamily="34" charset="0"/>
                <a:cs typeface="Arial" panose="020B0604020202020204" pitchFamily="34"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10000"/>
              </a:lnSpc>
              <a:spcAft>
                <a:spcPts val="1200"/>
              </a:spcAft>
            </a:pPr>
            <a:r>
              <a:rPr lang="en-US" sz="1800" dirty="0">
                <a:solidFill>
                  <a:srgbClr val="222222"/>
                </a:solidFill>
                <a:effectLst/>
                <a:latin typeface="Arial"/>
                <a:ea typeface="Arial" panose="020B0604020202020204" pitchFamily="34" charset="0"/>
                <a:cs typeface="Arial"/>
              </a:rPr>
              <a:t>These goals are achieved through differentiating elements to ensure that 100% of the students graduate from high school, free from FGM and child marriage. </a:t>
            </a:r>
            <a:r>
              <a:rPr lang="en-US">
                <a:solidFill>
                  <a:srgbClr val="222222"/>
                </a:solidFill>
              </a:rPr>
              <a:t>Together Women Rise's grant will fund various programs at the KCE II, including these elements:</a:t>
            </a:r>
            <a:endParaRPr lang="en-US" sz="1800" dirty="0">
              <a:solidFill>
                <a:srgbClr val="000000"/>
              </a:solidFill>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ct val="110000"/>
              </a:lnSpc>
              <a:buFont typeface="Symbol" panose="05050102010706020507" pitchFamily="18" charset="2"/>
              <a:buChar char=""/>
            </a:pPr>
            <a:r>
              <a:rPr lang="en-US" sz="1800">
                <a:effectLst/>
                <a:latin typeface="Arial"/>
                <a:ea typeface="Times New Roman" panose="02020603050405020304" pitchFamily="18" charset="0"/>
                <a:cs typeface="Arial"/>
              </a:rPr>
              <a:t>Girls participate in extended learning activities in arts, sports, and STEM so they can explore diverse career paths and gain leadership skills.</a:t>
            </a:r>
          </a:p>
          <a:p>
            <a:pPr marL="342900" marR="0" lvl="0" indent="-342900">
              <a:lnSpc>
                <a:spcPct val="110000"/>
              </a:lnSpc>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rPr>
              <a:t>Students are fed nutritious meals from campus gardens and receive medical and mental health check-ups, a rarity in rural schools.</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10000"/>
              </a:lnSpc>
              <a:buFont typeface="Symbol" panose="05050102010706020507" pitchFamily="18" charset="2"/>
              <a:buChar char=""/>
            </a:pPr>
            <a:r>
              <a:rPr lang="en-US" sz="1800" dirty="0">
                <a:effectLst/>
                <a:latin typeface="Arial"/>
                <a:ea typeface="Times New Roman" panose="02020603050405020304" pitchFamily="18" charset="0"/>
                <a:cs typeface="Arial"/>
              </a:rPr>
              <a:t>They are taught comprehensive sexual and reproductive health education, which outside of </a:t>
            </a:r>
            <a:r>
              <a:rPr lang="en-US" sz="1800" err="1">
                <a:effectLst/>
                <a:latin typeface="Arial"/>
                <a:ea typeface="Times New Roman" panose="02020603050405020304" pitchFamily="18" charset="0"/>
                <a:cs typeface="Arial"/>
              </a:rPr>
              <a:t>Kakenya’s</a:t>
            </a:r>
            <a:r>
              <a:rPr lang="en-US" sz="1800" dirty="0">
                <a:effectLst/>
                <a:latin typeface="Arial"/>
                <a:ea typeface="Times New Roman" panose="02020603050405020304" pitchFamily="18" charset="0"/>
                <a:cs typeface="Arial"/>
              </a:rPr>
              <a:t> Dream’s programs, does not occur in the region. </a:t>
            </a:r>
          </a:p>
          <a:p>
            <a:pPr marL="342900" marR="0" lvl="0" indent="-342900">
              <a:lnSpc>
                <a:spcPct val="110000"/>
              </a:lnSpc>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rPr>
              <a:t>Students are paired with peer mentors who are trained and recruited from KCE alumnae to help girls envision their own potential and encourage them to make healthy life decisions, including staying in school and delaying marriage. This peer-led approach empowers alumnae to be positive role models. Coming from the same community, mentors are able to identify with the challenges younger girls experience.</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10000"/>
              </a:lnSpc>
              <a:buFont typeface="Symbol" panose="05050102010706020507" pitchFamily="18" charset="2"/>
              <a:buChar char=""/>
            </a:pPr>
            <a:r>
              <a:rPr lang="en-US" sz="1800" dirty="0">
                <a:solidFill>
                  <a:srgbClr val="000000"/>
                </a:solidFill>
                <a:effectLst/>
                <a:latin typeface="Arial" panose="020B0604020202020204" pitchFamily="34" charset="0"/>
                <a:ea typeface="Times New Roman" panose="02020603050405020304" pitchFamily="18" charset="0"/>
              </a:rPr>
              <a:t>100% of alumnae have transitioned to tertiary education, receiving financial, academic, and social support alongside practical career skills development for their next life phase.</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10000"/>
              </a:lnSpc>
              <a:spcBef>
                <a:spcPts val="0"/>
              </a:spcBef>
              <a:spcAft>
                <a:spcPts val="1200"/>
              </a:spcAft>
              <a:buClrTx/>
              <a:buSzTx/>
              <a:buFontTx/>
              <a:buNone/>
              <a:tabLst/>
              <a:defRPr/>
            </a:pPr>
            <a:r>
              <a:rPr lang="en-US" sz="1800" dirty="0">
                <a:solidFill>
                  <a:srgbClr val="009094"/>
                </a:solidFill>
                <a:effectLst/>
                <a:latin typeface="Arial" panose="020B0604020202020204" pitchFamily="34" charset="0"/>
                <a:ea typeface="Arial" panose="020B0604020202020204" pitchFamily="34" charset="0"/>
                <a:cs typeface="Times New Roman" panose="02020603050405020304" pitchFamily="18" charset="0"/>
              </a:rPr>
              <a:t>IMPACT – Direct: 268 women and girls; Indirect: 1,609 women and girls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914400">
              <a:lnSpc>
                <a:spcPct val="110000"/>
              </a:lnSpc>
              <a:spcBef>
                <a:spcPts val="0"/>
              </a:spcBef>
              <a:spcAft>
                <a:spcPts val="1200"/>
              </a:spcAft>
              <a:buClrTx/>
              <a:buSzTx/>
              <a:buFontTx/>
              <a:buNone/>
              <a:tabLst/>
              <a:defRPr/>
            </a:pPr>
            <a:endParaRPr lang="en-US" sz="1800" dirty="0">
              <a:latin typeface="Arial"/>
              <a:cs typeface="Arial"/>
            </a:endParaRPr>
          </a:p>
        </p:txBody>
      </p:sp>
    </p:spTree>
    <p:extLst>
      <p:ext uri="{BB962C8B-B14F-4D97-AF65-F5344CB8AC3E}">
        <p14:creationId xmlns:p14="http://schemas.microsoft.com/office/powerpoint/2010/main" val="898028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E864A7D-4F89-4359-B4A7-FEF9AC2B62D6}" type="slidenum">
              <a:rPr lang="en-US" smtClean="0"/>
              <a:t>8</a:t>
            </a:fld>
            <a:endParaRPr lang="en-US" dirty="0"/>
          </a:p>
        </p:txBody>
      </p:sp>
      <p:sp>
        <p:nvSpPr>
          <p:cNvPr id="3" name="Notes Placeholder 2">
            <a:extLst>
              <a:ext uri="{FF2B5EF4-FFF2-40B4-BE49-F238E27FC236}">
                <a16:creationId xmlns:a16="http://schemas.microsoft.com/office/drawing/2014/main" id="{D9B20037-D3DE-101E-B181-C63CC24EB5CA}"/>
              </a:ext>
            </a:extLst>
          </p:cNvPr>
          <p:cNvSpPr>
            <a:spLocks noGrp="1"/>
          </p:cNvSpPr>
          <p:nvPr>
            <p:ph type="body" idx="1"/>
          </p:nvPr>
        </p:nvSpPr>
        <p:spPr/>
        <p:txBody>
          <a:bodyPr/>
          <a:lstStyle/>
          <a:p>
            <a:r>
              <a:rPr lang="en-US"/>
              <a:t>Kakenya’s Dream, is an experienced organization with a strong local program and impressive results, as witnessed in the previous grants that Together Women Rise funded in 2014 and 2019. We love that the organization is run by a Maasai woman and that it offers a comprehensive program that empowers and educates at-risk girls.</a:t>
            </a:r>
          </a:p>
          <a:p>
            <a:pPr>
              <a:lnSpc>
                <a:spcPct val="110000"/>
              </a:lnSpc>
              <a:spcAft>
                <a:spcPts val="1200"/>
              </a:spcAft>
            </a:pPr>
            <a:endParaRPr lang="en-US" sz="1800" dirty="0">
              <a:effectLst/>
              <a:latin typeface="Arial"/>
              <a:ea typeface="Arial" panose="020B0604020202020204" pitchFamily="34" charset="0"/>
              <a:cs typeface="Arial"/>
            </a:endParaRPr>
          </a:p>
        </p:txBody>
      </p:sp>
    </p:spTree>
    <p:extLst>
      <p:ext uri="{BB962C8B-B14F-4D97-AF65-F5344CB8AC3E}">
        <p14:creationId xmlns:p14="http://schemas.microsoft.com/office/powerpoint/2010/main" val="11020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FE258-59C2-BE46-B8F6-263C565986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69972D-B557-EBF1-61A7-D413AABFB61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C6B847-EC12-0CD2-B20D-B86D9CABD769}"/>
              </a:ext>
            </a:extLst>
          </p:cNvPr>
          <p:cNvSpPr>
            <a:spLocks noGrp="1"/>
          </p:cNvSpPr>
          <p:nvPr>
            <p:ph type="body" idx="1"/>
          </p:nvPr>
        </p:nvSpPr>
        <p:spPr/>
        <p:txBody>
          <a:bodyPr/>
          <a:lstStyle/>
          <a:p>
            <a:pPr>
              <a:lnSpc>
                <a:spcPct val="110000"/>
              </a:lnSpc>
              <a:defRPr/>
            </a:pPr>
            <a:endParaRPr lang="en-US" i="1"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57B105F-8AC1-F8A5-DF85-76988174FDEF}"/>
              </a:ext>
            </a:extLst>
          </p:cNvPr>
          <p:cNvSpPr>
            <a:spLocks noGrp="1"/>
          </p:cNvSpPr>
          <p:nvPr>
            <p:ph type="sldNum" sz="quarter" idx="5"/>
          </p:nvPr>
        </p:nvSpPr>
        <p:spPr/>
        <p:txBody>
          <a:bodyPr/>
          <a:lstStyle/>
          <a:p>
            <a:fld id="{DE864A7D-4F89-4359-B4A7-FEF9AC2B62D6}" type="slidenum">
              <a:rPr lang="en-US" smtClean="0"/>
              <a:t>9</a:t>
            </a:fld>
            <a:endParaRPr lang="en-US" dirty="0"/>
          </a:p>
        </p:txBody>
      </p:sp>
    </p:spTree>
    <p:extLst>
      <p:ext uri="{BB962C8B-B14F-4D97-AF65-F5344CB8AC3E}">
        <p14:creationId xmlns:p14="http://schemas.microsoft.com/office/powerpoint/2010/main" val="78898271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microsoft.com/office/2007/relationships/hdphoto" Target="../media/hdphoto2.wdp"/></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Slide 1">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D0B6D1C3-F725-6948-9BDF-50E66B069391}"/>
              </a:ext>
            </a:extLst>
          </p:cNvPr>
          <p:cNvSpPr/>
          <p:nvPr userDrawn="1"/>
        </p:nvSpPr>
        <p:spPr>
          <a:xfrm>
            <a:off x="-3429000" y="0"/>
            <a:ext cx="6858000" cy="6858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Shape&#10;&#10;Description automatically generated with medium confidence">
            <a:extLst>
              <a:ext uri="{FF2B5EF4-FFF2-40B4-BE49-F238E27FC236}">
                <a16:creationId xmlns:a16="http://schemas.microsoft.com/office/drawing/2014/main" id="{767861D9-66D6-FB4A-B622-7918DB032014}"/>
              </a:ext>
            </a:extLst>
          </p:cNvPr>
          <p:cNvPicPr>
            <a:picLocks noChangeAspect="1"/>
          </p:cNvPicPr>
          <p:nvPr userDrawn="1"/>
        </p:nvPicPr>
        <p:blipFill rotWithShape="1">
          <a:blip r:embed="rId2" cstate="email">
            <a:alphaModFix amt="5000"/>
            <a:lum bright="70000" contrast="-70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r="-1260" b="-842"/>
          <a:stretch/>
        </p:blipFill>
        <p:spPr>
          <a:xfrm>
            <a:off x="0" y="219202"/>
            <a:ext cx="3345160" cy="6570921"/>
          </a:xfrm>
          <a:prstGeom prst="rect">
            <a:avLst/>
          </a:prstGeom>
          <a:noFill/>
        </p:spPr>
      </p:pic>
      <p:sp>
        <p:nvSpPr>
          <p:cNvPr id="14" name="Title 1">
            <a:extLst>
              <a:ext uri="{FF2B5EF4-FFF2-40B4-BE49-F238E27FC236}">
                <a16:creationId xmlns:a16="http://schemas.microsoft.com/office/drawing/2014/main" id="{14FFD73A-A22C-B849-92F1-CE00477A70F9}"/>
              </a:ext>
            </a:extLst>
          </p:cNvPr>
          <p:cNvSpPr>
            <a:spLocks noGrp="1"/>
          </p:cNvSpPr>
          <p:nvPr>
            <p:ph type="ctrTitle"/>
          </p:nvPr>
        </p:nvSpPr>
        <p:spPr>
          <a:xfrm>
            <a:off x="3949256" y="3908695"/>
            <a:ext cx="7492672" cy="793920"/>
          </a:xfrm>
          <a:prstGeom prst="rect">
            <a:avLst/>
          </a:prstGeom>
        </p:spPr>
        <p:txBody>
          <a:bodyPr anchor="t">
            <a:normAutofit/>
          </a:bodyPr>
          <a:lstStyle>
            <a:lvl1pPr algn="l">
              <a:defRPr sz="4000" b="0" i="0">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5" name="Subtitle 2">
            <a:extLst>
              <a:ext uri="{FF2B5EF4-FFF2-40B4-BE49-F238E27FC236}">
                <a16:creationId xmlns:a16="http://schemas.microsoft.com/office/drawing/2014/main" id="{35FD3991-DF44-1445-A473-9CBF805A6B99}"/>
              </a:ext>
            </a:extLst>
          </p:cNvPr>
          <p:cNvSpPr>
            <a:spLocks noGrp="1"/>
          </p:cNvSpPr>
          <p:nvPr>
            <p:ph type="subTitle" idx="1"/>
          </p:nvPr>
        </p:nvSpPr>
        <p:spPr>
          <a:xfrm>
            <a:off x="3949256" y="4745169"/>
            <a:ext cx="7987476" cy="672247"/>
          </a:xfrm>
          <a:prstGeom prst="rect">
            <a:avLst/>
          </a:prstGeom>
        </p:spPr>
        <p:txBody>
          <a:bodyPr>
            <a:normAutofit/>
          </a:bodyPr>
          <a:lstStyle>
            <a:lvl1pPr marL="0" indent="0" algn="l">
              <a:buNone/>
              <a:defRPr sz="28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6" name="Picture 15" descr="Logo&#10;&#10;Description automatically generated">
            <a:extLst>
              <a:ext uri="{FF2B5EF4-FFF2-40B4-BE49-F238E27FC236}">
                <a16:creationId xmlns:a16="http://schemas.microsoft.com/office/drawing/2014/main" id="{92B96C5A-3317-704D-B85A-DFDD17F59B07}"/>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748733" y="1665466"/>
            <a:ext cx="6571955" cy="1914439"/>
          </a:xfrm>
          <a:prstGeom prst="rect">
            <a:avLst/>
          </a:prstGeom>
        </p:spPr>
      </p:pic>
    </p:spTree>
    <p:extLst>
      <p:ext uri="{BB962C8B-B14F-4D97-AF65-F5344CB8AC3E}">
        <p14:creationId xmlns:p14="http://schemas.microsoft.com/office/powerpoint/2010/main" val="3294642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Orange + Image">
    <p:spTree>
      <p:nvGrpSpPr>
        <p:cNvPr id="1" name=""/>
        <p:cNvGrpSpPr/>
        <p:nvPr/>
      </p:nvGrpSpPr>
      <p:grpSpPr>
        <a:xfrm>
          <a:off x="0" y="0"/>
          <a:ext cx="0" cy="0"/>
          <a:chOff x="0" y="0"/>
          <a:chExt cx="0" cy="0"/>
        </a:xfrm>
      </p:grpSpPr>
      <p:pic>
        <p:nvPicPr>
          <p:cNvPr id="13" name="Picture 12" descr="Shape&#10;&#10;Description automatically generated with medium confidence">
            <a:extLst>
              <a:ext uri="{FF2B5EF4-FFF2-40B4-BE49-F238E27FC236}">
                <a16:creationId xmlns:a16="http://schemas.microsoft.com/office/drawing/2014/main" id="{D0561D6B-CFE6-C94D-84BB-BCB12230FC89}"/>
              </a:ext>
            </a:extLst>
          </p:cNvPr>
          <p:cNvPicPr>
            <a:picLocks noChangeAspect="1"/>
          </p:cNvPicPr>
          <p:nvPr userDrawn="1"/>
        </p:nvPicPr>
        <p:blipFill rotWithShape="1">
          <a:blip r:embed="rId2" cstate="email">
            <a:duotone>
              <a:schemeClr val="accent3">
                <a:shade val="45000"/>
                <a:satMod val="135000"/>
              </a:schemeClr>
              <a:prstClr val="white"/>
            </a:duotone>
            <a:alphaModFix amt="6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8" name="Picture 17" descr="Text, logo&#10;&#10;Description automatically generated">
            <a:extLst>
              <a:ext uri="{FF2B5EF4-FFF2-40B4-BE49-F238E27FC236}">
                <a16:creationId xmlns:a16="http://schemas.microsoft.com/office/drawing/2014/main" id="{858B11CB-7E43-A847-8E20-16BCE9D09F30}"/>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9" name="Title 1">
            <a:extLst>
              <a:ext uri="{FF2B5EF4-FFF2-40B4-BE49-F238E27FC236}">
                <a16:creationId xmlns:a16="http://schemas.microsoft.com/office/drawing/2014/main" id="{8E547958-6AF6-5841-9423-874E22BFD0E3}"/>
              </a:ext>
            </a:extLst>
          </p:cNvPr>
          <p:cNvSpPr>
            <a:spLocks noGrp="1"/>
          </p:cNvSpPr>
          <p:nvPr>
            <p:ph type="title"/>
          </p:nvPr>
        </p:nvSpPr>
        <p:spPr>
          <a:xfrm>
            <a:off x="765543" y="365126"/>
            <a:ext cx="6709145" cy="762310"/>
          </a:xfrm>
          <a:prstGeom prst="rect">
            <a:avLst/>
          </a:prstGeom>
        </p:spPr>
        <p:txBody>
          <a:bodyPr/>
          <a:lstStyle>
            <a:lvl1pPr>
              <a:defRPr sz="3800" b="0" i="0">
                <a:solidFill>
                  <a:srgbClr val="FF4A00"/>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8" name="Oval 7">
            <a:extLst>
              <a:ext uri="{FF2B5EF4-FFF2-40B4-BE49-F238E27FC236}">
                <a16:creationId xmlns:a16="http://schemas.microsoft.com/office/drawing/2014/main" id="{AC75D794-A8F5-9B41-B297-17CD839DC81A}"/>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F8A160E0-302D-6142-866B-EFF101F36A16}"/>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0" name="Content Placeholder 2">
            <a:extLst>
              <a:ext uri="{FF2B5EF4-FFF2-40B4-BE49-F238E27FC236}">
                <a16:creationId xmlns:a16="http://schemas.microsoft.com/office/drawing/2014/main" id="{1D578A12-FC74-B449-9D42-F78D270D4363}"/>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7651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Green">
    <p:spTree>
      <p:nvGrpSpPr>
        <p:cNvPr id="1" name=""/>
        <p:cNvGrpSpPr/>
        <p:nvPr/>
      </p:nvGrpSpPr>
      <p:grpSpPr>
        <a:xfrm>
          <a:off x="0" y="0"/>
          <a:ext cx="0" cy="0"/>
          <a:chOff x="0" y="0"/>
          <a:chExt cx="0" cy="0"/>
        </a:xfrm>
      </p:grpSpPr>
      <p:pic>
        <p:nvPicPr>
          <p:cNvPr id="13" name="Picture 12" descr="Shape&#10;&#10;Description automatically generated with medium confidence">
            <a:extLst>
              <a:ext uri="{FF2B5EF4-FFF2-40B4-BE49-F238E27FC236}">
                <a16:creationId xmlns:a16="http://schemas.microsoft.com/office/drawing/2014/main" id="{D0561D6B-CFE6-C94D-84BB-BCB12230FC89}"/>
              </a:ext>
            </a:extLst>
          </p:cNvPr>
          <p:cNvPicPr>
            <a:picLocks noChangeAspect="1"/>
          </p:cNvPicPr>
          <p:nvPr userDrawn="1"/>
        </p:nvPicPr>
        <p:blipFill rotWithShape="1">
          <a:blip r:embed="rId2" cstate="email">
            <a:duotone>
              <a:schemeClr val="accent4">
                <a:shade val="45000"/>
                <a:satMod val="135000"/>
              </a:schemeClr>
              <a:prstClr val="white"/>
            </a:duotone>
            <a:alphaModFix amt="8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8" name="Picture 17" descr="Text, logo&#10;&#10;Description automatically generated">
            <a:extLst>
              <a:ext uri="{FF2B5EF4-FFF2-40B4-BE49-F238E27FC236}">
                <a16:creationId xmlns:a16="http://schemas.microsoft.com/office/drawing/2014/main" id="{858B11CB-7E43-A847-8E20-16BCE9D09F30}"/>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8" name="Title 1">
            <a:extLst>
              <a:ext uri="{FF2B5EF4-FFF2-40B4-BE49-F238E27FC236}">
                <a16:creationId xmlns:a16="http://schemas.microsoft.com/office/drawing/2014/main" id="{2D398C7F-646F-F642-ADDC-9CF94395EBEC}"/>
              </a:ext>
            </a:extLst>
          </p:cNvPr>
          <p:cNvSpPr>
            <a:spLocks noGrp="1"/>
          </p:cNvSpPr>
          <p:nvPr>
            <p:ph type="title"/>
          </p:nvPr>
        </p:nvSpPr>
        <p:spPr>
          <a:xfrm>
            <a:off x="765544" y="365126"/>
            <a:ext cx="10679062" cy="762310"/>
          </a:xfrm>
          <a:prstGeom prst="rect">
            <a:avLst/>
          </a:prstGeom>
        </p:spPr>
        <p:txBody>
          <a:bodyPr/>
          <a:lstStyle>
            <a:lvl1pPr>
              <a:defRPr sz="3800" b="0" i="0">
                <a:solidFill>
                  <a:schemeClr val="accent4">
                    <a:lumMod val="75000"/>
                  </a:schemeClr>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0" name="Oval 9">
            <a:extLst>
              <a:ext uri="{FF2B5EF4-FFF2-40B4-BE49-F238E27FC236}">
                <a16:creationId xmlns:a16="http://schemas.microsoft.com/office/drawing/2014/main" id="{A21B7830-6EF9-6142-B8A0-2C632D9C69FC}"/>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851EE712-E9EA-6140-BA9F-0B210C67D125}"/>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2" name="Content Placeholder 2">
            <a:extLst>
              <a:ext uri="{FF2B5EF4-FFF2-40B4-BE49-F238E27FC236}">
                <a16:creationId xmlns:a16="http://schemas.microsoft.com/office/drawing/2014/main" id="{82A1EC73-6B4D-2949-A7DB-FB18B1346E0E}"/>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66999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Green + Image">
    <p:spTree>
      <p:nvGrpSpPr>
        <p:cNvPr id="1" name=""/>
        <p:cNvGrpSpPr/>
        <p:nvPr/>
      </p:nvGrpSpPr>
      <p:grpSpPr>
        <a:xfrm>
          <a:off x="0" y="0"/>
          <a:ext cx="0" cy="0"/>
          <a:chOff x="0" y="0"/>
          <a:chExt cx="0" cy="0"/>
        </a:xfrm>
      </p:grpSpPr>
      <p:pic>
        <p:nvPicPr>
          <p:cNvPr id="13" name="Picture 12" descr="Shape&#10;&#10;Description automatically generated with medium confidence">
            <a:extLst>
              <a:ext uri="{FF2B5EF4-FFF2-40B4-BE49-F238E27FC236}">
                <a16:creationId xmlns:a16="http://schemas.microsoft.com/office/drawing/2014/main" id="{D0561D6B-CFE6-C94D-84BB-BCB12230FC89}"/>
              </a:ext>
            </a:extLst>
          </p:cNvPr>
          <p:cNvPicPr>
            <a:picLocks noChangeAspect="1"/>
          </p:cNvPicPr>
          <p:nvPr userDrawn="1"/>
        </p:nvPicPr>
        <p:blipFill rotWithShape="1">
          <a:blip r:embed="rId2" cstate="email">
            <a:duotone>
              <a:schemeClr val="accent4">
                <a:shade val="45000"/>
                <a:satMod val="135000"/>
              </a:schemeClr>
              <a:prstClr val="white"/>
            </a:duotone>
            <a:alphaModFix amt="8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8" name="Picture 17" descr="Text, logo&#10;&#10;Description automatically generated">
            <a:extLst>
              <a:ext uri="{FF2B5EF4-FFF2-40B4-BE49-F238E27FC236}">
                <a16:creationId xmlns:a16="http://schemas.microsoft.com/office/drawing/2014/main" id="{858B11CB-7E43-A847-8E20-16BCE9D09F30}"/>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8" name="Title 1">
            <a:extLst>
              <a:ext uri="{FF2B5EF4-FFF2-40B4-BE49-F238E27FC236}">
                <a16:creationId xmlns:a16="http://schemas.microsoft.com/office/drawing/2014/main" id="{2D398C7F-646F-F642-ADDC-9CF94395EBEC}"/>
              </a:ext>
            </a:extLst>
          </p:cNvPr>
          <p:cNvSpPr>
            <a:spLocks noGrp="1"/>
          </p:cNvSpPr>
          <p:nvPr>
            <p:ph type="title"/>
          </p:nvPr>
        </p:nvSpPr>
        <p:spPr>
          <a:xfrm>
            <a:off x="765544" y="365126"/>
            <a:ext cx="6964326" cy="762310"/>
          </a:xfrm>
          <a:prstGeom prst="rect">
            <a:avLst/>
          </a:prstGeom>
        </p:spPr>
        <p:txBody>
          <a:bodyPr/>
          <a:lstStyle>
            <a:lvl1pPr>
              <a:defRPr sz="3800" b="0" i="0">
                <a:solidFill>
                  <a:schemeClr val="accent4">
                    <a:lumMod val="75000"/>
                  </a:schemeClr>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0" name="Oval 9">
            <a:extLst>
              <a:ext uri="{FF2B5EF4-FFF2-40B4-BE49-F238E27FC236}">
                <a16:creationId xmlns:a16="http://schemas.microsoft.com/office/drawing/2014/main" id="{D0F16D5E-1958-3D43-9A94-0961BBA8B880}"/>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F1F74D71-55C1-A74A-901B-0E87B51C4891}"/>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2" name="Content Placeholder 2">
            <a:extLst>
              <a:ext uri="{FF2B5EF4-FFF2-40B4-BE49-F238E27FC236}">
                <a16:creationId xmlns:a16="http://schemas.microsoft.com/office/drawing/2014/main" id="{26C0026A-0A87-3346-9159-E79FAABB93A3}"/>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6723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Dark">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ED3A902-08E6-4940-8AB6-BBBA10A4C2C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pic>
        <p:nvPicPr>
          <p:cNvPr id="11" name="Picture 10" descr="Shape&#10;&#10;Description automatically generated with medium confidence">
            <a:extLst>
              <a:ext uri="{FF2B5EF4-FFF2-40B4-BE49-F238E27FC236}">
                <a16:creationId xmlns:a16="http://schemas.microsoft.com/office/drawing/2014/main" id="{9ED4791B-E88B-EC40-A89A-A7B2AFE41FD4}"/>
              </a:ext>
            </a:extLst>
          </p:cNvPr>
          <p:cNvPicPr>
            <a:picLocks noChangeAspect="1"/>
          </p:cNvPicPr>
          <p:nvPr userDrawn="1"/>
        </p:nvPicPr>
        <p:blipFill rotWithShape="1">
          <a:blip r:embed="rId3" cstate="email">
            <a:alphaModFix amt="5000"/>
            <a:lum bright="70000" contrast="-70000"/>
            <a:extLst>
              <a:ext uri="{BEBA8EAE-BF5A-486C-A8C5-ECC9F3942E4B}">
                <a14:imgProps xmlns:a14="http://schemas.microsoft.com/office/drawing/2010/main">
                  <a14:imgLayer r:embed="rId4">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sp>
        <p:nvSpPr>
          <p:cNvPr id="8" name="Title 1">
            <a:extLst>
              <a:ext uri="{FF2B5EF4-FFF2-40B4-BE49-F238E27FC236}">
                <a16:creationId xmlns:a16="http://schemas.microsoft.com/office/drawing/2014/main" id="{39D101DC-63B4-3F48-BE78-C27B22BFECDC}"/>
              </a:ext>
            </a:extLst>
          </p:cNvPr>
          <p:cNvSpPr>
            <a:spLocks noGrp="1"/>
          </p:cNvSpPr>
          <p:nvPr>
            <p:ph type="title"/>
          </p:nvPr>
        </p:nvSpPr>
        <p:spPr>
          <a:xfrm>
            <a:off x="765545" y="365126"/>
            <a:ext cx="10679062" cy="762310"/>
          </a:xfrm>
          <a:prstGeom prst="rect">
            <a:avLst/>
          </a:prstGeom>
        </p:spPr>
        <p:txBody>
          <a:bodyPr/>
          <a:lstStyle>
            <a:lvl1pPr>
              <a:defRPr sz="3800" b="0" i="0">
                <a:solidFill>
                  <a:schemeClr val="bg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3" name="Oval 12">
            <a:extLst>
              <a:ext uri="{FF2B5EF4-FFF2-40B4-BE49-F238E27FC236}">
                <a16:creationId xmlns:a16="http://schemas.microsoft.com/office/drawing/2014/main" id="{1094124E-041B-484D-839A-5EE93347F6B3}"/>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5">
            <a:extLst>
              <a:ext uri="{FF2B5EF4-FFF2-40B4-BE49-F238E27FC236}">
                <a16:creationId xmlns:a16="http://schemas.microsoft.com/office/drawing/2014/main" id="{58A274B5-3EF2-5F47-A5C2-8A4F31EB5443}"/>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5" name="Content Placeholder 2">
            <a:extLst>
              <a:ext uri="{FF2B5EF4-FFF2-40B4-BE49-F238E27FC236}">
                <a16:creationId xmlns:a16="http://schemas.microsoft.com/office/drawing/2014/main" id="{3C1096C4-4437-0640-83EE-F06910424361}"/>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chemeClr val="bg1"/>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chemeClr val="bg1"/>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31192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Dark + Imag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ED3A902-08E6-4940-8AB6-BBBA10A4C2C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pic>
        <p:nvPicPr>
          <p:cNvPr id="11" name="Picture 10" descr="Shape&#10;&#10;Description automatically generated with medium confidence">
            <a:extLst>
              <a:ext uri="{FF2B5EF4-FFF2-40B4-BE49-F238E27FC236}">
                <a16:creationId xmlns:a16="http://schemas.microsoft.com/office/drawing/2014/main" id="{9ED4791B-E88B-EC40-A89A-A7B2AFE41FD4}"/>
              </a:ext>
            </a:extLst>
          </p:cNvPr>
          <p:cNvPicPr>
            <a:picLocks noChangeAspect="1"/>
          </p:cNvPicPr>
          <p:nvPr userDrawn="1"/>
        </p:nvPicPr>
        <p:blipFill rotWithShape="1">
          <a:blip r:embed="rId3" cstate="email">
            <a:alphaModFix amt="5000"/>
            <a:lum bright="70000" contrast="-70000"/>
            <a:extLst>
              <a:ext uri="{BEBA8EAE-BF5A-486C-A8C5-ECC9F3942E4B}">
                <a14:imgProps xmlns:a14="http://schemas.microsoft.com/office/drawing/2010/main">
                  <a14:imgLayer r:embed="rId4">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sp>
        <p:nvSpPr>
          <p:cNvPr id="8" name="Title 1">
            <a:extLst>
              <a:ext uri="{FF2B5EF4-FFF2-40B4-BE49-F238E27FC236}">
                <a16:creationId xmlns:a16="http://schemas.microsoft.com/office/drawing/2014/main" id="{39D101DC-63B4-3F48-BE78-C27B22BFECDC}"/>
              </a:ext>
            </a:extLst>
          </p:cNvPr>
          <p:cNvSpPr>
            <a:spLocks noGrp="1"/>
          </p:cNvSpPr>
          <p:nvPr>
            <p:ph type="title"/>
          </p:nvPr>
        </p:nvSpPr>
        <p:spPr>
          <a:xfrm>
            <a:off x="765543" y="365126"/>
            <a:ext cx="6687879" cy="762310"/>
          </a:xfrm>
          <a:prstGeom prst="rect">
            <a:avLst/>
          </a:prstGeom>
        </p:spPr>
        <p:txBody>
          <a:bodyPr/>
          <a:lstStyle>
            <a:lvl1pPr>
              <a:defRPr sz="3800" b="0" i="0">
                <a:solidFill>
                  <a:schemeClr val="bg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4" name="Oval 13">
            <a:extLst>
              <a:ext uri="{FF2B5EF4-FFF2-40B4-BE49-F238E27FC236}">
                <a16:creationId xmlns:a16="http://schemas.microsoft.com/office/drawing/2014/main" id="{A1C87B22-4130-EC46-926B-A150664A2C17}"/>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a:extLst>
              <a:ext uri="{FF2B5EF4-FFF2-40B4-BE49-F238E27FC236}">
                <a16:creationId xmlns:a16="http://schemas.microsoft.com/office/drawing/2014/main" id="{3158CD07-EEA8-E640-B1E1-32A847039177}"/>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6" name="Content Placeholder 2">
            <a:extLst>
              <a:ext uri="{FF2B5EF4-FFF2-40B4-BE49-F238E27FC236}">
                <a16:creationId xmlns:a16="http://schemas.microsoft.com/office/drawing/2014/main" id="{35AB2612-CE67-884D-94AD-9B5D905A7F69}"/>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chemeClr val="bg1"/>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chemeClr val="bg1"/>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5636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Dark + Background">
    <p:spTree>
      <p:nvGrpSpPr>
        <p:cNvPr id="1" name=""/>
        <p:cNvGrpSpPr/>
        <p:nvPr/>
      </p:nvGrpSpPr>
      <p:grpSpPr>
        <a:xfrm>
          <a:off x="0" y="0"/>
          <a:ext cx="0" cy="0"/>
          <a:chOff x="0" y="0"/>
          <a:chExt cx="0" cy="0"/>
        </a:xfrm>
      </p:grpSpPr>
      <p:pic>
        <p:nvPicPr>
          <p:cNvPr id="16" name="Picture 15" descr="Shape&#10;&#10;Description automatically generated with medium confidence">
            <a:extLst>
              <a:ext uri="{FF2B5EF4-FFF2-40B4-BE49-F238E27FC236}">
                <a16:creationId xmlns:a16="http://schemas.microsoft.com/office/drawing/2014/main" id="{BEBC3B94-EA80-AB47-A2CD-3AABE62F183C}"/>
              </a:ext>
            </a:extLst>
          </p:cNvPr>
          <p:cNvPicPr>
            <a:picLocks noChangeAspect="1"/>
          </p:cNvPicPr>
          <p:nvPr userDrawn="1"/>
        </p:nvPicPr>
        <p:blipFill rotWithShape="1">
          <a:blip r:embed="rId2" cstate="email">
            <a:alphaModFix amt="5000"/>
            <a:lum bright="70000" contrast="-70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sp>
        <p:nvSpPr>
          <p:cNvPr id="12" name="Title 1">
            <a:extLst>
              <a:ext uri="{FF2B5EF4-FFF2-40B4-BE49-F238E27FC236}">
                <a16:creationId xmlns:a16="http://schemas.microsoft.com/office/drawing/2014/main" id="{2183E695-72EC-2C4B-A951-6A10894158C6}"/>
              </a:ext>
            </a:extLst>
          </p:cNvPr>
          <p:cNvSpPr>
            <a:spLocks noGrp="1"/>
          </p:cNvSpPr>
          <p:nvPr>
            <p:ph type="title"/>
          </p:nvPr>
        </p:nvSpPr>
        <p:spPr>
          <a:xfrm>
            <a:off x="765543" y="365126"/>
            <a:ext cx="6645349" cy="762310"/>
          </a:xfrm>
          <a:prstGeom prst="rect">
            <a:avLst/>
          </a:prstGeom>
        </p:spPr>
        <p:txBody>
          <a:bodyPr/>
          <a:lstStyle>
            <a:lvl1pPr>
              <a:defRPr sz="3800" b="0" i="0">
                <a:solidFill>
                  <a:schemeClr val="bg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pic>
        <p:nvPicPr>
          <p:cNvPr id="15" name="Picture 14">
            <a:extLst>
              <a:ext uri="{FF2B5EF4-FFF2-40B4-BE49-F238E27FC236}">
                <a16:creationId xmlns:a16="http://schemas.microsoft.com/office/drawing/2014/main" id="{37DF2BD0-20FD-6342-96EC-BBABE9322E5F}"/>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7" name="Oval 16">
            <a:extLst>
              <a:ext uri="{FF2B5EF4-FFF2-40B4-BE49-F238E27FC236}">
                <a16:creationId xmlns:a16="http://schemas.microsoft.com/office/drawing/2014/main" id="{4B979B37-6C74-914B-8B8E-D8241FB8DC95}"/>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lide Number Placeholder 5">
            <a:extLst>
              <a:ext uri="{FF2B5EF4-FFF2-40B4-BE49-F238E27FC236}">
                <a16:creationId xmlns:a16="http://schemas.microsoft.com/office/drawing/2014/main" id="{06B26A89-1385-6946-A398-E62459056390}"/>
              </a:ext>
            </a:extLst>
          </p:cNvPr>
          <p:cNvSpPr>
            <a:spLocks noGrp="1"/>
          </p:cNvSpPr>
          <p:nvPr>
            <p:ph type="sldNum" sz="quarter" idx="12"/>
          </p:nvPr>
        </p:nvSpPr>
        <p:spPr>
          <a:xfrm>
            <a:off x="11444606" y="6376399"/>
            <a:ext cx="492125" cy="274324"/>
          </a:xfrm>
        </p:spPr>
        <p:txBody>
          <a:bodyPr/>
          <a:lstStyle>
            <a:lvl1pPr>
              <a:defRPr>
                <a:solidFill>
                  <a:schemeClr val="bg1"/>
                </a:solidFill>
                <a:latin typeface="Roboto" panose="02000000000000000000" pitchFamily="2" charset="0"/>
                <a:ea typeface="Roboto" panose="02000000000000000000" pitchFamily="2" charset="0"/>
              </a:defRPr>
            </a:lvl1pPr>
          </a:lstStyle>
          <a:p>
            <a:fld id="{CDCB46B4-79E8-1449-8D45-8ACF439F73AA}" type="slidenum">
              <a:rPr lang="en-US" smtClean="0"/>
              <a:pPr/>
              <a:t>‹#›</a:t>
            </a:fld>
            <a:endParaRPr lang="en-US" dirty="0"/>
          </a:p>
        </p:txBody>
      </p:sp>
      <p:sp>
        <p:nvSpPr>
          <p:cNvPr id="21" name="Oval 20">
            <a:extLst>
              <a:ext uri="{FF2B5EF4-FFF2-40B4-BE49-F238E27FC236}">
                <a16:creationId xmlns:a16="http://schemas.microsoft.com/office/drawing/2014/main" id="{E108B4A9-09EF-8945-A6AA-7F0450EF816F}"/>
              </a:ext>
            </a:extLst>
          </p:cNvPr>
          <p:cNvSpPr/>
          <p:nvPr userDrawn="1"/>
        </p:nvSpPr>
        <p:spPr>
          <a:xfrm>
            <a:off x="6687879" y="-722477"/>
            <a:ext cx="8803758" cy="88037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Content Placeholder 2">
            <a:extLst>
              <a:ext uri="{FF2B5EF4-FFF2-40B4-BE49-F238E27FC236}">
                <a16:creationId xmlns:a16="http://schemas.microsoft.com/office/drawing/2014/main" id="{03AD38AB-7F74-B14C-983E-A48C142BBEAC}"/>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chemeClr val="bg1"/>
                </a:solidFill>
                <a:latin typeface="Arial" panose="020B0604020202020204" pitchFamily="34" charset="0"/>
                <a:ea typeface="Roboto" panose="02000000000000000000" pitchFamily="2" charset="0"/>
                <a:cs typeface="Arial" panose="020B0604020202020204" pitchFamily="34" charset="0"/>
              </a:defRPr>
            </a:lvl1pPr>
            <a:lvl2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chemeClr val="bg1"/>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4754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Divider Slide 1 (Patter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53085F7-10FB-514C-9E1C-83BC79E2FF6F}"/>
              </a:ext>
            </a:extLst>
          </p:cNvPr>
          <p:cNvGrpSpPr/>
          <p:nvPr userDrawn="1"/>
        </p:nvGrpSpPr>
        <p:grpSpPr>
          <a:xfrm>
            <a:off x="0" y="-9657"/>
            <a:ext cx="12192000" cy="6867657"/>
            <a:chOff x="0" y="-9657"/>
            <a:chExt cx="12192000" cy="6867657"/>
          </a:xfrm>
        </p:grpSpPr>
        <p:pic>
          <p:nvPicPr>
            <p:cNvPr id="9" name="Picture 8">
              <a:extLst>
                <a:ext uri="{FF2B5EF4-FFF2-40B4-BE49-F238E27FC236}">
                  <a16:creationId xmlns:a16="http://schemas.microsoft.com/office/drawing/2014/main" id="{C22F153C-EDF2-D845-A7D9-B1FEC3961A97}"/>
                </a:ext>
              </a:extLst>
            </p:cNvPr>
            <p:cNvPicPr>
              <a:picLocks noChangeAspect="1"/>
            </p:cNvPicPr>
            <p:nvPr userDrawn="1"/>
          </p:nvPicPr>
          <p:blipFill rotWithShape="1">
            <a:blip r:embed="rId2" cstate="email">
              <a:alphaModFix amt="5000"/>
              <a:extLst>
                <a:ext uri="{28A0092B-C50C-407E-A947-70E740481C1C}">
                  <a14:useLocalDpi xmlns:a14="http://schemas.microsoft.com/office/drawing/2010/main"/>
                </a:ext>
              </a:extLst>
            </a:blip>
            <a:srcRect/>
            <a:stretch/>
          </p:blipFill>
          <p:spPr>
            <a:xfrm>
              <a:off x="0" y="3429000"/>
              <a:ext cx="6096000" cy="3429000"/>
            </a:xfrm>
            <a:prstGeom prst="rect">
              <a:avLst/>
            </a:prstGeom>
          </p:spPr>
        </p:pic>
        <p:pic>
          <p:nvPicPr>
            <p:cNvPr id="10" name="Picture 9">
              <a:extLst>
                <a:ext uri="{FF2B5EF4-FFF2-40B4-BE49-F238E27FC236}">
                  <a16:creationId xmlns:a16="http://schemas.microsoft.com/office/drawing/2014/main" id="{B8921B9C-A5E0-4A42-BD2B-6821A9B05A3A}"/>
                </a:ext>
              </a:extLst>
            </p:cNvPr>
            <p:cNvPicPr>
              <a:picLocks noChangeAspect="1"/>
            </p:cNvPicPr>
            <p:nvPr userDrawn="1"/>
          </p:nvPicPr>
          <p:blipFill rotWithShape="1">
            <a:blip r:embed="rId3" cstate="email">
              <a:alphaModFix amt="5000"/>
              <a:extLst>
                <a:ext uri="{28A0092B-C50C-407E-A947-70E740481C1C}">
                  <a14:useLocalDpi xmlns:a14="http://schemas.microsoft.com/office/drawing/2010/main"/>
                </a:ext>
              </a:extLst>
            </a:blip>
            <a:srcRect/>
            <a:stretch/>
          </p:blipFill>
          <p:spPr>
            <a:xfrm>
              <a:off x="6244856" y="3419342"/>
              <a:ext cx="5947144" cy="3429000"/>
            </a:xfrm>
            <a:prstGeom prst="rect">
              <a:avLst/>
            </a:prstGeom>
          </p:spPr>
        </p:pic>
        <p:pic>
          <p:nvPicPr>
            <p:cNvPr id="11" name="Picture 10">
              <a:extLst>
                <a:ext uri="{FF2B5EF4-FFF2-40B4-BE49-F238E27FC236}">
                  <a16:creationId xmlns:a16="http://schemas.microsoft.com/office/drawing/2014/main" id="{8A3BCA0C-61F1-C14A-BAEE-ECF313BCBAEC}"/>
                </a:ext>
              </a:extLst>
            </p:cNvPr>
            <p:cNvPicPr>
              <a:picLocks noChangeAspect="1"/>
            </p:cNvPicPr>
            <p:nvPr userDrawn="1"/>
          </p:nvPicPr>
          <p:blipFill rotWithShape="1">
            <a:blip r:embed="rId4" cstate="email">
              <a:alphaModFix amt="5000"/>
              <a:extLst>
                <a:ext uri="{28A0092B-C50C-407E-A947-70E740481C1C}">
                  <a14:useLocalDpi xmlns:a14="http://schemas.microsoft.com/office/drawing/2010/main"/>
                </a:ext>
              </a:extLst>
            </a:blip>
            <a:srcRect/>
            <a:stretch/>
          </p:blipFill>
          <p:spPr>
            <a:xfrm>
              <a:off x="0" y="0"/>
              <a:ext cx="6096000" cy="3338623"/>
            </a:xfrm>
            <a:prstGeom prst="rect">
              <a:avLst/>
            </a:prstGeom>
          </p:spPr>
        </p:pic>
        <p:pic>
          <p:nvPicPr>
            <p:cNvPr id="12" name="Picture 11">
              <a:extLst>
                <a:ext uri="{FF2B5EF4-FFF2-40B4-BE49-F238E27FC236}">
                  <a16:creationId xmlns:a16="http://schemas.microsoft.com/office/drawing/2014/main" id="{81819E28-8D4D-C246-B366-E1E8B11C487C}"/>
                </a:ext>
              </a:extLst>
            </p:cNvPr>
            <p:cNvPicPr>
              <a:picLocks noChangeAspect="1"/>
            </p:cNvPicPr>
            <p:nvPr userDrawn="1"/>
          </p:nvPicPr>
          <p:blipFill rotWithShape="1">
            <a:blip r:embed="rId5" cstate="email">
              <a:alphaModFix amt="5000"/>
              <a:extLst>
                <a:ext uri="{28A0092B-C50C-407E-A947-70E740481C1C}">
                  <a14:useLocalDpi xmlns:a14="http://schemas.microsoft.com/office/drawing/2010/main"/>
                </a:ext>
              </a:extLst>
            </a:blip>
            <a:srcRect/>
            <a:stretch/>
          </p:blipFill>
          <p:spPr>
            <a:xfrm>
              <a:off x="6244856" y="-9657"/>
              <a:ext cx="5947144" cy="3429000"/>
            </a:xfrm>
            <a:prstGeom prst="rect">
              <a:avLst/>
            </a:prstGeom>
          </p:spPr>
        </p:pic>
      </p:grpSp>
      <p:sp>
        <p:nvSpPr>
          <p:cNvPr id="2" name="Title 1">
            <a:extLst>
              <a:ext uri="{FF2B5EF4-FFF2-40B4-BE49-F238E27FC236}">
                <a16:creationId xmlns:a16="http://schemas.microsoft.com/office/drawing/2014/main" id="{986CDE48-630F-9C46-BB6A-D7CDC02EAEB6}"/>
              </a:ext>
            </a:extLst>
          </p:cNvPr>
          <p:cNvSpPr>
            <a:spLocks noGrp="1"/>
          </p:cNvSpPr>
          <p:nvPr>
            <p:ph type="title"/>
          </p:nvPr>
        </p:nvSpPr>
        <p:spPr>
          <a:xfrm>
            <a:off x="831850" y="3857634"/>
            <a:ext cx="9724390" cy="756903"/>
          </a:xfrm>
          <a:prstGeom prst="rect">
            <a:avLst/>
          </a:prstGeom>
        </p:spPr>
        <p:txBody>
          <a:bodyPr anchor="t"/>
          <a:lstStyle>
            <a:lvl1pPr>
              <a:defRPr sz="4000" b="0" i="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95A7A785-1110-2D41-89A3-7E4C2F78657D}"/>
              </a:ext>
            </a:extLst>
          </p:cNvPr>
          <p:cNvSpPr>
            <a:spLocks noGrp="1"/>
          </p:cNvSpPr>
          <p:nvPr>
            <p:ph type="body" idx="1"/>
          </p:nvPr>
        </p:nvSpPr>
        <p:spPr>
          <a:xfrm>
            <a:off x="831850" y="4619830"/>
            <a:ext cx="6879276" cy="643291"/>
          </a:xfrm>
          <a:prstGeom prst="rect">
            <a:avLst/>
          </a:prstGeom>
        </p:spPr>
        <p:txBody>
          <a:bodyPr/>
          <a:lstStyle>
            <a:lvl1pPr marL="0" indent="0">
              <a:buNone/>
              <a:defRPr sz="2400" b="0" i="0">
                <a:solidFill>
                  <a:srgbClr val="FF4A00"/>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6"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4" name="Oval 13">
            <a:extLst>
              <a:ext uri="{FF2B5EF4-FFF2-40B4-BE49-F238E27FC236}">
                <a16:creationId xmlns:a16="http://schemas.microsoft.com/office/drawing/2014/main" id="{20087949-D01F-654A-9EE4-34CDD8C54204}"/>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a:extLst>
              <a:ext uri="{FF2B5EF4-FFF2-40B4-BE49-F238E27FC236}">
                <a16:creationId xmlns:a16="http://schemas.microsoft.com/office/drawing/2014/main" id="{5F358B00-4EF3-3F4E-BC4D-3255D5C145B5}"/>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578867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Slide 2 (Full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12192000" cy="6858000"/>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9" name="Oval 8">
            <a:extLst>
              <a:ext uri="{FF2B5EF4-FFF2-40B4-BE49-F238E27FC236}">
                <a16:creationId xmlns:a16="http://schemas.microsoft.com/office/drawing/2014/main" id="{D8FD39DF-AC70-0146-A75A-E87B60DE5E05}"/>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2739860E-D67D-7847-9AA2-83389BD12B20}"/>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8076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Slide 2 (Two Image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6096000" cy="6858000"/>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9" name="Oval 8">
            <a:extLst>
              <a:ext uri="{FF2B5EF4-FFF2-40B4-BE49-F238E27FC236}">
                <a16:creationId xmlns:a16="http://schemas.microsoft.com/office/drawing/2014/main" id="{D8FD39DF-AC70-0146-A75A-E87B60DE5E05}"/>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2739860E-D67D-7847-9AA2-83389BD12B20}"/>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6" name="Picture Placeholder 6">
            <a:extLst>
              <a:ext uri="{FF2B5EF4-FFF2-40B4-BE49-F238E27FC236}">
                <a16:creationId xmlns:a16="http://schemas.microsoft.com/office/drawing/2014/main" id="{5098763C-E40D-BD4C-93FC-6D8B6B410DE1}"/>
              </a:ext>
            </a:extLst>
          </p:cNvPr>
          <p:cNvSpPr>
            <a:spLocks noGrp="1"/>
          </p:cNvSpPr>
          <p:nvPr>
            <p:ph type="pic" sz="quarter" idx="14"/>
          </p:nvPr>
        </p:nvSpPr>
        <p:spPr>
          <a:xfrm>
            <a:off x="6096000" y="0"/>
            <a:ext cx="6096000" cy="6858000"/>
          </a:xfrm>
          <a:prstGeom prst="rect">
            <a:avLst/>
          </a:prstGeom>
        </p:spPr>
        <p:txBody>
          <a:bodyPr/>
          <a:lstStyle/>
          <a:p>
            <a:endParaRPr lang="en-US" dirty="0"/>
          </a:p>
        </p:txBody>
      </p:sp>
    </p:spTree>
    <p:extLst>
      <p:ext uri="{BB962C8B-B14F-4D97-AF65-F5344CB8AC3E}">
        <p14:creationId xmlns:p14="http://schemas.microsoft.com/office/powerpoint/2010/main" val="4272961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der Slide 2 (Three Image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6096000" cy="6858000"/>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9" name="Oval 8">
            <a:extLst>
              <a:ext uri="{FF2B5EF4-FFF2-40B4-BE49-F238E27FC236}">
                <a16:creationId xmlns:a16="http://schemas.microsoft.com/office/drawing/2014/main" id="{D8FD39DF-AC70-0146-A75A-E87B60DE5E05}"/>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2739860E-D67D-7847-9AA2-83389BD12B20}"/>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6" name="Picture Placeholder 6">
            <a:extLst>
              <a:ext uri="{FF2B5EF4-FFF2-40B4-BE49-F238E27FC236}">
                <a16:creationId xmlns:a16="http://schemas.microsoft.com/office/drawing/2014/main" id="{5098763C-E40D-BD4C-93FC-6D8B6B410DE1}"/>
              </a:ext>
            </a:extLst>
          </p:cNvPr>
          <p:cNvSpPr>
            <a:spLocks noGrp="1"/>
          </p:cNvSpPr>
          <p:nvPr>
            <p:ph type="pic" sz="quarter" idx="14"/>
          </p:nvPr>
        </p:nvSpPr>
        <p:spPr>
          <a:xfrm>
            <a:off x="6096000" y="0"/>
            <a:ext cx="6096000" cy="3429000"/>
          </a:xfrm>
          <a:prstGeom prst="rect">
            <a:avLst/>
          </a:prstGeom>
        </p:spPr>
        <p:txBody>
          <a:bodyPr/>
          <a:lstStyle/>
          <a:p>
            <a:endParaRPr lang="en-US" dirty="0"/>
          </a:p>
        </p:txBody>
      </p:sp>
      <p:sp>
        <p:nvSpPr>
          <p:cNvPr id="11" name="Picture Placeholder 6">
            <a:extLst>
              <a:ext uri="{FF2B5EF4-FFF2-40B4-BE49-F238E27FC236}">
                <a16:creationId xmlns:a16="http://schemas.microsoft.com/office/drawing/2014/main" id="{F892EE63-1133-5049-9C14-4088F4554357}"/>
              </a:ext>
            </a:extLst>
          </p:cNvPr>
          <p:cNvSpPr>
            <a:spLocks noGrp="1"/>
          </p:cNvSpPr>
          <p:nvPr>
            <p:ph type="pic" sz="quarter" idx="15"/>
          </p:nvPr>
        </p:nvSpPr>
        <p:spPr>
          <a:xfrm>
            <a:off x="6096000" y="3429000"/>
            <a:ext cx="6096000" cy="3429000"/>
          </a:xfrm>
          <a:prstGeom prst="rect">
            <a:avLst/>
          </a:prstGeom>
        </p:spPr>
        <p:txBody>
          <a:bodyPr/>
          <a:lstStyle/>
          <a:p>
            <a:endParaRPr lang="en-US" dirty="0"/>
          </a:p>
        </p:txBody>
      </p:sp>
    </p:spTree>
    <p:extLst>
      <p:ext uri="{BB962C8B-B14F-4D97-AF65-F5344CB8AC3E}">
        <p14:creationId xmlns:p14="http://schemas.microsoft.com/office/powerpoint/2010/main" val="2999705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 Slide 2">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F9FC1DA-A0B8-614C-9382-C9860E32EF0C}"/>
              </a:ext>
            </a:extLst>
          </p:cNvPr>
          <p:cNvSpPr>
            <a:spLocks noGrp="1"/>
          </p:cNvSpPr>
          <p:nvPr>
            <p:ph type="ctrTitle"/>
          </p:nvPr>
        </p:nvSpPr>
        <p:spPr>
          <a:xfrm>
            <a:off x="3949256" y="3908695"/>
            <a:ext cx="7492672" cy="793920"/>
          </a:xfrm>
          <a:prstGeom prst="rect">
            <a:avLst/>
          </a:prstGeom>
        </p:spPr>
        <p:txBody>
          <a:bodyPr anchor="t">
            <a:normAutofit/>
          </a:bodyPr>
          <a:lstStyle>
            <a:lvl1pPr algn="l">
              <a:defRPr sz="4000" b="0" i="0">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2" name="Subtitle 2">
            <a:extLst>
              <a:ext uri="{FF2B5EF4-FFF2-40B4-BE49-F238E27FC236}">
                <a16:creationId xmlns:a16="http://schemas.microsoft.com/office/drawing/2014/main" id="{AF9CE36C-49E7-C74B-93A8-2C3A8E71D03B}"/>
              </a:ext>
            </a:extLst>
          </p:cNvPr>
          <p:cNvSpPr>
            <a:spLocks noGrp="1"/>
          </p:cNvSpPr>
          <p:nvPr>
            <p:ph type="subTitle" idx="1"/>
          </p:nvPr>
        </p:nvSpPr>
        <p:spPr>
          <a:xfrm>
            <a:off x="3949256" y="4745169"/>
            <a:ext cx="7987476" cy="672247"/>
          </a:xfrm>
          <a:prstGeom prst="rect">
            <a:avLst/>
          </a:prstGeom>
        </p:spPr>
        <p:txBody>
          <a:bodyPr>
            <a:normAutofit/>
          </a:bodyPr>
          <a:lstStyle>
            <a:lvl1pPr marL="0" indent="0" algn="l">
              <a:buNone/>
              <a:defRPr sz="28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descr="Logo&#10;&#10;Description automatically generated">
            <a:extLst>
              <a:ext uri="{FF2B5EF4-FFF2-40B4-BE49-F238E27FC236}">
                <a16:creationId xmlns:a16="http://schemas.microsoft.com/office/drawing/2014/main" id="{DA59D751-B3B7-0F40-86D4-55BAECEF3A3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748733" y="1665466"/>
            <a:ext cx="6571955" cy="1914439"/>
          </a:xfrm>
          <a:prstGeom prst="rect">
            <a:avLst/>
          </a:prstGeom>
        </p:spPr>
      </p:pic>
    </p:spTree>
    <p:extLst>
      <p:ext uri="{BB962C8B-B14F-4D97-AF65-F5344CB8AC3E}">
        <p14:creationId xmlns:p14="http://schemas.microsoft.com/office/powerpoint/2010/main" val="1172494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Slide 3 (Full Image + Header)">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12192000" cy="6858000"/>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1" name="Title 1">
            <a:extLst>
              <a:ext uri="{FF2B5EF4-FFF2-40B4-BE49-F238E27FC236}">
                <a16:creationId xmlns:a16="http://schemas.microsoft.com/office/drawing/2014/main" id="{626BC2E5-D127-554F-B608-1D2F1D194914}"/>
              </a:ext>
            </a:extLst>
          </p:cNvPr>
          <p:cNvSpPr>
            <a:spLocks noGrp="1"/>
          </p:cNvSpPr>
          <p:nvPr>
            <p:ph type="title"/>
          </p:nvPr>
        </p:nvSpPr>
        <p:spPr>
          <a:xfrm>
            <a:off x="831850" y="3857634"/>
            <a:ext cx="9724390" cy="756903"/>
          </a:xfrm>
          <a:prstGeom prst="rect">
            <a:avLst/>
          </a:prstGeom>
        </p:spPr>
        <p:txBody>
          <a:bodyPr anchor="t"/>
          <a:lstStyle>
            <a:lvl1pPr>
              <a:defRPr sz="4000" b="0" i="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2" name="Text Placeholder 2">
            <a:extLst>
              <a:ext uri="{FF2B5EF4-FFF2-40B4-BE49-F238E27FC236}">
                <a16:creationId xmlns:a16="http://schemas.microsoft.com/office/drawing/2014/main" id="{4EDDDE11-8B0C-EC48-8954-D955CFA5C911}"/>
              </a:ext>
            </a:extLst>
          </p:cNvPr>
          <p:cNvSpPr>
            <a:spLocks noGrp="1"/>
          </p:cNvSpPr>
          <p:nvPr>
            <p:ph type="body" idx="1"/>
          </p:nvPr>
        </p:nvSpPr>
        <p:spPr>
          <a:xfrm>
            <a:off x="831850" y="4619830"/>
            <a:ext cx="6879276" cy="643291"/>
          </a:xfrm>
          <a:prstGeom prst="rect">
            <a:avLst/>
          </a:prstGeom>
        </p:spPr>
        <p:txBody>
          <a:bodyPr/>
          <a:lstStyle>
            <a:lvl1pPr marL="0" indent="0">
              <a:buNone/>
              <a:defRPr sz="2400" b="0" i="0">
                <a:solidFill>
                  <a:srgbClr val="FF4A00"/>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4" name="Oval 13">
            <a:extLst>
              <a:ext uri="{FF2B5EF4-FFF2-40B4-BE49-F238E27FC236}">
                <a16:creationId xmlns:a16="http://schemas.microsoft.com/office/drawing/2014/main" id="{9A1CE03B-2FA9-A44B-BDCB-AE7EB47BB0E8}"/>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a:extLst>
              <a:ext uri="{FF2B5EF4-FFF2-40B4-BE49-F238E27FC236}">
                <a16:creationId xmlns:a16="http://schemas.microsoft.com/office/drawing/2014/main" id="{D9C01B88-E7D9-5443-A833-03C337410468}"/>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440444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vider Slide 4 (Half Image + Header)">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F842B67-50ED-DB4C-9647-FB279CA90D3C}"/>
              </a:ext>
            </a:extLst>
          </p:cNvPr>
          <p:cNvGrpSpPr/>
          <p:nvPr userDrawn="1"/>
        </p:nvGrpSpPr>
        <p:grpSpPr>
          <a:xfrm>
            <a:off x="0" y="-9657"/>
            <a:ext cx="12192000" cy="6867657"/>
            <a:chOff x="0" y="-9657"/>
            <a:chExt cx="12192000" cy="6867657"/>
          </a:xfrm>
        </p:grpSpPr>
        <p:pic>
          <p:nvPicPr>
            <p:cNvPr id="15" name="Picture 14">
              <a:extLst>
                <a:ext uri="{FF2B5EF4-FFF2-40B4-BE49-F238E27FC236}">
                  <a16:creationId xmlns:a16="http://schemas.microsoft.com/office/drawing/2014/main" id="{2182C685-FEBF-1647-AD54-566CE3AA7B3C}"/>
                </a:ext>
              </a:extLst>
            </p:cNvPr>
            <p:cNvPicPr>
              <a:picLocks noChangeAspect="1"/>
            </p:cNvPicPr>
            <p:nvPr userDrawn="1"/>
          </p:nvPicPr>
          <p:blipFill rotWithShape="1">
            <a:blip r:embed="rId2" cstate="email">
              <a:alphaModFix amt="5000"/>
              <a:extLst>
                <a:ext uri="{28A0092B-C50C-407E-A947-70E740481C1C}">
                  <a14:useLocalDpi xmlns:a14="http://schemas.microsoft.com/office/drawing/2010/main"/>
                </a:ext>
              </a:extLst>
            </a:blip>
            <a:srcRect/>
            <a:stretch/>
          </p:blipFill>
          <p:spPr>
            <a:xfrm>
              <a:off x="0" y="3429000"/>
              <a:ext cx="6096000" cy="3429000"/>
            </a:xfrm>
            <a:prstGeom prst="rect">
              <a:avLst/>
            </a:prstGeom>
          </p:spPr>
        </p:pic>
        <p:pic>
          <p:nvPicPr>
            <p:cNvPr id="16" name="Picture 15">
              <a:extLst>
                <a:ext uri="{FF2B5EF4-FFF2-40B4-BE49-F238E27FC236}">
                  <a16:creationId xmlns:a16="http://schemas.microsoft.com/office/drawing/2014/main" id="{6C1ECD93-9D32-8C45-8FE8-4E7A4AEEAB86}"/>
                </a:ext>
              </a:extLst>
            </p:cNvPr>
            <p:cNvPicPr>
              <a:picLocks noChangeAspect="1"/>
            </p:cNvPicPr>
            <p:nvPr userDrawn="1"/>
          </p:nvPicPr>
          <p:blipFill rotWithShape="1">
            <a:blip r:embed="rId3" cstate="email">
              <a:alphaModFix amt="5000"/>
              <a:extLst>
                <a:ext uri="{28A0092B-C50C-407E-A947-70E740481C1C}">
                  <a14:useLocalDpi xmlns:a14="http://schemas.microsoft.com/office/drawing/2010/main"/>
                </a:ext>
              </a:extLst>
            </a:blip>
            <a:srcRect/>
            <a:stretch/>
          </p:blipFill>
          <p:spPr>
            <a:xfrm>
              <a:off x="6244856" y="3419342"/>
              <a:ext cx="5947144" cy="3429000"/>
            </a:xfrm>
            <a:prstGeom prst="rect">
              <a:avLst/>
            </a:prstGeom>
          </p:spPr>
        </p:pic>
        <p:pic>
          <p:nvPicPr>
            <p:cNvPr id="17" name="Picture 16">
              <a:extLst>
                <a:ext uri="{FF2B5EF4-FFF2-40B4-BE49-F238E27FC236}">
                  <a16:creationId xmlns:a16="http://schemas.microsoft.com/office/drawing/2014/main" id="{45B6E2C7-BC34-C54A-AA36-EC2DA7D6C0BE}"/>
                </a:ext>
              </a:extLst>
            </p:cNvPr>
            <p:cNvPicPr>
              <a:picLocks noChangeAspect="1"/>
            </p:cNvPicPr>
            <p:nvPr userDrawn="1"/>
          </p:nvPicPr>
          <p:blipFill rotWithShape="1">
            <a:blip r:embed="rId4" cstate="email">
              <a:alphaModFix amt="5000"/>
              <a:extLst>
                <a:ext uri="{28A0092B-C50C-407E-A947-70E740481C1C}">
                  <a14:useLocalDpi xmlns:a14="http://schemas.microsoft.com/office/drawing/2010/main"/>
                </a:ext>
              </a:extLst>
            </a:blip>
            <a:srcRect/>
            <a:stretch/>
          </p:blipFill>
          <p:spPr>
            <a:xfrm>
              <a:off x="0" y="0"/>
              <a:ext cx="6096000" cy="3338623"/>
            </a:xfrm>
            <a:prstGeom prst="rect">
              <a:avLst/>
            </a:prstGeom>
          </p:spPr>
        </p:pic>
        <p:pic>
          <p:nvPicPr>
            <p:cNvPr id="18" name="Picture 17">
              <a:extLst>
                <a:ext uri="{FF2B5EF4-FFF2-40B4-BE49-F238E27FC236}">
                  <a16:creationId xmlns:a16="http://schemas.microsoft.com/office/drawing/2014/main" id="{6777A11A-7F56-3549-A15B-87AC6999EA81}"/>
                </a:ext>
              </a:extLst>
            </p:cNvPr>
            <p:cNvPicPr>
              <a:picLocks noChangeAspect="1"/>
            </p:cNvPicPr>
            <p:nvPr userDrawn="1"/>
          </p:nvPicPr>
          <p:blipFill rotWithShape="1">
            <a:blip r:embed="rId5" cstate="email">
              <a:alphaModFix amt="5000"/>
              <a:extLst>
                <a:ext uri="{28A0092B-C50C-407E-A947-70E740481C1C}">
                  <a14:useLocalDpi xmlns:a14="http://schemas.microsoft.com/office/drawing/2010/main"/>
                </a:ext>
              </a:extLst>
            </a:blip>
            <a:srcRect/>
            <a:stretch/>
          </p:blipFill>
          <p:spPr>
            <a:xfrm>
              <a:off x="6244856" y="-9657"/>
              <a:ext cx="5947144" cy="3429000"/>
            </a:xfrm>
            <a:prstGeom prst="rect">
              <a:avLst/>
            </a:prstGeom>
          </p:spPr>
        </p:pic>
      </p:grpSp>
      <p:sp>
        <p:nvSpPr>
          <p:cNvPr id="7" name="Picture Placeholder 6">
            <a:extLst>
              <a:ext uri="{FF2B5EF4-FFF2-40B4-BE49-F238E27FC236}">
                <a16:creationId xmlns:a16="http://schemas.microsoft.com/office/drawing/2014/main" id="{3AD68172-726C-9D4D-AFB6-B6D5081E2D13}"/>
              </a:ext>
            </a:extLst>
          </p:cNvPr>
          <p:cNvSpPr>
            <a:spLocks noGrp="1"/>
          </p:cNvSpPr>
          <p:nvPr>
            <p:ph type="pic" sz="quarter" idx="13"/>
          </p:nvPr>
        </p:nvSpPr>
        <p:spPr>
          <a:xfrm>
            <a:off x="0" y="0"/>
            <a:ext cx="12192000" cy="3722914"/>
          </a:xfrm>
          <a:prstGeom prst="rect">
            <a:avLst/>
          </a:prstGeom>
        </p:spPr>
        <p:txBody>
          <a:bodyPr/>
          <a:lstStyle/>
          <a:p>
            <a:endParaRPr lang="en-US" dirty="0"/>
          </a:p>
        </p:txBody>
      </p:sp>
      <p:pic>
        <p:nvPicPr>
          <p:cNvPr id="8" name="Picture 7">
            <a:extLst>
              <a:ext uri="{FF2B5EF4-FFF2-40B4-BE49-F238E27FC236}">
                <a16:creationId xmlns:a16="http://schemas.microsoft.com/office/drawing/2014/main" id="{88C3531A-447B-CC40-A5CB-EBEA7C81359E}"/>
              </a:ext>
            </a:extLst>
          </p:cNvPr>
          <p:cNvPicPr>
            <a:picLocks noChangeAspect="1"/>
          </p:cNvPicPr>
          <p:nvPr userDrawn="1"/>
        </p:nvPicPr>
        <p:blipFill>
          <a:blip r:embed="rId6"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9" name="Title 1">
            <a:extLst>
              <a:ext uri="{FF2B5EF4-FFF2-40B4-BE49-F238E27FC236}">
                <a16:creationId xmlns:a16="http://schemas.microsoft.com/office/drawing/2014/main" id="{E0E7B2FD-F6A6-CC45-9651-D95241234DE0}"/>
              </a:ext>
            </a:extLst>
          </p:cNvPr>
          <p:cNvSpPr>
            <a:spLocks noGrp="1"/>
          </p:cNvSpPr>
          <p:nvPr>
            <p:ph type="title"/>
          </p:nvPr>
        </p:nvSpPr>
        <p:spPr>
          <a:xfrm>
            <a:off x="831850" y="4484957"/>
            <a:ext cx="9724390" cy="756903"/>
          </a:xfrm>
          <a:prstGeom prst="rect">
            <a:avLst/>
          </a:prstGeom>
        </p:spPr>
        <p:txBody>
          <a:bodyPr anchor="t"/>
          <a:lstStyle>
            <a:lvl1pPr>
              <a:defRPr sz="4000" b="0" i="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2">
            <a:extLst>
              <a:ext uri="{FF2B5EF4-FFF2-40B4-BE49-F238E27FC236}">
                <a16:creationId xmlns:a16="http://schemas.microsoft.com/office/drawing/2014/main" id="{9DA20464-4FF8-3A44-84FF-8815ED5273DF}"/>
              </a:ext>
            </a:extLst>
          </p:cNvPr>
          <p:cNvSpPr>
            <a:spLocks noGrp="1"/>
          </p:cNvSpPr>
          <p:nvPr>
            <p:ph type="body" idx="1"/>
          </p:nvPr>
        </p:nvSpPr>
        <p:spPr>
          <a:xfrm>
            <a:off x="831850" y="5247153"/>
            <a:ext cx="6879276" cy="643291"/>
          </a:xfrm>
          <a:prstGeom prst="rect">
            <a:avLst/>
          </a:prstGeom>
        </p:spPr>
        <p:txBody>
          <a:bodyPr/>
          <a:lstStyle>
            <a:lvl1pPr marL="0" indent="0">
              <a:buNone/>
              <a:defRPr sz="2400" b="0" i="0">
                <a:solidFill>
                  <a:srgbClr val="FF4A00"/>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21" name="Oval 20">
            <a:extLst>
              <a:ext uri="{FF2B5EF4-FFF2-40B4-BE49-F238E27FC236}">
                <a16:creationId xmlns:a16="http://schemas.microsoft.com/office/drawing/2014/main" id="{6D09D017-7F9B-7F40-902B-E9C60337FE5E}"/>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5">
            <a:extLst>
              <a:ext uri="{FF2B5EF4-FFF2-40B4-BE49-F238E27FC236}">
                <a16:creationId xmlns:a16="http://schemas.microsoft.com/office/drawing/2014/main" id="{CB9A959E-3FE5-6245-B1FE-C8564C1C0B91}"/>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75243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Two Column">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B4D929C9-3D7C-5E47-AD44-FFB78D77B156}"/>
              </a:ext>
            </a:extLst>
          </p:cNvPr>
          <p:cNvPicPr>
            <a:picLocks noChangeAspect="1"/>
          </p:cNvPicPr>
          <p:nvPr userDrawn="1"/>
        </p:nvPicPr>
        <p:blipFill rotWithShape="1">
          <a:blip r:embed="rId2" cstate="email">
            <a:alphaModFix amt="10000"/>
            <a:extLst>
              <a:ext uri="{28A0092B-C50C-407E-A947-70E740481C1C}">
                <a14:useLocalDpi xmlns:a14="http://schemas.microsoft.com/office/drawing/2010/main"/>
              </a:ext>
            </a:extLst>
          </a:blip>
          <a:srcRect/>
          <a:stretch/>
        </p:blipFill>
        <p:spPr>
          <a:xfrm>
            <a:off x="0" y="1730857"/>
            <a:ext cx="5135528" cy="5127143"/>
          </a:xfrm>
          <a:prstGeom prst="rect">
            <a:avLst/>
          </a:prstGeom>
        </p:spPr>
      </p:pic>
      <p:sp>
        <p:nvSpPr>
          <p:cNvPr id="2" name="Title 1">
            <a:extLst>
              <a:ext uri="{FF2B5EF4-FFF2-40B4-BE49-F238E27FC236}">
                <a16:creationId xmlns:a16="http://schemas.microsoft.com/office/drawing/2014/main" id="{54E4CAC7-BF03-504E-89DC-A7FFB96C3972}"/>
              </a:ext>
            </a:extLst>
          </p:cNvPr>
          <p:cNvSpPr>
            <a:spLocks noGrp="1"/>
          </p:cNvSpPr>
          <p:nvPr>
            <p:ph type="title"/>
          </p:nvPr>
        </p:nvSpPr>
        <p:spPr>
          <a:xfrm>
            <a:off x="747392" y="382332"/>
            <a:ext cx="10697214" cy="531854"/>
          </a:xfrm>
          <a:prstGeom prst="rect">
            <a:avLst/>
          </a:prstGeom>
        </p:spPr>
        <p:txBody>
          <a:bodyPr/>
          <a:lstStyle>
            <a:lvl1pPr>
              <a:defRPr sz="3800">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67D9D711-DE73-3744-88A9-8DBD6E01B676}"/>
              </a:ext>
            </a:extLst>
          </p:cNvPr>
          <p:cNvSpPr>
            <a:spLocks noGrp="1"/>
          </p:cNvSpPr>
          <p:nvPr>
            <p:ph type="body" idx="1"/>
          </p:nvPr>
        </p:nvSpPr>
        <p:spPr>
          <a:xfrm>
            <a:off x="747392" y="1530336"/>
            <a:ext cx="5174927" cy="571841"/>
          </a:xfrm>
          <a:prstGeom prst="rect">
            <a:avLst/>
          </a:prstGeom>
        </p:spPr>
        <p:txBody>
          <a:bodyPr anchor="t">
            <a:normAutofit/>
          </a:bodyPr>
          <a:lstStyle>
            <a:lvl1pPr marL="0" indent="0">
              <a:buNone/>
              <a:defRPr sz="2400" b="0" i="0">
                <a:solidFill>
                  <a:srgbClr val="FF4A00"/>
                </a:solidFill>
                <a:latin typeface="Arial" panose="020B0604020202020204" pitchFamily="34" charset="0"/>
                <a:ea typeface="Roboto Slab" pitchFamily="2"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B302811-0929-C945-AB7E-0FAD806644AB}"/>
              </a:ext>
            </a:extLst>
          </p:cNvPr>
          <p:cNvSpPr>
            <a:spLocks noGrp="1"/>
          </p:cNvSpPr>
          <p:nvPr>
            <p:ph sz="half" idx="2"/>
          </p:nvPr>
        </p:nvSpPr>
        <p:spPr>
          <a:xfrm>
            <a:off x="747394" y="2143876"/>
            <a:ext cx="5174926" cy="3684588"/>
          </a:xfrm>
          <a:prstGeom prst="rect">
            <a:avLst/>
          </a:prstGeom>
        </p:spPr>
        <p:txBody>
          <a:bodyPr/>
          <a:lstStyle>
            <a:lvl1pPr marL="0" indent="0">
              <a:lnSpc>
                <a:spcPts val="2400"/>
              </a:lnSpc>
              <a:buNone/>
              <a:defRPr sz="2000" b="0" i="0">
                <a:solidFill>
                  <a:srgbClr val="022077"/>
                </a:solidFill>
                <a:latin typeface="Arial" panose="020B0604020202020204" pitchFamily="34" charset="0"/>
                <a:cs typeface="Arial" panose="020B0604020202020204" pitchFamily="34" charset="0"/>
              </a:defRPr>
            </a:lvl1pPr>
            <a:lvl2pPr marL="457200" indent="0">
              <a:lnSpc>
                <a:spcPts val="2400"/>
              </a:lnSpc>
              <a:buNone/>
              <a:defRPr sz="1800" b="0" i="0">
                <a:solidFill>
                  <a:srgbClr val="022077"/>
                </a:solidFill>
                <a:latin typeface="Arial" panose="020B0604020202020204" pitchFamily="34" charset="0"/>
                <a:cs typeface="Arial" panose="020B0604020202020204" pitchFamily="34" charset="0"/>
              </a:defRPr>
            </a:lvl2pPr>
            <a:lvl3pPr>
              <a:lnSpc>
                <a:spcPts val="2400"/>
              </a:lnSpc>
              <a:defRPr b="0" i="0">
                <a:solidFill>
                  <a:srgbClr val="022077"/>
                </a:solidFill>
                <a:latin typeface="Arial" panose="020B0604020202020204" pitchFamily="34" charset="0"/>
                <a:cs typeface="Arial" panose="020B0604020202020204" pitchFamily="34" charset="0"/>
              </a:defRPr>
            </a:lvl3pPr>
            <a:lvl4pPr>
              <a:lnSpc>
                <a:spcPts val="2400"/>
              </a:lnSpc>
              <a:defRPr b="0" i="0">
                <a:solidFill>
                  <a:srgbClr val="022077"/>
                </a:solidFill>
                <a:latin typeface="Arial" panose="020B0604020202020204" pitchFamily="34" charset="0"/>
                <a:cs typeface="Arial" panose="020B0604020202020204" pitchFamily="34" charset="0"/>
              </a:defRPr>
            </a:lvl4pPr>
            <a:lvl5pPr>
              <a:lnSpc>
                <a:spcPts val="2400"/>
              </a:lnSpc>
              <a:defRPr b="0" i="0">
                <a:solidFill>
                  <a:srgbClr val="022077"/>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AD37A9-C8C7-8C49-ABE8-90AFB2695E12}"/>
              </a:ext>
            </a:extLst>
          </p:cNvPr>
          <p:cNvSpPr>
            <a:spLocks noGrp="1"/>
          </p:cNvSpPr>
          <p:nvPr>
            <p:ph type="body" sz="quarter" idx="3"/>
          </p:nvPr>
        </p:nvSpPr>
        <p:spPr>
          <a:xfrm>
            <a:off x="6095999" y="1530336"/>
            <a:ext cx="5348607" cy="571841"/>
          </a:xfrm>
          <a:prstGeom prst="rect">
            <a:avLst/>
          </a:prstGeom>
        </p:spPr>
        <p:txBody>
          <a:bodyPr anchor="t">
            <a:normAutofit/>
          </a:bodyPr>
          <a:lstStyle>
            <a:lvl1pPr marL="0" indent="0">
              <a:buNone/>
              <a:defRPr sz="2400" b="0" i="0">
                <a:solidFill>
                  <a:srgbClr val="FF4A00"/>
                </a:solidFill>
                <a:latin typeface="Arial" panose="020B0604020202020204" pitchFamily="34" charset="0"/>
                <a:ea typeface="Roboto Slab" pitchFamily="2"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CB99638-1551-1E4F-B6BC-F89C75329323}"/>
              </a:ext>
            </a:extLst>
          </p:cNvPr>
          <p:cNvSpPr>
            <a:spLocks noGrp="1"/>
          </p:cNvSpPr>
          <p:nvPr>
            <p:ph sz="quarter" idx="4"/>
          </p:nvPr>
        </p:nvSpPr>
        <p:spPr>
          <a:xfrm>
            <a:off x="6095999" y="2143876"/>
            <a:ext cx="5348608" cy="3684588"/>
          </a:xfrm>
          <a:prstGeom prst="rect">
            <a:avLst/>
          </a:prstGeom>
        </p:spPr>
        <p:txBody>
          <a:bodyPr/>
          <a:lstStyle>
            <a:lvl1pPr marL="0" indent="0">
              <a:lnSpc>
                <a:spcPts val="2400"/>
              </a:lnSpc>
              <a:buNone/>
              <a:defRPr sz="2000" b="0" i="0">
                <a:solidFill>
                  <a:srgbClr val="022077"/>
                </a:solidFill>
                <a:latin typeface="Arial" panose="020B0604020202020204" pitchFamily="34" charset="0"/>
                <a:cs typeface="Arial" panose="020B0604020202020204" pitchFamily="34" charset="0"/>
              </a:defRPr>
            </a:lvl1pPr>
            <a:lvl2pPr marL="457200" indent="0">
              <a:lnSpc>
                <a:spcPts val="2400"/>
              </a:lnSpc>
              <a:buNone/>
              <a:defRPr sz="1800" b="0" i="0">
                <a:solidFill>
                  <a:srgbClr val="022077"/>
                </a:solidFill>
                <a:latin typeface="Arial" panose="020B0604020202020204" pitchFamily="34" charset="0"/>
                <a:cs typeface="Arial" panose="020B0604020202020204" pitchFamily="34" charset="0"/>
              </a:defRPr>
            </a:lvl2pPr>
            <a:lvl3pPr>
              <a:lnSpc>
                <a:spcPts val="2400"/>
              </a:lnSpc>
              <a:defRPr b="0" i="0">
                <a:solidFill>
                  <a:srgbClr val="022077"/>
                </a:solidFill>
                <a:latin typeface="Arial" panose="020B0604020202020204" pitchFamily="34" charset="0"/>
                <a:cs typeface="Arial" panose="020B0604020202020204" pitchFamily="34" charset="0"/>
              </a:defRPr>
            </a:lvl3pPr>
            <a:lvl4pPr>
              <a:lnSpc>
                <a:spcPts val="2400"/>
              </a:lnSpc>
              <a:defRPr b="0" i="0">
                <a:solidFill>
                  <a:srgbClr val="022077"/>
                </a:solidFill>
                <a:latin typeface="Arial" panose="020B0604020202020204" pitchFamily="34" charset="0"/>
                <a:cs typeface="Arial" panose="020B0604020202020204" pitchFamily="34" charset="0"/>
              </a:defRPr>
            </a:lvl4pPr>
            <a:lvl5pPr>
              <a:lnSpc>
                <a:spcPts val="2400"/>
              </a:lnSpc>
              <a:defRPr b="0" i="0">
                <a:solidFill>
                  <a:srgbClr val="022077"/>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6" name="Picture 15" descr="Text, logo&#10;&#10;Description automatically generated">
            <a:extLst>
              <a:ext uri="{FF2B5EF4-FFF2-40B4-BE49-F238E27FC236}">
                <a16:creationId xmlns:a16="http://schemas.microsoft.com/office/drawing/2014/main" id="{3E164582-C5D2-A442-97E3-F25DCFA45C57}"/>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2" name="Oval 11">
            <a:extLst>
              <a:ext uri="{FF2B5EF4-FFF2-40B4-BE49-F238E27FC236}">
                <a16:creationId xmlns:a16="http://schemas.microsoft.com/office/drawing/2014/main" id="{60AA2AF9-D797-6C4D-8142-2A5B3523C75B}"/>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3" name="Slide Number Placeholder 5">
            <a:extLst>
              <a:ext uri="{FF2B5EF4-FFF2-40B4-BE49-F238E27FC236}">
                <a16:creationId xmlns:a16="http://schemas.microsoft.com/office/drawing/2014/main" id="{A3A8314D-FEF3-1847-A1C7-4BF6CBB70B93}"/>
              </a:ext>
            </a:extLst>
          </p:cNvPr>
          <p:cNvSpPr>
            <a:spLocks noGrp="1"/>
          </p:cNvSpPr>
          <p:nvPr>
            <p:ph type="sldNum" sz="quarter" idx="12"/>
          </p:nvPr>
        </p:nvSpPr>
        <p:spPr>
          <a:xfrm>
            <a:off x="11444606" y="6376399"/>
            <a:ext cx="492125" cy="274324"/>
          </a:xfrm>
        </p:spPr>
        <p:txBody>
          <a:bodyPr/>
          <a:lstStyle>
            <a:lvl1pPr>
              <a:defRPr>
                <a:solidFill>
                  <a:schemeClr val="bg1"/>
                </a:solidFill>
                <a:latin typeface="Roboto" panose="02000000000000000000" pitchFamily="2" charset="0"/>
                <a:ea typeface="Roboto" panose="02000000000000000000" pitchFamily="2"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4179119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Two Column DARK">
    <p:spTree>
      <p:nvGrpSpPr>
        <p:cNvPr id="1" name=""/>
        <p:cNvGrpSpPr/>
        <p:nvPr/>
      </p:nvGrpSpPr>
      <p:grpSpPr>
        <a:xfrm>
          <a:off x="0" y="0"/>
          <a:ext cx="0" cy="0"/>
          <a:chOff x="0" y="0"/>
          <a:chExt cx="0" cy="0"/>
        </a:xfrm>
      </p:grpSpPr>
      <p:pic>
        <p:nvPicPr>
          <p:cNvPr id="16" name="Picture 15" descr="Shape&#10;&#10;Description automatically generated with medium confidence">
            <a:extLst>
              <a:ext uri="{FF2B5EF4-FFF2-40B4-BE49-F238E27FC236}">
                <a16:creationId xmlns:a16="http://schemas.microsoft.com/office/drawing/2014/main" id="{BEBC3B94-EA80-AB47-A2CD-3AABE62F183C}"/>
              </a:ext>
            </a:extLst>
          </p:cNvPr>
          <p:cNvPicPr>
            <a:picLocks noChangeAspect="1"/>
          </p:cNvPicPr>
          <p:nvPr userDrawn="1"/>
        </p:nvPicPr>
        <p:blipFill rotWithShape="1">
          <a:blip r:embed="rId2" cstate="email">
            <a:alphaModFix amt="5000"/>
            <a:lum bright="70000" contrast="-70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4" name="Picture 13">
            <a:extLst>
              <a:ext uri="{FF2B5EF4-FFF2-40B4-BE49-F238E27FC236}">
                <a16:creationId xmlns:a16="http://schemas.microsoft.com/office/drawing/2014/main" id="{6D67A07F-9E0F-D848-8B6F-28004847872E}"/>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sp>
        <p:nvSpPr>
          <p:cNvPr id="12" name="Title 1">
            <a:extLst>
              <a:ext uri="{FF2B5EF4-FFF2-40B4-BE49-F238E27FC236}">
                <a16:creationId xmlns:a16="http://schemas.microsoft.com/office/drawing/2014/main" id="{BE58CAE4-A02D-A34D-A0FD-4817143B57FC}"/>
              </a:ext>
            </a:extLst>
          </p:cNvPr>
          <p:cNvSpPr>
            <a:spLocks noGrp="1"/>
          </p:cNvSpPr>
          <p:nvPr>
            <p:ph type="title"/>
          </p:nvPr>
        </p:nvSpPr>
        <p:spPr>
          <a:xfrm>
            <a:off x="765545" y="382332"/>
            <a:ext cx="10679061" cy="531854"/>
          </a:xfrm>
          <a:prstGeom prst="rect">
            <a:avLst/>
          </a:prstGeom>
        </p:spPr>
        <p:txBody>
          <a:bodyPr/>
          <a:lstStyle>
            <a:lvl1pPr>
              <a:defRPr sz="3800" b="0" i="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Text Placeholder 2">
            <a:extLst>
              <a:ext uri="{FF2B5EF4-FFF2-40B4-BE49-F238E27FC236}">
                <a16:creationId xmlns:a16="http://schemas.microsoft.com/office/drawing/2014/main" id="{01A025B9-8A3F-9F40-92FE-D263443060DF}"/>
              </a:ext>
            </a:extLst>
          </p:cNvPr>
          <p:cNvSpPr>
            <a:spLocks noGrp="1"/>
          </p:cNvSpPr>
          <p:nvPr>
            <p:ph type="body" idx="1"/>
          </p:nvPr>
        </p:nvSpPr>
        <p:spPr>
          <a:xfrm>
            <a:off x="747394" y="1530336"/>
            <a:ext cx="5174925" cy="571841"/>
          </a:xfrm>
          <a:prstGeom prst="rect">
            <a:avLst/>
          </a:prstGeom>
        </p:spPr>
        <p:txBody>
          <a:bodyPr anchor="t">
            <a:normAutofit/>
          </a:bodyPr>
          <a:lstStyle>
            <a:lvl1pPr marL="0" indent="0">
              <a:buNone/>
              <a:defRPr sz="2400" b="0" i="0">
                <a:solidFill>
                  <a:srgbClr val="C5F400"/>
                </a:solidFill>
                <a:latin typeface="Arial" panose="020B0604020202020204" pitchFamily="34" charset="0"/>
                <a:ea typeface="Roboto Slab" pitchFamily="2"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5" name="Content Placeholder 3">
            <a:extLst>
              <a:ext uri="{FF2B5EF4-FFF2-40B4-BE49-F238E27FC236}">
                <a16:creationId xmlns:a16="http://schemas.microsoft.com/office/drawing/2014/main" id="{3BFC4F9C-2D1F-734B-836F-256F00A77986}"/>
              </a:ext>
            </a:extLst>
          </p:cNvPr>
          <p:cNvSpPr>
            <a:spLocks noGrp="1"/>
          </p:cNvSpPr>
          <p:nvPr>
            <p:ph sz="half" idx="2"/>
          </p:nvPr>
        </p:nvSpPr>
        <p:spPr>
          <a:xfrm>
            <a:off x="747394" y="2143876"/>
            <a:ext cx="5174926" cy="3684588"/>
          </a:xfrm>
          <a:prstGeom prst="rect">
            <a:avLst/>
          </a:prstGeom>
        </p:spPr>
        <p:txBody>
          <a:bodyPr/>
          <a:lstStyle>
            <a:lvl1pPr marL="0" indent="0">
              <a:lnSpc>
                <a:spcPts val="2400"/>
              </a:lnSpc>
              <a:buNone/>
              <a:defRPr sz="2000" b="0" i="0">
                <a:solidFill>
                  <a:schemeClr val="bg1"/>
                </a:solidFill>
                <a:latin typeface="Arial" panose="020B0604020202020204" pitchFamily="34" charset="0"/>
                <a:cs typeface="Arial" panose="020B0604020202020204" pitchFamily="34" charset="0"/>
              </a:defRPr>
            </a:lvl1pPr>
            <a:lvl2pPr marL="457200" indent="0">
              <a:lnSpc>
                <a:spcPts val="2400"/>
              </a:lnSpc>
              <a:buNone/>
              <a:defRPr sz="1800" b="0" i="0">
                <a:solidFill>
                  <a:schemeClr val="bg1"/>
                </a:solidFill>
                <a:latin typeface="Arial" panose="020B0604020202020204" pitchFamily="34" charset="0"/>
                <a:cs typeface="Arial" panose="020B0604020202020204" pitchFamily="34" charset="0"/>
              </a:defRPr>
            </a:lvl2pPr>
            <a:lvl3pPr>
              <a:lnSpc>
                <a:spcPts val="2400"/>
              </a:lnSpc>
              <a:defRPr b="0" i="0">
                <a:solidFill>
                  <a:schemeClr val="bg1"/>
                </a:solidFill>
                <a:latin typeface="Arial" panose="020B0604020202020204" pitchFamily="34" charset="0"/>
                <a:cs typeface="Arial" panose="020B0604020202020204" pitchFamily="34" charset="0"/>
              </a:defRPr>
            </a:lvl3pPr>
            <a:lvl4pPr>
              <a:lnSpc>
                <a:spcPts val="2400"/>
              </a:lnSpc>
              <a:defRPr b="0" i="0">
                <a:solidFill>
                  <a:schemeClr val="bg1"/>
                </a:solidFill>
                <a:latin typeface="Arial" panose="020B0604020202020204" pitchFamily="34" charset="0"/>
                <a:cs typeface="Arial" panose="020B0604020202020204" pitchFamily="34" charset="0"/>
              </a:defRPr>
            </a:lvl4pPr>
            <a:lvl5pPr>
              <a:lnSpc>
                <a:spcPts val="2400"/>
              </a:lnSpc>
              <a:defRPr b="0" i="0">
                <a:solidFill>
                  <a:schemeClr val="bg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4">
            <a:extLst>
              <a:ext uri="{FF2B5EF4-FFF2-40B4-BE49-F238E27FC236}">
                <a16:creationId xmlns:a16="http://schemas.microsoft.com/office/drawing/2014/main" id="{24D883DE-D65D-F94D-B654-41443A19BDE7}"/>
              </a:ext>
            </a:extLst>
          </p:cNvPr>
          <p:cNvSpPr>
            <a:spLocks noGrp="1"/>
          </p:cNvSpPr>
          <p:nvPr>
            <p:ph type="body" sz="quarter" idx="3"/>
          </p:nvPr>
        </p:nvSpPr>
        <p:spPr>
          <a:xfrm>
            <a:off x="6095999" y="1530336"/>
            <a:ext cx="5348607" cy="571841"/>
          </a:xfrm>
          <a:prstGeom prst="rect">
            <a:avLst/>
          </a:prstGeom>
        </p:spPr>
        <p:txBody>
          <a:bodyPr anchor="t">
            <a:normAutofit/>
          </a:bodyPr>
          <a:lstStyle>
            <a:lvl1pPr marL="0" indent="0">
              <a:buNone/>
              <a:defRPr sz="2400" b="0" i="0">
                <a:solidFill>
                  <a:srgbClr val="C5F400"/>
                </a:solidFill>
                <a:latin typeface="Arial" panose="020B0604020202020204" pitchFamily="34" charset="0"/>
                <a:ea typeface="Roboto Slab" pitchFamily="2"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8" name="Content Placeholder 5">
            <a:extLst>
              <a:ext uri="{FF2B5EF4-FFF2-40B4-BE49-F238E27FC236}">
                <a16:creationId xmlns:a16="http://schemas.microsoft.com/office/drawing/2014/main" id="{5FBBAED3-460D-EB48-8097-B905B4865A1D}"/>
              </a:ext>
            </a:extLst>
          </p:cNvPr>
          <p:cNvSpPr>
            <a:spLocks noGrp="1"/>
          </p:cNvSpPr>
          <p:nvPr>
            <p:ph sz="quarter" idx="4"/>
          </p:nvPr>
        </p:nvSpPr>
        <p:spPr>
          <a:xfrm>
            <a:off x="6095999" y="2143876"/>
            <a:ext cx="5348608" cy="3684588"/>
          </a:xfrm>
          <a:prstGeom prst="rect">
            <a:avLst/>
          </a:prstGeom>
        </p:spPr>
        <p:txBody>
          <a:bodyPr/>
          <a:lstStyle>
            <a:lvl1pPr marL="0" indent="0">
              <a:lnSpc>
                <a:spcPts val="2400"/>
              </a:lnSpc>
              <a:buNone/>
              <a:defRPr sz="2000" b="0" i="0">
                <a:solidFill>
                  <a:schemeClr val="bg1"/>
                </a:solidFill>
                <a:latin typeface="Arial" panose="020B0604020202020204" pitchFamily="34" charset="0"/>
                <a:cs typeface="Arial" panose="020B0604020202020204" pitchFamily="34" charset="0"/>
              </a:defRPr>
            </a:lvl1pPr>
            <a:lvl2pPr marL="457200" indent="0">
              <a:lnSpc>
                <a:spcPts val="2400"/>
              </a:lnSpc>
              <a:buNone/>
              <a:defRPr sz="1800" b="0" i="0">
                <a:solidFill>
                  <a:schemeClr val="bg1"/>
                </a:solidFill>
                <a:latin typeface="Arial" panose="020B0604020202020204" pitchFamily="34" charset="0"/>
                <a:cs typeface="Arial" panose="020B0604020202020204" pitchFamily="34" charset="0"/>
              </a:defRPr>
            </a:lvl2pPr>
            <a:lvl3pPr>
              <a:lnSpc>
                <a:spcPts val="2400"/>
              </a:lnSpc>
              <a:defRPr b="0" i="0">
                <a:solidFill>
                  <a:schemeClr val="bg1"/>
                </a:solidFill>
                <a:latin typeface="Arial" panose="020B0604020202020204" pitchFamily="34" charset="0"/>
                <a:cs typeface="Arial" panose="020B0604020202020204" pitchFamily="34" charset="0"/>
              </a:defRPr>
            </a:lvl3pPr>
            <a:lvl4pPr>
              <a:lnSpc>
                <a:spcPts val="2400"/>
              </a:lnSpc>
              <a:defRPr b="0" i="0">
                <a:solidFill>
                  <a:schemeClr val="bg1"/>
                </a:solidFill>
                <a:latin typeface="Arial" panose="020B0604020202020204" pitchFamily="34" charset="0"/>
                <a:cs typeface="Arial" panose="020B0604020202020204" pitchFamily="34" charset="0"/>
              </a:defRPr>
            </a:lvl4pPr>
            <a:lvl5pPr>
              <a:lnSpc>
                <a:spcPts val="2400"/>
              </a:lnSpc>
              <a:defRPr b="0" i="0">
                <a:solidFill>
                  <a:schemeClr val="bg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Oval 18">
            <a:extLst>
              <a:ext uri="{FF2B5EF4-FFF2-40B4-BE49-F238E27FC236}">
                <a16:creationId xmlns:a16="http://schemas.microsoft.com/office/drawing/2014/main" id="{49152187-D46B-F24D-A1BF-4B40C2F3976B}"/>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lide Number Placeholder 5">
            <a:extLst>
              <a:ext uri="{FF2B5EF4-FFF2-40B4-BE49-F238E27FC236}">
                <a16:creationId xmlns:a16="http://schemas.microsoft.com/office/drawing/2014/main" id="{A0EAA128-386C-3D4D-AF7A-239BAC1EAFFF}"/>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8719077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ED3A902-08E6-4940-8AB6-BBBA10A4C2CE}"/>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7874000" y="6253211"/>
            <a:ext cx="3479800" cy="520700"/>
          </a:xfrm>
          <a:prstGeom prst="rect">
            <a:avLst/>
          </a:prstGeom>
        </p:spPr>
      </p:pic>
      <p:pic>
        <p:nvPicPr>
          <p:cNvPr id="11" name="Picture 10" descr="Shape&#10;&#10;Description automatically generated with medium confidence">
            <a:extLst>
              <a:ext uri="{FF2B5EF4-FFF2-40B4-BE49-F238E27FC236}">
                <a16:creationId xmlns:a16="http://schemas.microsoft.com/office/drawing/2014/main" id="{9ED4791B-E88B-EC40-A89A-A7B2AFE41FD4}"/>
              </a:ext>
            </a:extLst>
          </p:cNvPr>
          <p:cNvPicPr>
            <a:picLocks noChangeAspect="1"/>
          </p:cNvPicPr>
          <p:nvPr userDrawn="1"/>
        </p:nvPicPr>
        <p:blipFill rotWithShape="1">
          <a:blip r:embed="rId3" cstate="email">
            <a:alphaModFix amt="5000"/>
            <a:lum bright="70000" contrast="-70000"/>
            <a:extLst>
              <a:ext uri="{BEBA8EAE-BF5A-486C-A8C5-ECC9F3942E4B}">
                <a14:imgProps xmlns:a14="http://schemas.microsoft.com/office/drawing/2010/main">
                  <a14:imgLayer r:embed="rId4">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sp>
        <p:nvSpPr>
          <p:cNvPr id="8" name="Title 1">
            <a:extLst>
              <a:ext uri="{FF2B5EF4-FFF2-40B4-BE49-F238E27FC236}">
                <a16:creationId xmlns:a16="http://schemas.microsoft.com/office/drawing/2014/main" id="{39D101DC-63B4-3F48-BE78-C27B22BFECDC}"/>
              </a:ext>
            </a:extLst>
          </p:cNvPr>
          <p:cNvSpPr>
            <a:spLocks noGrp="1"/>
          </p:cNvSpPr>
          <p:nvPr>
            <p:ph type="title"/>
          </p:nvPr>
        </p:nvSpPr>
        <p:spPr>
          <a:xfrm>
            <a:off x="585488" y="5394326"/>
            <a:ext cx="6687879" cy="762310"/>
          </a:xfrm>
          <a:prstGeom prst="rect">
            <a:avLst/>
          </a:prstGeom>
        </p:spPr>
        <p:txBody>
          <a:bodyPr/>
          <a:lstStyle>
            <a:lvl1pPr>
              <a:defRPr sz="3500" b="0" i="0">
                <a:solidFill>
                  <a:schemeClr val="bg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4" name="Oval 13">
            <a:extLst>
              <a:ext uri="{FF2B5EF4-FFF2-40B4-BE49-F238E27FC236}">
                <a16:creationId xmlns:a16="http://schemas.microsoft.com/office/drawing/2014/main" id="{A1C87B22-4130-EC46-926B-A150664A2C17}"/>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a:extLst>
              <a:ext uri="{FF2B5EF4-FFF2-40B4-BE49-F238E27FC236}">
                <a16:creationId xmlns:a16="http://schemas.microsoft.com/office/drawing/2014/main" id="{3158CD07-EEA8-E640-B1E1-32A847039177}"/>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3564650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 Slide 3">
    <p:spTree>
      <p:nvGrpSpPr>
        <p:cNvPr id="1" name=""/>
        <p:cNvGrpSpPr/>
        <p:nvPr/>
      </p:nvGrpSpPr>
      <p:grpSpPr>
        <a:xfrm>
          <a:off x="0" y="0"/>
          <a:ext cx="0" cy="0"/>
          <a:chOff x="0" y="0"/>
          <a:chExt cx="0" cy="0"/>
        </a:xfrm>
      </p:grpSpPr>
      <p:pic>
        <p:nvPicPr>
          <p:cNvPr id="10" name="Picture 9" descr="Shape&#10;&#10;Description automatically generated with medium confidence">
            <a:extLst>
              <a:ext uri="{FF2B5EF4-FFF2-40B4-BE49-F238E27FC236}">
                <a16:creationId xmlns:a16="http://schemas.microsoft.com/office/drawing/2014/main" id="{73C6CCDC-1D55-004A-9842-F6862B46E58E}"/>
              </a:ext>
            </a:extLst>
          </p:cNvPr>
          <p:cNvPicPr>
            <a:picLocks noChangeAspect="1"/>
          </p:cNvPicPr>
          <p:nvPr userDrawn="1"/>
        </p:nvPicPr>
        <p:blipFill rotWithShape="1">
          <a:blip r:embed="rId2" cstate="email">
            <a:alphaModFix amt="5000"/>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6657"/>
                    </a14:imgEffect>
                    <a14:imgEffect>
                      <a14:saturation sat="0"/>
                    </a14:imgEffect>
                  </a14:imgLayer>
                </a14:imgProps>
              </a:ext>
              <a:ext uri="{28A0092B-C50C-407E-A947-70E740481C1C}">
                <a14:useLocalDpi xmlns:a14="http://schemas.microsoft.com/office/drawing/2010/main"/>
              </a:ext>
            </a:extLst>
          </a:blip>
          <a:srcRect t="-2"/>
          <a:stretch/>
        </p:blipFill>
        <p:spPr>
          <a:xfrm rot="10800000">
            <a:off x="7273365" y="0"/>
            <a:ext cx="4918635" cy="5174005"/>
          </a:xfrm>
          <a:prstGeom prst="rect">
            <a:avLst/>
          </a:prstGeom>
          <a:noFill/>
        </p:spPr>
      </p:pic>
      <p:sp>
        <p:nvSpPr>
          <p:cNvPr id="11" name="Title 1">
            <a:extLst>
              <a:ext uri="{FF2B5EF4-FFF2-40B4-BE49-F238E27FC236}">
                <a16:creationId xmlns:a16="http://schemas.microsoft.com/office/drawing/2014/main" id="{5F9FC1DA-A0B8-614C-9382-C9860E32EF0C}"/>
              </a:ext>
            </a:extLst>
          </p:cNvPr>
          <p:cNvSpPr>
            <a:spLocks noGrp="1"/>
          </p:cNvSpPr>
          <p:nvPr>
            <p:ph type="ctrTitle"/>
          </p:nvPr>
        </p:nvSpPr>
        <p:spPr>
          <a:xfrm>
            <a:off x="3949256" y="4153249"/>
            <a:ext cx="7492672" cy="793920"/>
          </a:xfrm>
          <a:prstGeom prst="rect">
            <a:avLst/>
          </a:prstGeom>
        </p:spPr>
        <p:txBody>
          <a:bodyPr anchor="t">
            <a:normAutofit/>
          </a:bodyPr>
          <a:lstStyle>
            <a:lvl1pPr algn="l">
              <a:defRPr sz="4000" b="0" i="0">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2" name="Subtitle 2">
            <a:extLst>
              <a:ext uri="{FF2B5EF4-FFF2-40B4-BE49-F238E27FC236}">
                <a16:creationId xmlns:a16="http://schemas.microsoft.com/office/drawing/2014/main" id="{AF9CE36C-49E7-C74B-93A8-2C3A8E71D03B}"/>
              </a:ext>
            </a:extLst>
          </p:cNvPr>
          <p:cNvSpPr>
            <a:spLocks noGrp="1"/>
          </p:cNvSpPr>
          <p:nvPr>
            <p:ph type="subTitle" idx="1"/>
          </p:nvPr>
        </p:nvSpPr>
        <p:spPr>
          <a:xfrm>
            <a:off x="3949256" y="4979086"/>
            <a:ext cx="7987476" cy="672247"/>
          </a:xfrm>
          <a:prstGeom prst="rect">
            <a:avLst/>
          </a:prstGeom>
        </p:spPr>
        <p:txBody>
          <a:bodyPr>
            <a:normAutofit/>
          </a:bodyPr>
          <a:lstStyle>
            <a:lvl1pPr marL="0" indent="0" algn="l">
              <a:buNone/>
              <a:defRPr sz="28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descr="Logo&#10;&#10;Description automatically generated">
            <a:extLst>
              <a:ext uri="{FF2B5EF4-FFF2-40B4-BE49-F238E27FC236}">
                <a16:creationId xmlns:a16="http://schemas.microsoft.com/office/drawing/2014/main" id="{DA59D751-B3B7-0F40-86D4-55BAECEF3A3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748733" y="1867488"/>
            <a:ext cx="6571955" cy="1914439"/>
          </a:xfrm>
          <a:prstGeom prst="rect">
            <a:avLst/>
          </a:prstGeom>
        </p:spPr>
      </p:pic>
    </p:spTree>
    <p:extLst>
      <p:ext uri="{BB962C8B-B14F-4D97-AF65-F5344CB8AC3E}">
        <p14:creationId xmlns:p14="http://schemas.microsoft.com/office/powerpoint/2010/main" val="2788738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Blu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extLst>
              <a:ext uri="{28A0092B-C50C-407E-A947-70E740481C1C}">
                <a14:useLocalDpi xmlns:a14="http://schemas.microsoft.com/office/drawing/2010/main"/>
              </a:ext>
            </a:extLst>
          </a:blip>
          <a:srcRect/>
          <a:stretch/>
        </p:blipFill>
        <p:spPr>
          <a:xfrm>
            <a:off x="0" y="1730857"/>
            <a:ext cx="5135528" cy="5127143"/>
          </a:xfrm>
          <a:prstGeom prst="rect">
            <a:avLst/>
          </a:prstGeom>
        </p:spPr>
      </p:pic>
      <p:sp>
        <p:nvSpPr>
          <p:cNvPr id="9" name="Oval 8">
            <a:extLst>
              <a:ext uri="{FF2B5EF4-FFF2-40B4-BE49-F238E27FC236}">
                <a16:creationId xmlns:a16="http://schemas.microsoft.com/office/drawing/2014/main" id="{718CED8E-B2EC-5645-977B-B28048157369}"/>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4" name="Title 1">
            <a:extLst>
              <a:ext uri="{FF2B5EF4-FFF2-40B4-BE49-F238E27FC236}">
                <a16:creationId xmlns:a16="http://schemas.microsoft.com/office/drawing/2014/main" id="{5BAA5261-7A1A-2C44-B096-94A5837E4AB9}"/>
              </a:ext>
            </a:extLst>
          </p:cNvPr>
          <p:cNvSpPr>
            <a:spLocks noGrp="1"/>
          </p:cNvSpPr>
          <p:nvPr>
            <p:ph type="title"/>
          </p:nvPr>
        </p:nvSpPr>
        <p:spPr>
          <a:xfrm>
            <a:off x="765544" y="365126"/>
            <a:ext cx="10679062" cy="762310"/>
          </a:xfrm>
          <a:prstGeom prst="rect">
            <a:avLst/>
          </a:prstGeom>
        </p:spPr>
        <p:txBody>
          <a:bodyPr/>
          <a:lstStyle>
            <a:lvl1pPr>
              <a:defRPr sz="3800" b="0" i="0">
                <a:solidFill>
                  <a:schemeClr val="tx2"/>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5" name="Content Placeholder 2">
            <a:extLst>
              <a:ext uri="{FF2B5EF4-FFF2-40B4-BE49-F238E27FC236}">
                <a16:creationId xmlns:a16="http://schemas.microsoft.com/office/drawing/2014/main" id="{CCAF0111-DE26-914F-B19C-B5F0063DBD4B}"/>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72E79535-EB88-604E-B3C1-9A71B536E4A7}"/>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2580523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Blue + Im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extLst>
              <a:ext uri="{28A0092B-C50C-407E-A947-70E740481C1C}">
                <a14:useLocalDpi xmlns:a14="http://schemas.microsoft.com/office/drawing/2010/main"/>
              </a:ext>
            </a:extLst>
          </a:blip>
          <a:srcRect/>
          <a:stretch/>
        </p:blipFill>
        <p:spPr>
          <a:xfrm>
            <a:off x="0" y="1730857"/>
            <a:ext cx="5135528" cy="5127143"/>
          </a:xfrm>
          <a:prstGeom prst="rect">
            <a:avLst/>
          </a:prstGeom>
        </p:spPr>
      </p:pic>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4" name="Title 1">
            <a:extLst>
              <a:ext uri="{FF2B5EF4-FFF2-40B4-BE49-F238E27FC236}">
                <a16:creationId xmlns:a16="http://schemas.microsoft.com/office/drawing/2014/main" id="{5BAA5261-7A1A-2C44-B096-94A5837E4AB9}"/>
              </a:ext>
            </a:extLst>
          </p:cNvPr>
          <p:cNvSpPr>
            <a:spLocks noGrp="1"/>
          </p:cNvSpPr>
          <p:nvPr>
            <p:ph type="title"/>
          </p:nvPr>
        </p:nvSpPr>
        <p:spPr>
          <a:xfrm>
            <a:off x="765543" y="365126"/>
            <a:ext cx="6570921" cy="762310"/>
          </a:xfrm>
          <a:prstGeom prst="rect">
            <a:avLst/>
          </a:prstGeom>
        </p:spPr>
        <p:txBody>
          <a:bodyPr/>
          <a:lstStyle>
            <a:lvl1pPr>
              <a:defRPr sz="3800" b="0" i="0">
                <a:solidFill>
                  <a:schemeClr val="tx2"/>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0" name="Oval 9">
            <a:extLst>
              <a:ext uri="{FF2B5EF4-FFF2-40B4-BE49-F238E27FC236}">
                <a16:creationId xmlns:a16="http://schemas.microsoft.com/office/drawing/2014/main" id="{29AF6EDE-ED4D-DE4C-9C9F-B477778F6CF3}"/>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B826BF21-DAAF-1547-A0EC-6C578E992FAC}"/>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6" name="Content Placeholder 2">
            <a:extLst>
              <a:ext uri="{FF2B5EF4-FFF2-40B4-BE49-F238E27FC236}">
                <a16:creationId xmlns:a16="http://schemas.microsoft.com/office/drawing/2014/main" id="{670B7A42-804D-4247-8E02-4A0B0D9A0282}"/>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8845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Blue + Backgroun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extLst>
              <a:ext uri="{28A0092B-C50C-407E-A947-70E740481C1C}">
                <a14:useLocalDpi xmlns:a14="http://schemas.microsoft.com/office/drawing/2010/main"/>
              </a:ext>
            </a:extLst>
          </a:blip>
          <a:srcRect/>
          <a:stretch/>
        </p:blipFill>
        <p:spPr>
          <a:xfrm>
            <a:off x="0" y="1730857"/>
            <a:ext cx="5135528" cy="5127143"/>
          </a:xfrm>
          <a:prstGeom prst="rect">
            <a:avLst/>
          </a:prstGeom>
        </p:spPr>
      </p:pic>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4" name="Title 1">
            <a:extLst>
              <a:ext uri="{FF2B5EF4-FFF2-40B4-BE49-F238E27FC236}">
                <a16:creationId xmlns:a16="http://schemas.microsoft.com/office/drawing/2014/main" id="{5BAA5261-7A1A-2C44-B096-94A5837E4AB9}"/>
              </a:ext>
            </a:extLst>
          </p:cNvPr>
          <p:cNvSpPr>
            <a:spLocks noGrp="1"/>
          </p:cNvSpPr>
          <p:nvPr>
            <p:ph type="title"/>
          </p:nvPr>
        </p:nvSpPr>
        <p:spPr>
          <a:xfrm>
            <a:off x="765544" y="365126"/>
            <a:ext cx="6624084" cy="762310"/>
          </a:xfrm>
          <a:prstGeom prst="rect">
            <a:avLst/>
          </a:prstGeom>
        </p:spPr>
        <p:txBody>
          <a:bodyPr/>
          <a:lstStyle>
            <a:lvl1pPr>
              <a:defRPr sz="3800" b="0" i="0">
                <a:solidFill>
                  <a:schemeClr val="tx2"/>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10" name="Oval 9">
            <a:extLst>
              <a:ext uri="{FF2B5EF4-FFF2-40B4-BE49-F238E27FC236}">
                <a16:creationId xmlns:a16="http://schemas.microsoft.com/office/drawing/2014/main" id="{29AF6EDE-ED4D-DE4C-9C9F-B477778F6CF3}"/>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a:extLst>
              <a:ext uri="{FF2B5EF4-FFF2-40B4-BE49-F238E27FC236}">
                <a16:creationId xmlns:a16="http://schemas.microsoft.com/office/drawing/2014/main" id="{B826BF21-DAAF-1547-A0EC-6C578E992FAC}"/>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9" name="Content Placeholder 2">
            <a:extLst>
              <a:ext uri="{FF2B5EF4-FFF2-40B4-BE49-F238E27FC236}">
                <a16:creationId xmlns:a16="http://schemas.microsoft.com/office/drawing/2014/main" id="{681C3E73-869E-7941-91C9-411FBB562137}"/>
              </a:ext>
            </a:extLst>
          </p:cNvPr>
          <p:cNvSpPr>
            <a:spLocks noGrp="1"/>
          </p:cNvSpPr>
          <p:nvPr>
            <p:ph idx="1" hasCustomPrompt="1"/>
          </p:nvPr>
        </p:nvSpPr>
        <p:spPr>
          <a:xfrm>
            <a:off x="765544" y="1368735"/>
            <a:ext cx="561054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Oval 14">
            <a:extLst>
              <a:ext uri="{FF2B5EF4-FFF2-40B4-BE49-F238E27FC236}">
                <a16:creationId xmlns:a16="http://schemas.microsoft.com/office/drawing/2014/main" id="{7C151FBD-AC78-D141-A06C-DDA0547B14FF}"/>
              </a:ext>
            </a:extLst>
          </p:cNvPr>
          <p:cNvSpPr/>
          <p:nvPr userDrawn="1"/>
        </p:nvSpPr>
        <p:spPr>
          <a:xfrm>
            <a:off x="6687879" y="-722477"/>
            <a:ext cx="8803758" cy="88037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4957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Teal">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0" y="1730857"/>
            <a:ext cx="5135528" cy="5127143"/>
          </a:xfrm>
          <a:prstGeom prst="rect">
            <a:avLst/>
          </a:prstGeom>
        </p:spPr>
      </p:pic>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5" name="Title 1">
            <a:extLst>
              <a:ext uri="{FF2B5EF4-FFF2-40B4-BE49-F238E27FC236}">
                <a16:creationId xmlns:a16="http://schemas.microsoft.com/office/drawing/2014/main" id="{5224C225-D204-D844-B8C3-D5DF66D949AF}"/>
              </a:ext>
            </a:extLst>
          </p:cNvPr>
          <p:cNvSpPr>
            <a:spLocks noGrp="1"/>
          </p:cNvSpPr>
          <p:nvPr>
            <p:ph type="title"/>
          </p:nvPr>
        </p:nvSpPr>
        <p:spPr>
          <a:xfrm>
            <a:off x="765544" y="365126"/>
            <a:ext cx="10679062" cy="762310"/>
          </a:xfrm>
          <a:prstGeom prst="rect">
            <a:avLst/>
          </a:prstGeom>
        </p:spPr>
        <p:txBody>
          <a:bodyPr/>
          <a:lstStyle>
            <a:lvl1pPr>
              <a:defRPr sz="3800" b="0" i="0">
                <a:solidFill>
                  <a:schemeClr val="accent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8" name="Oval 7">
            <a:extLst>
              <a:ext uri="{FF2B5EF4-FFF2-40B4-BE49-F238E27FC236}">
                <a16:creationId xmlns:a16="http://schemas.microsoft.com/office/drawing/2014/main" id="{B0B16ABD-AE6B-D54D-946A-616A92E42B77}"/>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0" name="Slide Number Placeholder 5">
            <a:extLst>
              <a:ext uri="{FF2B5EF4-FFF2-40B4-BE49-F238E27FC236}">
                <a16:creationId xmlns:a16="http://schemas.microsoft.com/office/drawing/2014/main" id="{F5BA6D8C-A454-444E-B240-F2A5E6A7B914}"/>
              </a:ext>
            </a:extLst>
          </p:cNvPr>
          <p:cNvSpPr>
            <a:spLocks noGrp="1"/>
          </p:cNvSpPr>
          <p:nvPr>
            <p:ph type="sldNum" sz="quarter" idx="12"/>
          </p:nvPr>
        </p:nvSpPr>
        <p:spPr>
          <a:xfrm>
            <a:off x="11444606" y="6376399"/>
            <a:ext cx="492125" cy="274324"/>
          </a:xfrm>
        </p:spPr>
        <p:txBody>
          <a:bodyPr/>
          <a:lstStyle>
            <a:lvl1pPr>
              <a:defRPr>
                <a:solidFill>
                  <a:schemeClr val="bg1"/>
                </a:solidFill>
                <a:latin typeface="Roboto" panose="02000000000000000000" pitchFamily="2" charset="0"/>
                <a:ea typeface="Roboto" panose="02000000000000000000" pitchFamily="2" charset="0"/>
              </a:defRPr>
            </a:lvl1pPr>
          </a:lstStyle>
          <a:p>
            <a:fld id="{CDCB46B4-79E8-1449-8D45-8ACF439F73AA}" type="slidenum">
              <a:rPr lang="en-US" smtClean="0"/>
              <a:pPr/>
              <a:t>‹#›</a:t>
            </a:fld>
            <a:endParaRPr lang="en-US" dirty="0"/>
          </a:p>
        </p:txBody>
      </p:sp>
      <p:sp>
        <p:nvSpPr>
          <p:cNvPr id="11" name="Content Placeholder 2">
            <a:extLst>
              <a:ext uri="{FF2B5EF4-FFF2-40B4-BE49-F238E27FC236}">
                <a16:creationId xmlns:a16="http://schemas.microsoft.com/office/drawing/2014/main" id="{D2106608-286B-CE45-9F0A-689F994B06A8}"/>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7833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Teal + Im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5689B2-9F1D-214B-8D2B-6FC0EF7A28D6}"/>
              </a:ext>
            </a:extLst>
          </p:cNvPr>
          <p:cNvPicPr>
            <a:picLocks noChangeAspect="1"/>
          </p:cNvPicPr>
          <p:nvPr userDrawn="1"/>
        </p:nvPicPr>
        <p:blipFill rotWithShape="1">
          <a:blip r:embed="rId2" cstate="email">
            <a:alphaModFix amt="10000"/>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0" y="1730857"/>
            <a:ext cx="5135528" cy="5127143"/>
          </a:xfrm>
          <a:prstGeom prst="rect">
            <a:avLst/>
          </a:prstGeom>
        </p:spPr>
      </p:pic>
      <p:pic>
        <p:nvPicPr>
          <p:cNvPr id="13" name="Picture 12" descr="Text, logo&#10;&#10;Description automatically generated">
            <a:extLst>
              <a:ext uri="{FF2B5EF4-FFF2-40B4-BE49-F238E27FC236}">
                <a16:creationId xmlns:a16="http://schemas.microsoft.com/office/drawing/2014/main" id="{4717A1EA-FF38-7B40-9FC9-A221D8DC6A9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5" name="Title 1">
            <a:extLst>
              <a:ext uri="{FF2B5EF4-FFF2-40B4-BE49-F238E27FC236}">
                <a16:creationId xmlns:a16="http://schemas.microsoft.com/office/drawing/2014/main" id="{06132635-48EC-5F42-94D5-9F656E297C9D}"/>
              </a:ext>
            </a:extLst>
          </p:cNvPr>
          <p:cNvSpPr>
            <a:spLocks noGrp="1"/>
          </p:cNvSpPr>
          <p:nvPr>
            <p:ph type="title"/>
          </p:nvPr>
        </p:nvSpPr>
        <p:spPr>
          <a:xfrm>
            <a:off x="765543" y="365126"/>
            <a:ext cx="6453963" cy="762310"/>
          </a:xfrm>
          <a:prstGeom prst="rect">
            <a:avLst/>
          </a:prstGeom>
        </p:spPr>
        <p:txBody>
          <a:bodyPr/>
          <a:lstStyle>
            <a:lvl1pPr>
              <a:defRPr sz="3800" b="0" i="0">
                <a:solidFill>
                  <a:schemeClr val="accent1"/>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8" name="Oval 7">
            <a:extLst>
              <a:ext uri="{FF2B5EF4-FFF2-40B4-BE49-F238E27FC236}">
                <a16:creationId xmlns:a16="http://schemas.microsoft.com/office/drawing/2014/main" id="{91CD2878-125B-E043-A94C-AB70870A7CB8}"/>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a:extLst>
              <a:ext uri="{FF2B5EF4-FFF2-40B4-BE49-F238E27FC236}">
                <a16:creationId xmlns:a16="http://schemas.microsoft.com/office/drawing/2014/main" id="{1E809F75-662A-3B4C-9E95-2CE849847199}"/>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1" name="Content Placeholder 2">
            <a:extLst>
              <a:ext uri="{FF2B5EF4-FFF2-40B4-BE49-F238E27FC236}">
                <a16:creationId xmlns:a16="http://schemas.microsoft.com/office/drawing/2014/main" id="{5C5EE776-6067-C949-969F-F7B1B9D670CC}"/>
              </a:ext>
            </a:extLst>
          </p:cNvPr>
          <p:cNvSpPr>
            <a:spLocks noGrp="1"/>
          </p:cNvSpPr>
          <p:nvPr>
            <p:ph idx="1" hasCustomPrompt="1"/>
          </p:nvPr>
        </p:nvSpPr>
        <p:spPr>
          <a:xfrm>
            <a:off x="765544" y="1368735"/>
            <a:ext cx="5007935"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6616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Orange">
    <p:spTree>
      <p:nvGrpSpPr>
        <p:cNvPr id="1" name=""/>
        <p:cNvGrpSpPr/>
        <p:nvPr/>
      </p:nvGrpSpPr>
      <p:grpSpPr>
        <a:xfrm>
          <a:off x="0" y="0"/>
          <a:ext cx="0" cy="0"/>
          <a:chOff x="0" y="0"/>
          <a:chExt cx="0" cy="0"/>
        </a:xfrm>
      </p:grpSpPr>
      <p:pic>
        <p:nvPicPr>
          <p:cNvPr id="13" name="Picture 12" descr="Shape&#10;&#10;Description automatically generated with medium confidence">
            <a:extLst>
              <a:ext uri="{FF2B5EF4-FFF2-40B4-BE49-F238E27FC236}">
                <a16:creationId xmlns:a16="http://schemas.microsoft.com/office/drawing/2014/main" id="{D0561D6B-CFE6-C94D-84BB-BCB12230FC89}"/>
              </a:ext>
            </a:extLst>
          </p:cNvPr>
          <p:cNvPicPr>
            <a:picLocks noChangeAspect="1"/>
          </p:cNvPicPr>
          <p:nvPr userDrawn="1"/>
        </p:nvPicPr>
        <p:blipFill rotWithShape="1">
          <a:blip r:embed="rId2" cstate="email">
            <a:duotone>
              <a:schemeClr val="accent3">
                <a:shade val="45000"/>
                <a:satMod val="135000"/>
              </a:schemeClr>
              <a:prstClr val="white"/>
            </a:duotone>
            <a:alphaModFix amt="6000"/>
            <a:extLst>
              <a:ext uri="{BEBA8EAE-BF5A-486C-A8C5-ECC9F3942E4B}">
                <a14:imgProps xmlns:a14="http://schemas.microsoft.com/office/drawing/2010/main">
                  <a14:imgLayer r:embed="rId3">
                    <a14:imgEffect>
                      <a14:colorTemperature colorTemp="6657"/>
                    </a14:imgEffect>
                    <a14:imgEffect>
                      <a14:saturation sat="111000"/>
                    </a14:imgEffect>
                  </a14:imgLayer>
                </a14:imgProps>
              </a:ext>
              <a:ext uri="{28A0092B-C50C-407E-A947-70E740481C1C}">
                <a14:useLocalDpi xmlns:a14="http://schemas.microsoft.com/office/drawing/2010/main"/>
              </a:ext>
            </a:extLst>
          </a:blip>
          <a:srcRect t="-2"/>
          <a:stretch/>
        </p:blipFill>
        <p:spPr>
          <a:xfrm>
            <a:off x="0" y="1683994"/>
            <a:ext cx="4918635" cy="5174005"/>
          </a:xfrm>
          <a:prstGeom prst="rect">
            <a:avLst/>
          </a:prstGeom>
          <a:noFill/>
        </p:spPr>
      </p:pic>
      <p:pic>
        <p:nvPicPr>
          <p:cNvPr id="18" name="Picture 17" descr="Text, logo&#10;&#10;Description automatically generated">
            <a:extLst>
              <a:ext uri="{FF2B5EF4-FFF2-40B4-BE49-F238E27FC236}">
                <a16:creationId xmlns:a16="http://schemas.microsoft.com/office/drawing/2014/main" id="{858B11CB-7E43-A847-8E20-16BCE9D09F30}"/>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874000" y="6253211"/>
            <a:ext cx="3479800" cy="520700"/>
          </a:xfrm>
          <a:prstGeom prst="rect">
            <a:avLst/>
          </a:prstGeom>
        </p:spPr>
      </p:pic>
      <p:sp>
        <p:nvSpPr>
          <p:cNvPr id="19" name="Title 1">
            <a:extLst>
              <a:ext uri="{FF2B5EF4-FFF2-40B4-BE49-F238E27FC236}">
                <a16:creationId xmlns:a16="http://schemas.microsoft.com/office/drawing/2014/main" id="{8E547958-6AF6-5841-9423-874E22BFD0E3}"/>
              </a:ext>
            </a:extLst>
          </p:cNvPr>
          <p:cNvSpPr>
            <a:spLocks noGrp="1"/>
          </p:cNvSpPr>
          <p:nvPr>
            <p:ph type="title"/>
          </p:nvPr>
        </p:nvSpPr>
        <p:spPr>
          <a:xfrm>
            <a:off x="765544" y="365126"/>
            <a:ext cx="10679062" cy="762310"/>
          </a:xfrm>
          <a:prstGeom prst="rect">
            <a:avLst/>
          </a:prstGeom>
        </p:spPr>
        <p:txBody>
          <a:bodyPr/>
          <a:lstStyle>
            <a:lvl1pPr>
              <a:defRPr sz="3800" b="0" i="0">
                <a:solidFill>
                  <a:srgbClr val="FF4A00"/>
                </a:solidFill>
                <a:latin typeface="Arial" panose="020B0604020202020204" pitchFamily="34" charset="0"/>
                <a:ea typeface="Roboto Slab" pitchFamily="2" charset="0"/>
                <a:cs typeface="Arial" panose="020B0604020202020204" pitchFamily="34" charset="0"/>
              </a:defRPr>
            </a:lvl1pPr>
          </a:lstStyle>
          <a:p>
            <a:r>
              <a:rPr lang="en-US"/>
              <a:t>Click to edit Master title style</a:t>
            </a:r>
          </a:p>
        </p:txBody>
      </p:sp>
      <p:sp>
        <p:nvSpPr>
          <p:cNvPr id="8" name="Oval 7">
            <a:extLst>
              <a:ext uri="{FF2B5EF4-FFF2-40B4-BE49-F238E27FC236}">
                <a16:creationId xmlns:a16="http://schemas.microsoft.com/office/drawing/2014/main" id="{829A7B9F-88AB-9E4D-BCD1-7EB802811B77}"/>
              </a:ext>
            </a:extLst>
          </p:cNvPr>
          <p:cNvSpPr/>
          <p:nvPr userDrawn="1"/>
        </p:nvSpPr>
        <p:spPr>
          <a:xfrm>
            <a:off x="11505479" y="6331770"/>
            <a:ext cx="369741" cy="3697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895AF550-1832-FD4B-8272-BB8DD7E89AB8}"/>
              </a:ext>
            </a:extLst>
          </p:cNvPr>
          <p:cNvSpPr>
            <a:spLocks noGrp="1"/>
          </p:cNvSpPr>
          <p:nvPr>
            <p:ph type="sldNum" sz="quarter" idx="12"/>
          </p:nvPr>
        </p:nvSpPr>
        <p:spPr>
          <a:xfrm>
            <a:off x="11444606" y="6376399"/>
            <a:ext cx="492125" cy="274324"/>
          </a:xfrm>
        </p:spPr>
        <p:txBody>
          <a:bodyPr/>
          <a:lstStyle>
            <a:lvl1pPr>
              <a:defRPr>
                <a:solidFill>
                  <a:schemeClr val="bg1"/>
                </a:solidFill>
                <a:latin typeface="Arial" panose="020B0604020202020204" pitchFamily="34" charset="0"/>
                <a:ea typeface="Roboto" panose="02000000000000000000" pitchFamily="2" charset="0"/>
                <a:cs typeface="Arial" panose="020B0604020202020204" pitchFamily="34" charset="0"/>
              </a:defRPr>
            </a:lvl1pPr>
          </a:lstStyle>
          <a:p>
            <a:fld id="{CDCB46B4-79E8-1449-8D45-8ACF439F73AA}" type="slidenum">
              <a:rPr lang="en-US" smtClean="0"/>
              <a:pPr/>
              <a:t>‹#›</a:t>
            </a:fld>
            <a:endParaRPr lang="en-US" dirty="0"/>
          </a:p>
        </p:txBody>
      </p:sp>
      <p:sp>
        <p:nvSpPr>
          <p:cNvPr id="10" name="Content Placeholder 2">
            <a:extLst>
              <a:ext uri="{FF2B5EF4-FFF2-40B4-BE49-F238E27FC236}">
                <a16:creationId xmlns:a16="http://schemas.microsoft.com/office/drawing/2014/main" id="{FEC62F57-15EC-2947-AD88-112593BB036F}"/>
              </a:ext>
            </a:extLst>
          </p:cNvPr>
          <p:cNvSpPr>
            <a:spLocks noGrp="1"/>
          </p:cNvSpPr>
          <p:nvPr>
            <p:ph idx="1" hasCustomPrompt="1"/>
          </p:nvPr>
        </p:nvSpPr>
        <p:spPr>
          <a:xfrm>
            <a:off x="765544" y="1368735"/>
            <a:ext cx="10679062" cy="4746315"/>
          </a:xfrm>
          <a:prstGeom prst="rect">
            <a:avLst/>
          </a:prstGeom>
        </p:spPr>
        <p:txBody>
          <a:bodyPr/>
          <a:lstStyle>
            <a:lvl1pPr marL="0" indent="0">
              <a:lnSpc>
                <a:spcPts val="2400"/>
              </a:lnSpc>
              <a:buNone/>
              <a:defRPr sz="2400" b="0" i="0">
                <a:solidFill>
                  <a:srgbClr val="022077"/>
                </a:solidFill>
                <a:latin typeface="Arial" panose="020B0604020202020204" pitchFamily="34" charset="0"/>
                <a:ea typeface="Roboto" panose="02000000000000000000" pitchFamily="2" charset="0"/>
                <a:cs typeface="Arial" panose="020B0604020202020204" pitchFamily="34" charset="0"/>
              </a:defRPr>
            </a:lvl1pPr>
            <a:lvl2pPr marL="457200" indent="0">
              <a:lnSpc>
                <a:spcPts val="2400"/>
              </a:lnSpc>
              <a:buNone/>
              <a:defRPr b="0" i="0">
                <a:solidFill>
                  <a:srgbClr val="022077"/>
                </a:solidFill>
                <a:latin typeface="Arial" panose="020B0604020202020204" pitchFamily="34" charset="0"/>
                <a:ea typeface="Roboto" panose="02000000000000000000" pitchFamily="2" charset="0"/>
                <a:cs typeface="Arial" panose="020B0604020202020204" pitchFamily="34" charset="0"/>
              </a:defRPr>
            </a:lvl2pPr>
            <a:lvl3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3pPr>
            <a:lvl4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4pPr>
            <a:lvl5pPr>
              <a:lnSpc>
                <a:spcPts val="2400"/>
              </a:lnSpc>
              <a:defRPr b="0" i="0">
                <a:solidFill>
                  <a:srgbClr val="022077"/>
                </a:solidFill>
                <a:latin typeface="Arial" panose="020B0604020202020204" pitchFamily="34" charset="0"/>
                <a:ea typeface="Roboto" panose="02000000000000000000" pitchFamily="2"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0333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02F41639-85BF-A349-A9F5-C8D4A6338916}"/>
              </a:ext>
            </a:extLst>
          </p:cNvPr>
          <p:cNvSpPr>
            <a:spLocks noGrp="1"/>
          </p:cNvSpPr>
          <p:nvPr>
            <p:ph type="sldNum" sz="quarter" idx="4"/>
          </p:nvPr>
        </p:nvSpPr>
        <p:spPr>
          <a:xfrm>
            <a:off x="11444606" y="6447611"/>
            <a:ext cx="492125" cy="274324"/>
          </a:xfrm>
          <a:prstGeom prst="rect">
            <a:avLst/>
          </a:prstGeom>
        </p:spPr>
        <p:txBody>
          <a:bodyPr vert="horz" lIns="91440" tIns="45720" rIns="91440" bIns="45720" rtlCol="0" anchor="ctr"/>
          <a:lstStyle>
            <a:lvl1pPr algn="ctr">
              <a:defRPr sz="1100">
                <a:solidFill>
                  <a:schemeClr val="tx1"/>
                </a:solidFill>
                <a:latin typeface="Helvetica" pitchFamily="2" charset="0"/>
                <a:ea typeface="Roboto" panose="02000000000000000000" pitchFamily="2" charset="0"/>
              </a:defRPr>
            </a:lvl1pPr>
          </a:lstStyle>
          <a:p>
            <a:fld id="{CDCB46B4-79E8-1449-8D45-8ACF439F73AA}" type="slidenum">
              <a:rPr lang="en-US" smtClean="0"/>
              <a:pPr/>
              <a:t>‹#›</a:t>
            </a:fld>
            <a:endParaRPr lang="en-US" dirty="0"/>
          </a:p>
        </p:txBody>
      </p:sp>
    </p:spTree>
    <p:extLst>
      <p:ext uri="{BB962C8B-B14F-4D97-AF65-F5344CB8AC3E}">
        <p14:creationId xmlns:p14="http://schemas.microsoft.com/office/powerpoint/2010/main" val="10995733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hf hdr="0" ftr="0" dt="0"/>
  <p:txStyles>
    <p:titleStyle>
      <a:lvl1pPr algn="l" defTabSz="914400" rtl="0" eaLnBrk="1" latinLnBrk="0" hangingPunct="1">
        <a:lnSpc>
          <a:spcPct val="100000"/>
        </a:lnSpc>
        <a:spcBef>
          <a:spcPct val="0"/>
        </a:spcBef>
        <a:buNone/>
        <a:defRPr sz="3500" b="0" i="0" kern="1200">
          <a:solidFill>
            <a:srgbClr val="022077"/>
          </a:solidFill>
          <a:latin typeface="Acumin Pro Light" panose="020B0404020202020204" pitchFamily="34" charset="77"/>
          <a:ea typeface="Roboto Slab"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0" i="0" kern="1200">
          <a:solidFill>
            <a:schemeClr val="tx1"/>
          </a:solidFill>
          <a:latin typeface="Acumin Pro Light" panose="020B0404020202020204" pitchFamily="34" charset="77"/>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cumin Pro Light" panose="020B0404020202020204" pitchFamily="34" charset="77"/>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cumin Pro Light" panose="020B0404020202020204" pitchFamily="34" charset="77"/>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cumin Pro Light" panose="020B0404020202020204" pitchFamily="34" charset="77"/>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cumin Pro Light" panose="020B0404020202020204" pitchFamily="34" charset="77"/>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1C634F0-3747-4F5B-83A3-28C6C18FBCF4}"/>
              </a:ext>
            </a:extLst>
          </p:cNvPr>
          <p:cNvPicPr>
            <a:picLocks noChangeAspect="1"/>
          </p:cNvPicPr>
          <p:nvPr/>
        </p:nvPicPr>
        <p:blipFill>
          <a:blip r:embed="rId3" cstate="email">
            <a:extLst>
              <a:ext uri="{28A0092B-C50C-407E-A947-70E740481C1C}">
                <a14:useLocalDpi xmlns:a14="http://schemas.microsoft.com/office/drawing/2010/main"/>
              </a:ext>
            </a:extLst>
          </a:blip>
          <a:stretch/>
        </p:blipFill>
        <p:spPr>
          <a:xfrm>
            <a:off x="2" y="0"/>
            <a:ext cx="12191995" cy="6858000"/>
          </a:xfrm>
          <a:prstGeom prst="rect">
            <a:avLst/>
          </a:prstGeom>
          <a:noFill/>
        </p:spPr>
      </p:pic>
      <p:sp>
        <p:nvSpPr>
          <p:cNvPr id="3" name="Title 2">
            <a:extLst>
              <a:ext uri="{FF2B5EF4-FFF2-40B4-BE49-F238E27FC236}">
                <a16:creationId xmlns:a16="http://schemas.microsoft.com/office/drawing/2014/main" id="{BBD450AC-481C-BB49-8EFB-D32C040E893D}"/>
              </a:ext>
            </a:extLst>
          </p:cNvPr>
          <p:cNvSpPr>
            <a:spLocks noGrp="1"/>
          </p:cNvSpPr>
          <p:nvPr>
            <p:ph type="title"/>
          </p:nvPr>
        </p:nvSpPr>
        <p:spPr>
          <a:xfrm>
            <a:off x="5403353" y="1113732"/>
            <a:ext cx="6286840" cy="756903"/>
          </a:xfrm>
        </p:spPr>
        <p:txBody>
          <a:bodyPr lIns="91440" tIns="45720" rIns="91440" bIns="45720" anchor="t">
            <a:normAutofit/>
          </a:bodyPr>
          <a:lstStyle/>
          <a:p>
            <a:r>
              <a:rPr lang="en-US" sz="3200" dirty="0">
                <a:latin typeface="Arial"/>
                <a:ea typeface="Roboto Slab"/>
                <a:cs typeface="Arial"/>
              </a:rPr>
              <a:t>February 2025 Featured Grant</a:t>
            </a:r>
          </a:p>
        </p:txBody>
      </p:sp>
      <p:sp>
        <p:nvSpPr>
          <p:cNvPr id="4" name="Subtitle 3">
            <a:extLst>
              <a:ext uri="{FF2B5EF4-FFF2-40B4-BE49-F238E27FC236}">
                <a16:creationId xmlns:a16="http://schemas.microsoft.com/office/drawing/2014/main" id="{23AFE6E0-2BD0-674F-8BB3-28A894D2A2A1}"/>
              </a:ext>
            </a:extLst>
          </p:cNvPr>
          <p:cNvSpPr>
            <a:spLocks noGrp="1"/>
          </p:cNvSpPr>
          <p:nvPr>
            <p:ph type="body" idx="1"/>
          </p:nvPr>
        </p:nvSpPr>
        <p:spPr>
          <a:xfrm>
            <a:off x="3310819" y="469299"/>
            <a:ext cx="8719227" cy="643291"/>
          </a:xfrm>
        </p:spPr>
        <p:txBody>
          <a:bodyPr lIns="91440" tIns="45720" rIns="91440" bIns="45720" anchor="t">
            <a:normAutofit fontScale="92500"/>
          </a:bodyPr>
          <a:lstStyle/>
          <a:p>
            <a:pPr>
              <a:spcBef>
                <a:spcPts val="0"/>
              </a:spcBef>
              <a:spcAft>
                <a:spcPts val="600"/>
              </a:spcAft>
            </a:pPr>
            <a:r>
              <a:rPr lang="en-US" dirty="0">
                <a:effectLst/>
                <a:latin typeface="Arial"/>
                <a:ea typeface="Roboto"/>
                <a:cs typeface="Arial"/>
              </a:rPr>
              <a:t> </a:t>
            </a:r>
            <a:r>
              <a:rPr lang="en-US" sz="4000" b="1" dirty="0">
                <a:effectLst/>
                <a:latin typeface="Arial"/>
                <a:ea typeface="Arial" panose="020B0604020202020204" pitchFamily="34" charset="0"/>
                <a:cs typeface="Times New Roman"/>
              </a:rPr>
              <a:t>A Holistic Approach to Ending FGM/C</a:t>
            </a:r>
            <a:endParaRPr lang="en-US" sz="4000" b="1" kern="1400" spc="-50">
              <a:effectLst/>
              <a:latin typeface="Arial"/>
              <a:cs typeface="Times New Roman"/>
            </a:endParaRPr>
          </a:p>
        </p:txBody>
      </p:sp>
      <p:sp>
        <p:nvSpPr>
          <p:cNvPr id="10" name="Slide Number Placeholder 4">
            <a:extLst>
              <a:ext uri="{FF2B5EF4-FFF2-40B4-BE49-F238E27FC236}">
                <a16:creationId xmlns:a16="http://schemas.microsoft.com/office/drawing/2014/main" id="{DF981CFA-6CCC-495A-BFE8-2B114A00DD90}"/>
              </a:ext>
            </a:extLst>
          </p:cNvPr>
          <p:cNvSpPr>
            <a:spLocks noGrp="1"/>
          </p:cNvSpPr>
          <p:nvPr>
            <p:ph type="sldNum" sz="quarter" idx="12"/>
          </p:nvPr>
        </p:nvSpPr>
        <p:spPr>
          <a:xfrm>
            <a:off x="11444606" y="6376399"/>
            <a:ext cx="492125" cy="274324"/>
          </a:xfrm>
        </p:spPr>
        <p:txBody>
          <a:bodyPr anchor="ctr">
            <a:normAutofit/>
          </a:bodyPr>
          <a:lstStyle/>
          <a:p>
            <a:pPr marL="0" marR="0" lvl="0" indent="0" defTabSz="914400" rtl="0" eaLnBrk="1" fontAlgn="auto" latinLnBrk="0" hangingPunct="1">
              <a:spcBef>
                <a:spcPts val="0"/>
              </a:spcBef>
              <a:spcAft>
                <a:spcPts val="600"/>
              </a:spcAft>
              <a:buClrTx/>
              <a:buSzTx/>
              <a:buFontTx/>
              <a:buNone/>
              <a:tabLst/>
              <a:defRPr/>
            </a:pPr>
            <a:fld id="{CDCB46B4-79E8-1449-8D45-8ACF439F73AA}" type="slidenum">
              <a:rPr kumimoji="0" lang="en-US"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1</a:t>
            </a:fld>
            <a:endParaRPr kumimoji="0" lang="en-US" b="0"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693614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89E3596-618B-2A43-A0B2-D20F9F29321A}"/>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DCB46B4-79E8-1449-8D45-8ACF439F73AA}" type="slidenum">
              <a:rPr kumimoji="0" lang="en-US" sz="1100" b="0" i="0" u="none" strike="noStrike" kern="1200" cap="none" spc="0" normalizeH="0" baseline="0" noProof="0" smtClean="0">
                <a:ln>
                  <a:noFill/>
                </a:ln>
                <a:solidFill>
                  <a:srgbClr val="FFFFFF"/>
                </a:solidFill>
                <a:effectLst/>
                <a:uLnTx/>
                <a:uFillTx/>
                <a:latin typeface="Arial" panose="020B0604020202020204" pitchFamily="34" charset="0"/>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1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B230F534-48C5-0644-8D51-448DD5EBA73C}"/>
              </a:ext>
            </a:extLst>
          </p:cNvPr>
          <p:cNvSpPr>
            <a:spLocks noGrp="1"/>
          </p:cNvSpPr>
          <p:nvPr>
            <p:ph idx="1"/>
          </p:nvPr>
        </p:nvSpPr>
        <p:spPr>
          <a:xfrm>
            <a:off x="289941" y="1548005"/>
            <a:ext cx="6031261" cy="4800766"/>
          </a:xfrm>
        </p:spPr>
        <p:txBody>
          <a:bodyPr lIns="91440" tIns="45720" rIns="91440" bIns="45720" anchor="t"/>
          <a:lstStyle/>
          <a:p>
            <a:pPr marL="0" marR="0">
              <a:lnSpc>
                <a:spcPct val="110000"/>
              </a:lnSpc>
              <a:spcBef>
                <a:spcPts val="0"/>
              </a:spcBef>
              <a:spcAft>
                <a:spcPts val="1200"/>
              </a:spcAft>
            </a:pPr>
            <a:r>
              <a:rPr lang="en-US" sz="3600" dirty="0">
                <a:effectLst/>
                <a:ea typeface="Arial" panose="020B0604020202020204" pitchFamily="34" charset="0"/>
              </a:rPr>
              <a:t>Featured Grants fund:</a:t>
            </a:r>
          </a:p>
          <a:p>
            <a:pPr marL="457200" marR="0" indent="-457200">
              <a:lnSpc>
                <a:spcPct val="110000"/>
              </a:lnSpc>
              <a:spcBef>
                <a:spcPts val="0"/>
              </a:spcBef>
              <a:spcAft>
                <a:spcPts val="1200"/>
              </a:spcAft>
              <a:buFont typeface="Arial" panose="020B0604020202020204" pitchFamily="34" charset="0"/>
              <a:buChar char="•"/>
            </a:pPr>
            <a:r>
              <a:rPr lang="en-US" sz="3600" dirty="0">
                <a:ea typeface="Arial" panose="020B0604020202020204" pitchFamily="34" charset="0"/>
              </a:rPr>
              <a:t>direct services</a:t>
            </a:r>
          </a:p>
          <a:p>
            <a:pPr marL="457200" marR="0" indent="-457200">
              <a:lnSpc>
                <a:spcPct val="110000"/>
              </a:lnSpc>
              <a:spcBef>
                <a:spcPts val="0"/>
              </a:spcBef>
              <a:spcAft>
                <a:spcPts val="1200"/>
              </a:spcAft>
              <a:buFont typeface="Arial" panose="020B0604020202020204" pitchFamily="34" charset="0"/>
              <a:buChar char="•"/>
            </a:pPr>
            <a:r>
              <a:rPr lang="en-US" sz="3600" dirty="0">
                <a:effectLst/>
                <a:ea typeface="Arial" panose="020B0604020202020204" pitchFamily="34" charset="0"/>
              </a:rPr>
              <a:t>new projects</a:t>
            </a:r>
          </a:p>
          <a:p>
            <a:pPr marL="457200" marR="0" indent="-457200">
              <a:lnSpc>
                <a:spcPct val="110000"/>
              </a:lnSpc>
              <a:spcBef>
                <a:spcPts val="0"/>
              </a:spcBef>
              <a:spcAft>
                <a:spcPts val="1200"/>
              </a:spcAft>
              <a:buFont typeface="Arial" panose="020B0604020202020204" pitchFamily="34" charset="0"/>
              <a:buChar char="•"/>
            </a:pPr>
            <a:r>
              <a:rPr lang="en-US" sz="3600" dirty="0">
                <a:effectLst/>
                <a:ea typeface="Arial" panose="020B0604020202020204" pitchFamily="34" charset="0"/>
              </a:rPr>
              <a:t>expansion of existing projects </a:t>
            </a:r>
          </a:p>
          <a:p>
            <a:pPr marL="457200" marR="0" indent="-457200">
              <a:lnSpc>
                <a:spcPct val="110000"/>
              </a:lnSpc>
              <a:spcBef>
                <a:spcPts val="0"/>
              </a:spcBef>
              <a:spcAft>
                <a:spcPts val="1200"/>
              </a:spcAft>
              <a:buFont typeface="Arial" panose="020B0604020202020204" pitchFamily="34" charset="0"/>
              <a:buChar char="•"/>
            </a:pPr>
            <a:r>
              <a:rPr lang="en-US" sz="3600" dirty="0">
                <a:effectLst/>
                <a:ea typeface="Arial" panose="020B0604020202020204" pitchFamily="34" charset="0"/>
              </a:rPr>
              <a:t>capacity building</a:t>
            </a:r>
          </a:p>
          <a:p>
            <a:pPr marR="0">
              <a:lnSpc>
                <a:spcPct val="110000"/>
              </a:lnSpc>
              <a:spcBef>
                <a:spcPts val="0"/>
              </a:spcBef>
              <a:spcAft>
                <a:spcPts val="1200"/>
              </a:spcAft>
            </a:pPr>
            <a:endParaRPr lang="en-US" sz="3200" dirty="0">
              <a:effectLst/>
              <a:latin typeface="Arial" panose="020B0604020202020204" pitchFamily="34" charset="0"/>
              <a:ea typeface="Arial" panose="020B0604020202020204" pitchFamily="34" charset="0"/>
            </a:endParaRPr>
          </a:p>
          <a:p>
            <a:pPr>
              <a:lnSpc>
                <a:spcPct val="110000"/>
              </a:lnSpc>
              <a:spcBef>
                <a:spcPts val="0"/>
              </a:spcBef>
            </a:pPr>
            <a:endParaRPr lang="en-US" sz="2800" kern="0" dirty="0">
              <a:solidFill>
                <a:srgbClr val="022077"/>
              </a:solidFill>
              <a:effectLst/>
              <a:latin typeface="Arial" panose="020B0604020202020204" pitchFamily="34" charset="0"/>
              <a:ea typeface="Arial" panose="020B0604020202020204" pitchFamily="34" charset="0"/>
              <a:cs typeface="Times New Roman" panose="02020603050405020304" pitchFamily="18" charset="0"/>
            </a:endParaRPr>
          </a:p>
          <a:p>
            <a:pPr>
              <a:lnSpc>
                <a:spcPct val="110000"/>
              </a:lnSpc>
              <a:spcBef>
                <a:spcPts val="0"/>
              </a:spcBef>
            </a:pPr>
            <a:endParaRPr lang="en-US" sz="2800" kern="0" dirty="0">
              <a:solidFill>
                <a:srgbClr val="022077"/>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7" name="Title 6">
            <a:extLst>
              <a:ext uri="{FF2B5EF4-FFF2-40B4-BE49-F238E27FC236}">
                <a16:creationId xmlns:a16="http://schemas.microsoft.com/office/drawing/2014/main" id="{255247F9-CE35-4DC6-AFAD-35D0C4778F40}"/>
              </a:ext>
            </a:extLst>
          </p:cNvPr>
          <p:cNvSpPr>
            <a:spLocks noGrp="1"/>
          </p:cNvSpPr>
          <p:nvPr>
            <p:ph type="title"/>
          </p:nvPr>
        </p:nvSpPr>
        <p:spPr>
          <a:xfrm>
            <a:off x="204145" y="588611"/>
            <a:ext cx="6894576" cy="738546"/>
          </a:xfrm>
        </p:spPr>
        <p:txBody>
          <a:bodyPr/>
          <a:lstStyle/>
          <a:p>
            <a:r>
              <a:rPr lang="en-US" sz="4400" b="1" dirty="0">
                <a:solidFill>
                  <a:srgbClr val="009093"/>
                </a:solidFill>
              </a:rPr>
              <a:t>About Featured Grants</a:t>
            </a: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rcRect l="16703" r="16703"/>
          <a:stretch/>
        </p:blipFill>
        <p:spPr>
          <a:xfrm>
            <a:off x="6321202" y="-615932"/>
            <a:ext cx="8229600" cy="8229600"/>
          </a:xfrm>
          <a:prstGeom prst="ellipse">
            <a:avLst/>
          </a:prstGeom>
        </p:spPr>
      </p:pic>
    </p:spTree>
    <p:extLst>
      <p:ext uri="{BB962C8B-B14F-4D97-AF65-F5344CB8AC3E}">
        <p14:creationId xmlns:p14="http://schemas.microsoft.com/office/powerpoint/2010/main" val="309384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770BB-9E74-B947-8542-BDB89DBC8210}"/>
              </a:ext>
            </a:extLst>
          </p:cNvPr>
          <p:cNvSpPr>
            <a:spLocks noGrp="1"/>
          </p:cNvSpPr>
          <p:nvPr>
            <p:ph type="title"/>
          </p:nvPr>
        </p:nvSpPr>
        <p:spPr>
          <a:xfrm>
            <a:off x="386870" y="303978"/>
            <a:ext cx="10396149" cy="762310"/>
          </a:xfrm>
        </p:spPr>
        <p:txBody>
          <a:bodyPr/>
          <a:lstStyle/>
          <a:p>
            <a:r>
              <a:rPr lang="en-US" sz="4400" b="1" dirty="0"/>
              <a:t>The Global Issue: </a:t>
            </a:r>
            <a:br>
              <a:rPr lang="en-US" sz="4400" b="1" dirty="0"/>
            </a:br>
            <a:r>
              <a:rPr lang="en-US" sz="3600" b="1" dirty="0"/>
              <a:t> Education as an Antidote to FGM/C</a:t>
            </a:r>
          </a:p>
        </p:txBody>
      </p:sp>
      <p:sp>
        <p:nvSpPr>
          <p:cNvPr id="3" name="Slide Number Placeholder 2">
            <a:extLst>
              <a:ext uri="{FF2B5EF4-FFF2-40B4-BE49-F238E27FC236}">
                <a16:creationId xmlns:a16="http://schemas.microsoft.com/office/drawing/2014/main" id="{FDFF429A-5AB8-8C40-80D4-902E4C22C00E}"/>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DCB46B4-79E8-1449-8D45-8ACF439F73AA}" type="slidenum">
              <a:rPr kumimoji="0" lang="en-US" sz="1100" b="0" i="0" u="none" strike="noStrike" kern="1200" cap="none" spc="0" normalizeH="0" baseline="0" noProof="0" smtClean="0">
                <a:ln>
                  <a:noFill/>
                </a:ln>
                <a:solidFill>
                  <a:srgbClr val="FFFFFF"/>
                </a:solidFill>
                <a:effectLst/>
                <a:uLnTx/>
                <a:uFillTx/>
                <a:latin typeface="Arial" panose="020B0604020202020204" pitchFamily="34" charset="0"/>
                <a:ea typeface="Roboto" panose="02000000000000000000" pitchFamily="2" charset="0"/>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100" b="0" i="0" u="none" strike="noStrike" kern="1200" cap="none" spc="0" normalizeH="0" baseline="0" noProof="0" dirty="0">
              <a:ln>
                <a:noFill/>
              </a:ln>
              <a:solidFill>
                <a:srgbClr val="FFFFFF"/>
              </a:solidFill>
              <a:effectLst/>
              <a:uLnTx/>
              <a:uFillTx/>
              <a:latin typeface="Arial" panose="020B0604020202020204" pitchFamily="34" charset="0"/>
              <a:ea typeface="Roboto" panose="02000000000000000000" pitchFamily="2" charset="0"/>
              <a:cs typeface="Arial" panose="020B0604020202020204" pitchFamily="34" charset="0"/>
            </a:endParaRPr>
          </a:p>
        </p:txBody>
      </p:sp>
      <p:sp>
        <p:nvSpPr>
          <p:cNvPr id="5" name="Content Placeholder 3">
            <a:extLst>
              <a:ext uri="{FF2B5EF4-FFF2-40B4-BE49-F238E27FC236}">
                <a16:creationId xmlns:a16="http://schemas.microsoft.com/office/drawing/2014/main" id="{9370E7B5-B41F-184D-BE9C-E546BC86F796}"/>
              </a:ext>
            </a:extLst>
          </p:cNvPr>
          <p:cNvSpPr>
            <a:spLocks noGrp="1"/>
          </p:cNvSpPr>
          <p:nvPr>
            <p:ph idx="1"/>
          </p:nvPr>
        </p:nvSpPr>
        <p:spPr>
          <a:xfrm>
            <a:off x="386870" y="1791165"/>
            <a:ext cx="11050780" cy="3990509"/>
          </a:xfrm>
        </p:spPr>
        <p:txBody>
          <a:bodyPr lIns="91440" tIns="45720" rIns="91440" bIns="45720" numCol="1" anchor="t"/>
          <a:lstStyle/>
          <a:p>
            <a:pPr marL="342900" marR="0" lvl="0" indent="-342900">
              <a:lnSpc>
                <a:spcPct val="110000"/>
              </a:lnSpc>
              <a:spcBef>
                <a:spcPts val="0"/>
              </a:spcBef>
              <a:spcAft>
                <a:spcPts val="600"/>
              </a:spcAft>
              <a:buFont typeface="Symbol" panose="05050102010706020507" pitchFamily="18" charset="2"/>
              <a:buChar char=""/>
            </a:pPr>
            <a:r>
              <a:rPr lang="en-US" sz="3200" dirty="0">
                <a:ea typeface="Arial" panose="020B0604020202020204" pitchFamily="34" charset="0"/>
              </a:rPr>
              <a:t>230,000+ million women &amp; girls worldwide have undergone </a:t>
            </a:r>
            <a:r>
              <a:rPr lang="en-US" sz="3200" b="0" dirty="0">
                <a:effectLst/>
                <a:latin typeface="Arial" panose="020B0604020202020204" pitchFamily="34" charset="0"/>
                <a:ea typeface="Arial" panose="020B0604020202020204" pitchFamily="34" charset="0"/>
                <a:cs typeface="Times New Roman" panose="02020603050405020304" pitchFamily="18" charset="0"/>
              </a:rPr>
              <a:t>female genital mutilation/cutting (FGM/C) </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342900" indent="-342900">
              <a:lnSpc>
                <a:spcPct val="110000"/>
              </a:lnSpc>
              <a:spcBef>
                <a:spcPts val="0"/>
              </a:spcBef>
              <a:spcAft>
                <a:spcPts val="1200"/>
              </a:spcAft>
              <a:buFont typeface="Symbol" panose="05050102010706020507" pitchFamily="18" charset="2"/>
              <a:buChar char=""/>
            </a:pPr>
            <a:r>
              <a:rPr lang="en-US" sz="3200" kern="100" dirty="0">
                <a:effectLst/>
                <a:latin typeface="Arial" panose="020B0604020202020204" pitchFamily="34" charset="0"/>
                <a:ea typeface="Arial" panose="020B0604020202020204" pitchFamily="34" charset="0"/>
              </a:rPr>
              <a:t>FGM/C has NO health benefits</a:t>
            </a:r>
            <a:endParaRPr lang="en-US" sz="3200" kern="100" dirty="0">
              <a:ea typeface="Arial" panose="020B0604020202020204" pitchFamily="34" charset="0"/>
            </a:endParaRPr>
          </a:p>
          <a:p>
            <a:pPr marL="342900" indent="-342900">
              <a:lnSpc>
                <a:spcPct val="110000"/>
              </a:lnSpc>
              <a:spcBef>
                <a:spcPts val="0"/>
              </a:spcBef>
              <a:spcAft>
                <a:spcPts val="1200"/>
              </a:spcAft>
              <a:buFont typeface="Symbol" panose="05050102010706020507" pitchFamily="18" charset="2"/>
              <a:buChar char=""/>
            </a:pPr>
            <a:r>
              <a:rPr lang="en-US" sz="3200" kern="100" dirty="0">
                <a:ea typeface="Times New Roman" panose="02020603050405020304" pitchFamily="18" charset="0"/>
              </a:rPr>
              <a:t>Increased </a:t>
            </a:r>
            <a:r>
              <a:rPr lang="en-US" sz="3200" kern="100" dirty="0">
                <a:effectLst/>
                <a:ea typeface="Times New Roman" panose="02020603050405020304" pitchFamily="18" charset="0"/>
              </a:rPr>
              <a:t>education  = reduced FGM/C</a:t>
            </a:r>
          </a:p>
          <a:p>
            <a:pPr marL="342900" indent="-342900">
              <a:lnSpc>
                <a:spcPct val="110000"/>
              </a:lnSpc>
              <a:spcBef>
                <a:spcPts val="0"/>
              </a:spcBef>
              <a:spcAft>
                <a:spcPts val="1200"/>
              </a:spcAft>
              <a:buFont typeface="Symbol" panose="05050102010706020507" pitchFamily="18" charset="2"/>
              <a:buChar char=""/>
            </a:pPr>
            <a:r>
              <a:rPr lang="en-US" sz="3200" kern="100" dirty="0">
                <a:ea typeface="Times New Roman" panose="02020603050405020304" pitchFamily="18" charset="0"/>
              </a:rPr>
              <a:t>Girls with primary education: 30% more likely to oppose, secondary education or higher = 70% oppose</a:t>
            </a:r>
            <a:endParaRPr lang="en-US" sz="4400"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983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3C7A5B2-CAF4-2DF3-8E13-F4FAEB68E84C}"/>
              </a:ext>
            </a:extLst>
          </p:cNvPr>
          <p:cNvSpPr>
            <a:spLocks noGrp="1"/>
          </p:cNvSpPr>
          <p:nvPr>
            <p:ph type="sldNum" sz="quarter" idx="12"/>
          </p:nvPr>
        </p:nvSpPr>
        <p:spPr/>
        <p:txBody>
          <a:bodyPr/>
          <a:lstStyle/>
          <a:p>
            <a:fld id="{CDCB46B4-79E8-1449-8D45-8ACF439F73AA}" type="slidenum">
              <a:rPr lang="en-US" smtClean="0"/>
              <a:pPr/>
              <a:t>4</a:t>
            </a:fld>
            <a:endParaRPr lang="en-US" dirty="0"/>
          </a:p>
        </p:txBody>
      </p:sp>
      <p:sp>
        <p:nvSpPr>
          <p:cNvPr id="6" name="Rectangle 5">
            <a:extLst>
              <a:ext uri="{FF2B5EF4-FFF2-40B4-BE49-F238E27FC236}">
                <a16:creationId xmlns:a16="http://schemas.microsoft.com/office/drawing/2014/main" id="{2599A0A2-CE32-095F-4326-AAC8FC2852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8929C241-CC2D-8566-B7E8-AD647244D9CB}"/>
              </a:ext>
            </a:extLst>
          </p:cNvPr>
          <p:cNvSpPr txBox="1"/>
          <p:nvPr/>
        </p:nvSpPr>
        <p:spPr>
          <a:xfrm>
            <a:off x="654165" y="771525"/>
            <a:ext cx="10751001"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solidFill>
                  <a:srgbClr val="009093"/>
                </a:solidFill>
                <a:latin typeface="Arial"/>
              </a:rPr>
              <a:t>February Featured Grantee: </a:t>
            </a:r>
            <a:r>
              <a:rPr lang="en-US" sz="4800" dirty="0">
                <a:latin typeface="Arial"/>
                <a:cs typeface="Arial"/>
              </a:rPr>
              <a:t>​</a:t>
            </a:r>
            <a:br>
              <a:rPr lang="en-US" sz="4800" dirty="0">
                <a:latin typeface="Arial"/>
                <a:cs typeface="Arial"/>
              </a:rPr>
            </a:br>
            <a:r>
              <a:rPr lang="en-US" sz="4800" b="1" dirty="0" err="1">
                <a:solidFill>
                  <a:srgbClr val="009093"/>
                </a:solidFill>
                <a:latin typeface="Arial"/>
              </a:rPr>
              <a:t>Kakenya’s</a:t>
            </a:r>
            <a:r>
              <a:rPr lang="en-US" sz="4800" b="1" dirty="0">
                <a:solidFill>
                  <a:srgbClr val="009093"/>
                </a:solidFill>
                <a:latin typeface="Arial"/>
              </a:rPr>
              <a:t> Dream</a:t>
            </a:r>
            <a:endParaRPr lang="en-US" dirty="0"/>
          </a:p>
        </p:txBody>
      </p:sp>
      <p:sp>
        <p:nvSpPr>
          <p:cNvPr id="9" name="Content Placeholder 3">
            <a:extLst>
              <a:ext uri="{FF2B5EF4-FFF2-40B4-BE49-F238E27FC236}">
                <a16:creationId xmlns:a16="http://schemas.microsoft.com/office/drawing/2014/main" id="{A8A8405A-570E-20E4-6B44-F92147BE177F}"/>
              </a:ext>
            </a:extLst>
          </p:cNvPr>
          <p:cNvSpPr>
            <a:spLocks noGrp="1"/>
          </p:cNvSpPr>
          <p:nvPr>
            <p:ph idx="1"/>
          </p:nvPr>
        </p:nvSpPr>
        <p:spPr>
          <a:xfrm>
            <a:off x="524638" y="2939405"/>
            <a:ext cx="11414208" cy="3202775"/>
          </a:xfrm>
        </p:spPr>
        <p:txBody>
          <a:bodyPr vert="horz" lIns="91440" tIns="45720" rIns="91440" bIns="45720" rtlCol="0" anchor="ctr">
            <a:noAutofit/>
          </a:bodyPr>
          <a:lstStyle/>
          <a:p>
            <a:pPr>
              <a:lnSpc>
                <a:spcPct val="90000"/>
              </a:lnSpc>
              <a:spcBef>
                <a:spcPts val="0"/>
              </a:spcBef>
            </a:pPr>
            <a:r>
              <a:rPr lang="en-US" sz="3200" dirty="0">
                <a:latin typeface="Arial"/>
                <a:ea typeface="+mn-ea"/>
                <a:cs typeface="Arial"/>
              </a:rPr>
              <a:t>Founded </a:t>
            </a:r>
            <a:r>
              <a:rPr lang="en-US" sz="3200" dirty="0">
                <a:effectLst/>
                <a:latin typeface="Arial" panose="020B0604020202020204" pitchFamily="34" charset="0"/>
                <a:ea typeface="Arial" panose="020B0604020202020204" pitchFamily="34" charset="0"/>
                <a:cs typeface="Times New Roman" panose="02020603050405020304" pitchFamily="18" charset="0"/>
              </a:rPr>
              <a:t>by Dr. </a:t>
            </a:r>
            <a:r>
              <a:rPr lang="en-US" sz="3200" dirty="0" err="1">
                <a:effectLst/>
                <a:latin typeface="Arial" panose="020B0604020202020204" pitchFamily="34" charset="0"/>
                <a:ea typeface="Arial" panose="020B0604020202020204" pitchFamily="34" charset="0"/>
                <a:cs typeface="Times New Roman" panose="02020603050405020304" pitchFamily="18" charset="0"/>
              </a:rPr>
              <a:t>Kakenya</a:t>
            </a:r>
            <a:r>
              <a:rPr lang="en-US" sz="3200" dirty="0">
                <a:effectLst/>
                <a:latin typeface="Arial" panose="020B0604020202020204" pitchFamily="34" charset="0"/>
                <a:ea typeface="Arial" panose="020B0604020202020204" pitchFamily="34" charset="0"/>
                <a:cs typeface="Times New Roman" panose="02020603050405020304" pitchFamily="18" charset="0"/>
              </a:rPr>
              <a:t> </a:t>
            </a:r>
            <a:r>
              <a:rPr lang="en-US" sz="3200" dirty="0" err="1">
                <a:effectLst/>
                <a:latin typeface="Arial" panose="020B0604020202020204" pitchFamily="34" charset="0"/>
                <a:ea typeface="Arial" panose="020B0604020202020204" pitchFamily="34" charset="0"/>
                <a:cs typeface="Times New Roman" panose="02020603050405020304" pitchFamily="18" charset="0"/>
              </a:rPr>
              <a:t>Ntaiya</a:t>
            </a:r>
            <a:r>
              <a:rPr lang="en-US" sz="3200" dirty="0">
                <a:effectLst/>
                <a:latin typeface="Arial" panose="020B0604020202020204" pitchFamily="34" charset="0"/>
                <a:ea typeface="Arial" panose="020B0604020202020204" pitchFamily="34" charset="0"/>
                <a:cs typeface="Times New Roman" panose="02020603050405020304" pitchFamily="18" charset="0"/>
              </a:rPr>
              <a:t> – Maasai, first girl to leave village for college in U.S.</a:t>
            </a:r>
          </a:p>
          <a:p>
            <a:pPr>
              <a:lnSpc>
                <a:spcPct val="90000"/>
              </a:lnSpc>
              <a:spcBef>
                <a:spcPts val="0"/>
              </a:spcBef>
            </a:pPr>
            <a:endParaRPr lang="en-US" sz="3200" dirty="0">
              <a:latin typeface="Arial"/>
              <a:ea typeface="+mn-ea"/>
              <a:cs typeface="Arial"/>
            </a:endParaRPr>
          </a:p>
          <a:p>
            <a:pPr>
              <a:lnSpc>
                <a:spcPct val="90000"/>
              </a:lnSpc>
              <a:spcBef>
                <a:spcPts val="0"/>
              </a:spcBef>
            </a:pPr>
            <a:r>
              <a:rPr lang="en-US" sz="3200" dirty="0">
                <a:ea typeface="Arial" panose="020B0604020202020204" pitchFamily="34" charset="0"/>
                <a:cs typeface="Times New Roman" panose="02020603050405020304" pitchFamily="18" charset="0"/>
              </a:rPr>
              <a:t>Dream:</a:t>
            </a:r>
            <a:r>
              <a:rPr lang="en-US" sz="3200" dirty="0">
                <a:effectLst/>
                <a:latin typeface="Arial" panose="020B0604020202020204" pitchFamily="34" charset="0"/>
                <a:ea typeface="Arial" panose="020B0604020202020204" pitchFamily="34" charset="0"/>
                <a:cs typeface="Times New Roman" panose="02020603050405020304" pitchFamily="18" charset="0"/>
              </a:rPr>
              <a:t> world where African women &amp; girls are valued,  respected as leaders, equals in every way</a:t>
            </a:r>
          </a:p>
          <a:p>
            <a:pPr>
              <a:lnSpc>
                <a:spcPct val="90000"/>
              </a:lnSpc>
              <a:spcBef>
                <a:spcPts val="0"/>
              </a:spcBef>
            </a:pPr>
            <a:endParaRPr lang="en-US" sz="3200" dirty="0">
              <a:latin typeface="Arial"/>
              <a:ea typeface="+mn-ea"/>
              <a:cs typeface="Arial"/>
            </a:endParaRPr>
          </a:p>
          <a:p>
            <a:pPr>
              <a:lnSpc>
                <a:spcPct val="90000"/>
              </a:lnSpc>
              <a:spcBef>
                <a:spcPts val="0"/>
              </a:spcBef>
            </a:pPr>
            <a:r>
              <a:rPr lang="en-US" sz="3200" dirty="0">
                <a:latin typeface="Arial"/>
                <a:ea typeface="+mn-ea"/>
                <a:cs typeface="Arial"/>
              </a:rPr>
              <a:t>Two prior successful Together Women Rise grants</a:t>
            </a:r>
          </a:p>
          <a:p>
            <a:pPr>
              <a:lnSpc>
                <a:spcPct val="90000"/>
              </a:lnSpc>
              <a:spcBef>
                <a:spcPts val="0"/>
              </a:spcBef>
            </a:pPr>
            <a:endParaRPr lang="en-US" sz="3500" dirty="0">
              <a:latin typeface="Arial"/>
              <a:ea typeface="+mn-ea"/>
              <a:cs typeface="Arial"/>
            </a:endParaRPr>
          </a:p>
        </p:txBody>
      </p:sp>
    </p:spTree>
    <p:extLst>
      <p:ext uri="{BB962C8B-B14F-4D97-AF65-F5344CB8AC3E}">
        <p14:creationId xmlns:p14="http://schemas.microsoft.com/office/powerpoint/2010/main" val="4057979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A9F7E2A-7B18-880F-85EB-DACEC6F2B204}"/>
              </a:ext>
            </a:extLst>
          </p:cNvPr>
          <p:cNvSpPr>
            <a:spLocks noGrp="1"/>
          </p:cNvSpPr>
          <p:nvPr>
            <p:ph type="sldNum" sz="quarter" idx="12"/>
          </p:nvPr>
        </p:nvSpPr>
        <p:spPr/>
        <p:txBody>
          <a:bodyPr/>
          <a:lstStyle/>
          <a:p>
            <a:fld id="{CDCB46B4-79E8-1449-8D45-8ACF439F73AA}" type="slidenum">
              <a:rPr lang="en-US" smtClean="0"/>
              <a:pPr/>
              <a:t>5</a:t>
            </a:fld>
            <a:endParaRPr lang="en-US" dirty="0"/>
          </a:p>
        </p:txBody>
      </p:sp>
      <p:sp>
        <p:nvSpPr>
          <p:cNvPr id="6" name="Rectangle 5">
            <a:extLst>
              <a:ext uri="{FF2B5EF4-FFF2-40B4-BE49-F238E27FC236}">
                <a16:creationId xmlns:a16="http://schemas.microsoft.com/office/drawing/2014/main" id="{AF3E5C08-9446-0C8E-144C-5732357B4D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5"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AC4EDBAC-5981-D779-5DDF-2C1C98E93400}"/>
              </a:ext>
            </a:extLst>
          </p:cNvPr>
          <p:cNvSpPr>
            <a:spLocks noGrp="1"/>
          </p:cNvSpPr>
          <p:nvPr>
            <p:ph type="title"/>
          </p:nvPr>
        </p:nvSpPr>
        <p:spPr>
          <a:xfrm>
            <a:off x="5246623" y="65184"/>
            <a:ext cx="6410267" cy="1638377"/>
          </a:xfrm>
        </p:spPr>
        <p:txBody>
          <a:bodyPr vert="horz" lIns="91440" tIns="45720" rIns="91440" bIns="45720" rtlCol="0" anchor="b">
            <a:normAutofit fontScale="90000"/>
          </a:bodyPr>
          <a:lstStyle/>
          <a:p>
            <a:pPr>
              <a:lnSpc>
                <a:spcPct val="90000"/>
              </a:lnSpc>
            </a:pPr>
            <a:r>
              <a:rPr lang="en-US" sz="4800" b="1" dirty="0">
                <a:solidFill>
                  <a:srgbClr val="009093"/>
                </a:solidFill>
                <a:latin typeface="Arial"/>
                <a:ea typeface="+mj-ea"/>
                <a:cs typeface="Arial"/>
              </a:rPr>
              <a:t>Life Challenges of Women in Rural Kenya</a:t>
            </a:r>
          </a:p>
        </p:txBody>
      </p:sp>
      <p:pic>
        <p:nvPicPr>
          <p:cNvPr id="8" name="Picture 7">
            <a:extLst>
              <a:ext uri="{FF2B5EF4-FFF2-40B4-BE49-F238E27FC236}">
                <a16:creationId xmlns:a16="http://schemas.microsoft.com/office/drawing/2014/main" id="{FA34DA34-A67E-D43D-2CD0-E8950BC9729C}"/>
              </a:ext>
            </a:extLst>
          </p:cNvPr>
          <p:cNvPicPr>
            <a:picLocks noChangeAspect="1"/>
          </p:cNvPicPr>
          <p:nvPr/>
        </p:nvPicPr>
        <p:blipFill>
          <a:blip r:embed="rId3" cstate="email">
            <a:extLst>
              <a:ext uri="{28A0092B-C50C-407E-A947-70E740481C1C}">
                <a14:useLocalDpi xmlns:a14="http://schemas.microsoft.com/office/drawing/2010/main"/>
              </a:ext>
            </a:extLst>
          </a:blip>
          <a:srcRect l="19324" r="19324"/>
          <a:stretch/>
        </p:blipFill>
        <p:spPr>
          <a:xfrm>
            <a:off x="535110" y="627954"/>
            <a:ext cx="4235516" cy="5353373"/>
          </a:xfrm>
          <a:prstGeom prst="rect">
            <a:avLst/>
          </a:prstGeom>
        </p:spPr>
      </p:pic>
      <p:sp>
        <p:nvSpPr>
          <p:cNvPr id="14" name="Content Placeholder 3">
            <a:extLst>
              <a:ext uri="{FF2B5EF4-FFF2-40B4-BE49-F238E27FC236}">
                <a16:creationId xmlns:a16="http://schemas.microsoft.com/office/drawing/2014/main" id="{AEE5C13E-305F-4686-97DF-C36FCBE0A312}"/>
              </a:ext>
            </a:extLst>
          </p:cNvPr>
          <p:cNvSpPr>
            <a:spLocks noGrp="1"/>
          </p:cNvSpPr>
          <p:nvPr>
            <p:ph idx="1"/>
          </p:nvPr>
        </p:nvSpPr>
        <p:spPr>
          <a:xfrm>
            <a:off x="4983942" y="1848481"/>
            <a:ext cx="6975670" cy="4354662"/>
          </a:xfrm>
        </p:spPr>
        <p:txBody>
          <a:bodyPr vert="horz" lIns="91440" tIns="45720" rIns="91440" bIns="45720" numCol="1" rtlCol="0" anchor="ctr">
            <a:noAutofit/>
          </a:bodyPr>
          <a:lstStyle/>
          <a:p>
            <a:pPr marL="114300" marR="0" lvl="0">
              <a:lnSpc>
                <a:spcPct val="90000"/>
              </a:lnSpc>
              <a:spcBef>
                <a:spcPts val="0"/>
              </a:spcBef>
              <a:spcAft>
                <a:spcPts val="1200"/>
              </a:spcAft>
            </a:pPr>
            <a:endParaRPr lang="en-US" sz="2600" dirty="0">
              <a:effectLst/>
              <a:latin typeface="Arial"/>
              <a:ea typeface="+mn-ea"/>
              <a:cs typeface="Arial"/>
            </a:endParaRPr>
          </a:p>
          <a:p>
            <a:pPr marL="114300" marR="0" lvl="0">
              <a:lnSpc>
                <a:spcPct val="90000"/>
              </a:lnSpc>
              <a:spcBef>
                <a:spcPts val="0"/>
              </a:spcBef>
              <a:spcAft>
                <a:spcPts val="1200"/>
              </a:spcAft>
            </a:pPr>
            <a:endParaRPr lang="en-US" sz="2600" dirty="0">
              <a:effectLst/>
              <a:latin typeface="Arial"/>
              <a:ea typeface="+mn-ea"/>
              <a:cs typeface="Arial"/>
            </a:endParaRPr>
          </a:p>
          <a:p>
            <a:pPr marL="114300" marR="0" lvl="0">
              <a:lnSpc>
                <a:spcPct val="90000"/>
              </a:lnSpc>
              <a:spcBef>
                <a:spcPts val="0"/>
              </a:spcBef>
              <a:spcAft>
                <a:spcPts val="1200"/>
              </a:spcAft>
            </a:pPr>
            <a:r>
              <a:rPr lang="en-US" sz="2600" dirty="0">
                <a:effectLst/>
                <a:latin typeface="Arial"/>
                <a:ea typeface="+mn-ea"/>
                <a:cs typeface="Arial"/>
              </a:rPr>
              <a:t>In </a:t>
            </a:r>
            <a:r>
              <a:rPr lang="en-US" sz="2800" dirty="0">
                <a:effectLst/>
                <a:latin typeface="Arial"/>
                <a:ea typeface="+mn-ea"/>
                <a:cs typeface="Arial"/>
              </a:rPr>
              <a:t>population served:</a:t>
            </a:r>
          </a:p>
          <a:p>
            <a:pPr marL="342900" marR="0" lvl="0" indent="-228600">
              <a:lnSpc>
                <a:spcPct val="90000"/>
              </a:lnSpc>
              <a:spcBef>
                <a:spcPts val="0"/>
              </a:spcBef>
              <a:spcAft>
                <a:spcPts val="1200"/>
              </a:spcAft>
              <a:buFont typeface="Arial" panose="020B0604020202020204" pitchFamily="34" charset="0"/>
              <a:buChar char="•"/>
            </a:pPr>
            <a:r>
              <a:rPr lang="en-US" sz="2800" dirty="0">
                <a:effectLst/>
                <a:latin typeface="Arial" panose="020B0604020202020204" pitchFamily="34" charset="0"/>
                <a:ea typeface="Arial" panose="020B0604020202020204" pitchFamily="34" charset="0"/>
              </a:rPr>
              <a:t>Girls often seen as property &amp; valued for bride price</a:t>
            </a:r>
          </a:p>
          <a:p>
            <a:pPr marL="342900" lvl="0" indent="-228600">
              <a:lnSpc>
                <a:spcPct val="90000"/>
              </a:lnSpc>
              <a:spcBef>
                <a:spcPts val="0"/>
              </a:spcBef>
              <a:spcAft>
                <a:spcPts val="1200"/>
              </a:spcAft>
              <a:buFont typeface="Arial" panose="020B0604020202020204" pitchFamily="34" charset="0"/>
              <a:buChar char="•"/>
            </a:pPr>
            <a:r>
              <a:rPr lang="en-US" sz="2800" dirty="0">
                <a:effectLst/>
                <a:latin typeface="Arial" panose="020B0604020202020204" pitchFamily="34" charset="0"/>
                <a:ea typeface="Arial" panose="020B0604020202020204" pitchFamily="34" charset="0"/>
              </a:rPr>
              <a:t>FGM/C, arranged child marriage –</a:t>
            </a:r>
            <a:r>
              <a:rPr lang="en-US" sz="2800" dirty="0">
                <a:ea typeface="Arial" panose="020B0604020202020204" pitchFamily="34" charset="0"/>
              </a:rPr>
              <a:t>generations-old practices </a:t>
            </a:r>
            <a:endParaRPr lang="en-US" sz="2800" dirty="0">
              <a:effectLst/>
              <a:latin typeface="Arial" panose="020B0604020202020204" pitchFamily="34" charset="0"/>
              <a:ea typeface="Arial" panose="020B0604020202020204" pitchFamily="34" charset="0"/>
            </a:endParaRPr>
          </a:p>
          <a:p>
            <a:pPr marL="342900" marR="0" lvl="0" indent="-228600">
              <a:lnSpc>
                <a:spcPct val="90000"/>
              </a:lnSpc>
              <a:spcBef>
                <a:spcPts val="0"/>
              </a:spcBef>
              <a:spcAft>
                <a:spcPts val="1200"/>
              </a:spcAft>
              <a:buFont typeface="Arial" panose="020B0604020202020204" pitchFamily="34" charset="0"/>
              <a:buChar char="•"/>
            </a:pPr>
            <a:r>
              <a:rPr lang="en-US" sz="2800" dirty="0">
                <a:ea typeface="Arial" panose="020B0604020202020204" pitchFamily="34" charset="0"/>
              </a:rPr>
              <a:t>Pervasive poverty</a:t>
            </a:r>
          </a:p>
          <a:p>
            <a:pPr marL="342900" marR="0" lvl="0" indent="-228600">
              <a:lnSpc>
                <a:spcPct val="90000"/>
              </a:lnSpc>
              <a:spcBef>
                <a:spcPts val="0"/>
              </a:spcBef>
              <a:spcAft>
                <a:spcPts val="1200"/>
              </a:spcAft>
              <a:buFont typeface="Arial" panose="020B0604020202020204" pitchFamily="34" charset="0"/>
              <a:buChar char="•"/>
            </a:pPr>
            <a:r>
              <a:rPr lang="en-US" sz="2800" dirty="0">
                <a:ea typeface="Arial" panose="020B0604020202020204" pitchFamily="34" charset="0"/>
              </a:rPr>
              <a:t>Most vulnerable in rural areas</a:t>
            </a:r>
          </a:p>
          <a:p>
            <a:pPr marL="342900" marR="0" lvl="0" indent="-228600">
              <a:lnSpc>
                <a:spcPct val="90000"/>
              </a:lnSpc>
              <a:spcBef>
                <a:spcPts val="0"/>
              </a:spcBef>
              <a:spcAft>
                <a:spcPts val="1200"/>
              </a:spcAft>
              <a:buFont typeface="Arial" panose="020B0604020202020204" pitchFamily="34" charset="0"/>
              <a:buChar char="•"/>
            </a:pPr>
            <a:r>
              <a:rPr lang="en-US" sz="2800" dirty="0">
                <a:ea typeface="Arial" panose="020B0604020202020204" pitchFamily="34" charset="0"/>
              </a:rPr>
              <a:t>Poverty exacerbated by climate change</a:t>
            </a:r>
          </a:p>
          <a:p>
            <a:pPr marL="342900" marR="0" lvl="0" indent="-228600">
              <a:lnSpc>
                <a:spcPct val="90000"/>
              </a:lnSpc>
              <a:spcBef>
                <a:spcPts val="0"/>
              </a:spcBef>
              <a:spcAft>
                <a:spcPts val="1200"/>
              </a:spcAft>
              <a:buFont typeface="Arial" panose="020B0604020202020204" pitchFamily="34" charset="0"/>
              <a:buChar char="•"/>
            </a:pPr>
            <a:endParaRPr lang="en-US" sz="2800" dirty="0">
              <a:ea typeface="Arial" panose="020B0604020202020204" pitchFamily="34" charset="0"/>
            </a:endParaRPr>
          </a:p>
          <a:p>
            <a:pPr marL="342900" marR="0" lvl="0" indent="-228600">
              <a:lnSpc>
                <a:spcPct val="90000"/>
              </a:lnSpc>
              <a:spcBef>
                <a:spcPts val="0"/>
              </a:spcBef>
              <a:spcAft>
                <a:spcPts val="1200"/>
              </a:spcAft>
              <a:buFont typeface="Arial" panose="020B0604020202020204" pitchFamily="34" charset="0"/>
              <a:buChar char="•"/>
            </a:pPr>
            <a:endParaRPr lang="en-US" sz="2800" dirty="0">
              <a:effectLst/>
              <a:latin typeface="Arial" panose="020B0604020202020204" pitchFamily="34" charset="0"/>
              <a:ea typeface="Arial" panose="020B0604020202020204" pitchFamily="34" charset="0"/>
            </a:endParaRPr>
          </a:p>
          <a:p>
            <a:pPr marL="342900" marR="0" lvl="0" indent="-228600">
              <a:lnSpc>
                <a:spcPct val="90000"/>
              </a:lnSpc>
              <a:spcBef>
                <a:spcPts val="0"/>
              </a:spcBef>
              <a:spcAft>
                <a:spcPts val="1200"/>
              </a:spcAft>
              <a:buFont typeface="Arial" panose="020B0604020202020204" pitchFamily="34" charset="0"/>
              <a:buChar char="•"/>
            </a:pPr>
            <a:endParaRPr lang="en-US" sz="1700" dirty="0">
              <a:solidFill>
                <a:schemeClr val="tx1"/>
              </a:solidFill>
              <a:effectLst/>
              <a:latin typeface="+mn-lt"/>
              <a:ea typeface="+mn-ea"/>
              <a:cs typeface="+mn-cs"/>
            </a:endParaRPr>
          </a:p>
        </p:txBody>
      </p:sp>
    </p:spTree>
    <p:extLst>
      <p:ext uri="{BB962C8B-B14F-4D97-AF65-F5344CB8AC3E}">
        <p14:creationId xmlns:p14="http://schemas.microsoft.com/office/powerpoint/2010/main" val="4036038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5800-946A-F54F-8334-1F8A5B4FEDA7}"/>
              </a:ext>
            </a:extLst>
          </p:cNvPr>
          <p:cNvSpPr>
            <a:spLocks noGrp="1"/>
          </p:cNvSpPr>
          <p:nvPr>
            <p:ph type="title"/>
          </p:nvPr>
        </p:nvSpPr>
        <p:spPr>
          <a:xfrm>
            <a:off x="276225" y="382332"/>
            <a:ext cx="11168381" cy="531854"/>
          </a:xfrm>
        </p:spPr>
        <p:txBody>
          <a:bodyPr vert="horz" lIns="91440" tIns="45720" rIns="91440" bIns="45720" rtlCol="0">
            <a:normAutofit/>
          </a:bodyPr>
          <a:lstStyle/>
          <a:p>
            <a:pPr>
              <a:lnSpc>
                <a:spcPct val="90000"/>
              </a:lnSpc>
              <a:spcAft>
                <a:spcPts val="1200"/>
              </a:spcAft>
            </a:pPr>
            <a:r>
              <a:rPr lang="en-US" sz="3200" b="1" dirty="0">
                <a:solidFill>
                  <a:srgbClr val="009093"/>
                </a:solidFill>
                <a:effectLst/>
              </a:rPr>
              <a:t>How Our Grant Will Be Used</a:t>
            </a:r>
          </a:p>
        </p:txBody>
      </p:sp>
      <p:sp>
        <p:nvSpPr>
          <p:cNvPr id="4" name="Content Placeholder 3">
            <a:extLst>
              <a:ext uri="{FF2B5EF4-FFF2-40B4-BE49-F238E27FC236}">
                <a16:creationId xmlns:a16="http://schemas.microsoft.com/office/drawing/2014/main" id="{5425BAC1-466C-C645-82B6-A9D3611DCA7F}"/>
              </a:ext>
            </a:extLst>
          </p:cNvPr>
          <p:cNvSpPr>
            <a:spLocks noGrp="1"/>
          </p:cNvSpPr>
          <p:nvPr>
            <p:ph sz="half" idx="2"/>
          </p:nvPr>
        </p:nvSpPr>
        <p:spPr>
          <a:xfrm>
            <a:off x="276226" y="1266825"/>
            <a:ext cx="5819773" cy="4857750"/>
          </a:xfrm>
        </p:spPr>
        <p:txBody>
          <a:bodyPr vert="horz" lIns="91440" tIns="45720" rIns="91440" bIns="45720" rtlCol="0" anchor="t">
            <a:normAutofit/>
          </a:bodyPr>
          <a:lstStyle/>
          <a:p>
            <a:pPr>
              <a:lnSpc>
                <a:spcPct val="110000"/>
              </a:lnSpc>
              <a:spcBef>
                <a:spcPts val="0"/>
              </a:spcBef>
              <a:spcAft>
                <a:spcPts val="1200"/>
              </a:spcAft>
            </a:pPr>
            <a:r>
              <a:rPr lang="en-US" sz="2800" b="1">
                <a:latin typeface="Arial"/>
                <a:ea typeface="Roboto"/>
                <a:cs typeface="Arial"/>
              </a:rPr>
              <a:t>$</a:t>
            </a:r>
            <a:r>
              <a:rPr lang="en-US" sz="2800" b="1">
                <a:effectLst/>
                <a:latin typeface="Arial"/>
                <a:ea typeface="Roboto"/>
                <a:cs typeface="Arial"/>
              </a:rPr>
              <a:t>50,000</a:t>
            </a:r>
            <a:r>
              <a:rPr lang="en-US" sz="2800" b="1">
                <a:latin typeface="Arial"/>
                <a:ea typeface="Roboto"/>
                <a:cs typeface="Arial"/>
              </a:rPr>
              <a:t> Grant  </a:t>
            </a:r>
          </a:p>
          <a:p>
            <a:pPr>
              <a:lnSpc>
                <a:spcPct val="110000"/>
              </a:lnSpc>
              <a:spcBef>
                <a:spcPts val="0"/>
              </a:spcBef>
              <a:spcAft>
                <a:spcPts val="1200"/>
              </a:spcAft>
            </a:pPr>
            <a:r>
              <a:rPr lang="en-US" sz="2800" b="1" err="1">
                <a:latin typeface="Arial"/>
                <a:ea typeface="Roboto"/>
                <a:cs typeface="Arial"/>
              </a:rPr>
              <a:t>Kakenya</a:t>
            </a:r>
            <a:r>
              <a:rPr lang="en-US" sz="2800" b="1" dirty="0">
                <a:latin typeface="Arial"/>
                <a:ea typeface="Roboto"/>
                <a:cs typeface="Arial"/>
              </a:rPr>
              <a:t> Center for Excellence II (KCE II)</a:t>
            </a:r>
          </a:p>
          <a:p>
            <a:pPr>
              <a:lnSpc>
                <a:spcPct val="110000"/>
              </a:lnSpc>
              <a:spcBef>
                <a:spcPts val="0"/>
              </a:spcBef>
              <a:spcAft>
                <a:spcPts val="1200"/>
              </a:spcAft>
            </a:pPr>
            <a:r>
              <a:rPr lang="en-US" sz="2800" dirty="0"/>
              <a:t>Supports student education &amp; welfare programs, plus staffing for KCE II, full-support, all-girls boarding school, for grades 7 - 12 in remote Massai village</a:t>
            </a:r>
          </a:p>
        </p:txBody>
      </p:sp>
      <p:pic>
        <p:nvPicPr>
          <p:cNvPr id="5" name="Picture 4" descr="A group of buildings in a circle&#10;&#10;Description automatically generated">
            <a:extLst>
              <a:ext uri="{FF2B5EF4-FFF2-40B4-BE49-F238E27FC236}">
                <a16:creationId xmlns:a16="http://schemas.microsoft.com/office/drawing/2014/main" id="{AED7BFAB-3560-FFBE-9EC6-77DFFDE9FFE4}"/>
              </a:ext>
            </a:extLst>
          </p:cNvPr>
          <p:cNvPicPr>
            <a:picLocks noChangeAspect="1"/>
          </p:cNvPicPr>
          <p:nvPr/>
        </p:nvPicPr>
        <p:blipFill>
          <a:blip r:embed="rId3" cstate="email">
            <a:extLst>
              <a:ext uri="{28A0092B-C50C-407E-A947-70E740481C1C}">
                <a14:useLocalDpi xmlns:a14="http://schemas.microsoft.com/office/drawing/2010/main"/>
              </a:ext>
            </a:extLst>
          </a:blip>
          <a:srcRect l="5911" r="12436"/>
          <a:stretch/>
        </p:blipFill>
        <p:spPr>
          <a:xfrm>
            <a:off x="6100165" y="1266825"/>
            <a:ext cx="5836566" cy="4020736"/>
          </a:xfrm>
          <a:prstGeom prst="rect">
            <a:avLst/>
          </a:prstGeom>
          <a:noFill/>
          <a:ln w="38100">
            <a:solidFill>
              <a:schemeClr val="accent4"/>
            </a:solidFill>
          </a:ln>
        </p:spPr>
      </p:pic>
      <p:sp>
        <p:nvSpPr>
          <p:cNvPr id="3" name="Slide Number Placeholder 2">
            <a:extLst>
              <a:ext uri="{FF2B5EF4-FFF2-40B4-BE49-F238E27FC236}">
                <a16:creationId xmlns:a16="http://schemas.microsoft.com/office/drawing/2014/main" id="{E1A57764-3B40-7B49-914D-F886D878FEE8}"/>
              </a:ext>
            </a:extLst>
          </p:cNvPr>
          <p:cNvSpPr>
            <a:spLocks noGrp="1"/>
          </p:cNvSpPr>
          <p:nvPr>
            <p:ph type="sldNum" sz="quarter" idx="12"/>
          </p:nvPr>
        </p:nvSpPr>
        <p:spPr>
          <a:xfrm>
            <a:off x="11444606" y="6376399"/>
            <a:ext cx="492125" cy="274324"/>
          </a:xfrm>
        </p:spPr>
        <p:txBody>
          <a:bodyPr vert="horz" lIns="91440" tIns="45720" rIns="91440" bIns="45720" rtlCol="0" anchor="ctr">
            <a:normAutofit/>
          </a:bodyPr>
          <a:lstStyle/>
          <a:p>
            <a:pPr>
              <a:spcAft>
                <a:spcPts val="600"/>
              </a:spcAft>
              <a:defRPr/>
            </a:pPr>
            <a:fld id="{CDCB46B4-79E8-1449-8D45-8ACF439F73AA}" type="slidenum">
              <a:rPr lang="en-US" smtClean="0"/>
              <a:pPr>
                <a:spcAft>
                  <a:spcPts val="600"/>
                </a:spcAft>
                <a:defRPr/>
              </a:pPr>
              <a:t>6</a:t>
            </a:fld>
            <a:endParaRPr lang="en-US" dirty="0"/>
          </a:p>
        </p:txBody>
      </p:sp>
    </p:spTree>
    <p:extLst>
      <p:ext uri="{BB962C8B-B14F-4D97-AF65-F5344CB8AC3E}">
        <p14:creationId xmlns:p14="http://schemas.microsoft.com/office/powerpoint/2010/main" val="3669475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91CE4-F7F9-FA81-E6F3-705A28BF3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CAAEA5-281E-85AC-2CAC-9596961B38B5}"/>
              </a:ext>
            </a:extLst>
          </p:cNvPr>
          <p:cNvSpPr>
            <a:spLocks noGrp="1"/>
          </p:cNvSpPr>
          <p:nvPr>
            <p:ph type="title"/>
          </p:nvPr>
        </p:nvSpPr>
        <p:spPr>
          <a:xfrm>
            <a:off x="495300" y="361795"/>
            <a:ext cx="10679062" cy="762310"/>
          </a:xfrm>
        </p:spPr>
        <p:txBody>
          <a:bodyPr vert="horz" lIns="91440" tIns="45720" rIns="91440" bIns="45720" rtlCol="0" anchor="ctr">
            <a:normAutofit/>
          </a:bodyPr>
          <a:lstStyle/>
          <a:p>
            <a:pPr>
              <a:spcAft>
                <a:spcPts val="1200"/>
              </a:spcAft>
            </a:pPr>
            <a:r>
              <a:rPr lang="en-US" sz="4400" b="1" dirty="0">
                <a:solidFill>
                  <a:srgbClr val="009093"/>
                </a:solidFill>
                <a:effectLst/>
              </a:rPr>
              <a:t>How Our Grant Will Be Used</a:t>
            </a:r>
          </a:p>
        </p:txBody>
      </p:sp>
      <p:sp>
        <p:nvSpPr>
          <p:cNvPr id="4" name="Content Placeholder 3">
            <a:extLst>
              <a:ext uri="{FF2B5EF4-FFF2-40B4-BE49-F238E27FC236}">
                <a16:creationId xmlns:a16="http://schemas.microsoft.com/office/drawing/2014/main" id="{C5E1A285-48CE-2E2A-54C1-7B5691C59686}"/>
              </a:ext>
            </a:extLst>
          </p:cNvPr>
          <p:cNvSpPr>
            <a:spLocks noGrp="1"/>
          </p:cNvSpPr>
          <p:nvPr>
            <p:ph idx="1"/>
          </p:nvPr>
        </p:nvSpPr>
        <p:spPr>
          <a:xfrm>
            <a:off x="361949" y="1304925"/>
            <a:ext cx="11287125" cy="4924425"/>
          </a:xfrm>
        </p:spPr>
        <p:txBody>
          <a:bodyPr vert="horz" lIns="91440" tIns="45720" rIns="91440" bIns="45720" rtlCol="0">
            <a:normAutofit fontScale="92500" lnSpcReduction="10000"/>
          </a:bodyPr>
          <a:lstStyle/>
          <a:p>
            <a:pPr>
              <a:lnSpc>
                <a:spcPct val="120000"/>
              </a:lnSpc>
              <a:spcBef>
                <a:spcPts val="0"/>
              </a:spcBef>
              <a:spcAft>
                <a:spcPts val="1200"/>
              </a:spcAft>
            </a:pPr>
            <a:r>
              <a:rPr lang="en-US" sz="2800" b="1" dirty="0"/>
              <a:t>Primary goals of KCE II: </a:t>
            </a:r>
          </a:p>
          <a:p>
            <a:pPr marL="457200" indent="-457200">
              <a:lnSpc>
                <a:spcPct val="120000"/>
              </a:lnSpc>
              <a:spcBef>
                <a:spcPts val="0"/>
              </a:spcBef>
              <a:spcAft>
                <a:spcPts val="1200"/>
              </a:spcAft>
              <a:buFont typeface="Arial" panose="020B0604020202020204" pitchFamily="34" charset="0"/>
              <a:buChar char="•"/>
            </a:pPr>
            <a:r>
              <a:rPr lang="en-US" sz="2800" dirty="0"/>
              <a:t>Improve students’ retention &amp; educational achievement through high school</a:t>
            </a:r>
          </a:p>
          <a:p>
            <a:pPr marL="457200" indent="-457200">
              <a:lnSpc>
                <a:spcPct val="120000"/>
              </a:lnSpc>
              <a:spcBef>
                <a:spcPts val="0"/>
              </a:spcBef>
              <a:spcAft>
                <a:spcPts val="1200"/>
              </a:spcAft>
              <a:buFont typeface="Arial" panose="020B0604020202020204" pitchFamily="34" charset="0"/>
              <a:buChar char="•"/>
            </a:pPr>
            <a:r>
              <a:rPr lang="en-US" sz="2800" dirty="0"/>
              <a:t>Remove social &amp; cultural barriers to girls’ education</a:t>
            </a:r>
          </a:p>
          <a:p>
            <a:pPr marL="457200" indent="-457200">
              <a:lnSpc>
                <a:spcPct val="120000"/>
              </a:lnSpc>
              <a:spcBef>
                <a:spcPts val="0"/>
              </a:spcBef>
              <a:spcAft>
                <a:spcPts val="1200"/>
              </a:spcAft>
              <a:buFont typeface="Arial" panose="020B0604020202020204" pitchFamily="34" charset="0"/>
              <a:buChar char="•"/>
            </a:pPr>
            <a:r>
              <a:rPr lang="en-US" sz="2800" dirty="0"/>
              <a:t>Empower students to become agents of change in addressing child rights violations (FGM/C, child marriage)</a:t>
            </a:r>
          </a:p>
          <a:p>
            <a:pPr marL="457200" indent="-457200">
              <a:lnSpc>
                <a:spcPct val="120000"/>
              </a:lnSpc>
              <a:spcBef>
                <a:spcPts val="0"/>
              </a:spcBef>
              <a:spcAft>
                <a:spcPts val="1200"/>
              </a:spcAft>
              <a:buFont typeface="Arial" panose="020B0604020202020204" pitchFamily="34" charset="0"/>
              <a:buChar char="•"/>
            </a:pPr>
            <a:r>
              <a:rPr lang="en-US" sz="2800" dirty="0"/>
              <a:t>Empower &amp; motivate students to achieve their first-choice destination after high school</a:t>
            </a:r>
          </a:p>
          <a:p>
            <a:pPr>
              <a:lnSpc>
                <a:spcPct val="120000"/>
              </a:lnSpc>
              <a:spcBef>
                <a:spcPts val="0"/>
              </a:spcBef>
              <a:spcAft>
                <a:spcPts val="1200"/>
              </a:spcAft>
            </a:pPr>
            <a:r>
              <a:rPr lang="en-US" sz="2800" dirty="0"/>
              <a:t>Direct impact: 268 women &amp; girls; Indirect impact: 1,609 women &amp; girls</a:t>
            </a:r>
          </a:p>
        </p:txBody>
      </p:sp>
      <p:sp>
        <p:nvSpPr>
          <p:cNvPr id="3" name="Slide Number Placeholder 2">
            <a:extLst>
              <a:ext uri="{FF2B5EF4-FFF2-40B4-BE49-F238E27FC236}">
                <a16:creationId xmlns:a16="http://schemas.microsoft.com/office/drawing/2014/main" id="{657BD5C0-CF63-6681-FCCC-688780301948}"/>
              </a:ext>
            </a:extLst>
          </p:cNvPr>
          <p:cNvSpPr>
            <a:spLocks noGrp="1"/>
          </p:cNvSpPr>
          <p:nvPr>
            <p:ph type="sldNum" sz="quarter" idx="12"/>
          </p:nvPr>
        </p:nvSpPr>
        <p:spPr>
          <a:xfrm>
            <a:off x="11444606" y="6376399"/>
            <a:ext cx="492125" cy="274324"/>
          </a:xfrm>
        </p:spPr>
        <p:txBody>
          <a:bodyPr vert="horz" lIns="91440" tIns="45720" rIns="91440" bIns="45720" rtlCol="0" anchor="ctr">
            <a:normAutofit/>
          </a:bodyPr>
          <a:lstStyle/>
          <a:p>
            <a:pPr>
              <a:spcAft>
                <a:spcPts val="600"/>
              </a:spcAft>
              <a:defRPr/>
            </a:pPr>
            <a:fld id="{CDCB46B4-79E8-1449-8D45-8ACF439F73AA}" type="slidenum">
              <a:rPr lang="en-US" smtClean="0"/>
              <a:pPr>
                <a:spcAft>
                  <a:spcPts val="600"/>
                </a:spcAft>
                <a:defRPr/>
              </a:pPr>
              <a:t>7</a:t>
            </a:fld>
            <a:endParaRPr lang="en-US" dirty="0"/>
          </a:p>
        </p:txBody>
      </p:sp>
    </p:spTree>
    <p:extLst>
      <p:ext uri="{BB962C8B-B14F-4D97-AF65-F5344CB8AC3E}">
        <p14:creationId xmlns:p14="http://schemas.microsoft.com/office/powerpoint/2010/main" val="1416883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5800-946A-F54F-8334-1F8A5B4FEDA7}"/>
              </a:ext>
            </a:extLst>
          </p:cNvPr>
          <p:cNvSpPr>
            <a:spLocks noGrp="1"/>
          </p:cNvSpPr>
          <p:nvPr>
            <p:ph type="title"/>
          </p:nvPr>
        </p:nvSpPr>
        <p:spPr>
          <a:xfrm>
            <a:off x="765544" y="365126"/>
            <a:ext cx="10679062" cy="762310"/>
          </a:xfrm>
        </p:spPr>
        <p:txBody>
          <a:bodyPr lIns="91440" tIns="45720" rIns="91440" bIns="45720">
            <a:normAutofit/>
          </a:bodyPr>
          <a:lstStyle/>
          <a:p>
            <a:r>
              <a:rPr lang="en-US" b="1" dirty="0"/>
              <a:t>Budget</a:t>
            </a:r>
          </a:p>
        </p:txBody>
      </p:sp>
      <p:sp>
        <p:nvSpPr>
          <p:cNvPr id="3" name="Slide Number Placeholder 2">
            <a:extLst>
              <a:ext uri="{FF2B5EF4-FFF2-40B4-BE49-F238E27FC236}">
                <a16:creationId xmlns:a16="http://schemas.microsoft.com/office/drawing/2014/main" id="{E1A57764-3B40-7B49-914D-F886D878FEE8}"/>
              </a:ext>
            </a:extLst>
          </p:cNvPr>
          <p:cNvSpPr>
            <a:spLocks noGrp="1"/>
          </p:cNvSpPr>
          <p:nvPr>
            <p:ph type="sldNum" sz="quarter" idx="12"/>
          </p:nvPr>
        </p:nvSpPr>
        <p:spPr>
          <a:xfrm>
            <a:off x="11444606" y="6376399"/>
            <a:ext cx="492125" cy="274324"/>
          </a:xfrm>
        </p:spPr>
        <p:txBody>
          <a:bodyPr anchor="ctr">
            <a:normAutofit/>
          </a:bodyPr>
          <a:lstStyle/>
          <a:p>
            <a:pPr marL="0" marR="0" lvl="0" indent="0" defTabSz="914400" rtl="0" eaLnBrk="1" fontAlgn="auto" latinLnBrk="0" hangingPunct="1">
              <a:spcBef>
                <a:spcPts val="0"/>
              </a:spcBef>
              <a:spcAft>
                <a:spcPts val="600"/>
              </a:spcAft>
              <a:buClrTx/>
              <a:buSzTx/>
              <a:buFontTx/>
              <a:buNone/>
              <a:tabLst/>
              <a:defRPr/>
            </a:pPr>
            <a:fld id="{CDCB46B4-79E8-1449-8D45-8ACF439F73AA}" type="slidenum">
              <a:rPr kumimoji="0" lang="en-US"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8</a:t>
            </a:fld>
            <a:endParaRPr kumimoji="0" lang="en-US" b="0" i="0" u="none" strike="noStrike" kern="1200" cap="none" spc="0" normalizeH="0" baseline="0" noProof="0" dirty="0">
              <a:ln>
                <a:noFill/>
              </a:ln>
              <a:effectLst/>
              <a:uLnTx/>
              <a:uFillTx/>
            </a:endParaRPr>
          </a:p>
        </p:txBody>
      </p:sp>
      <p:graphicFrame>
        <p:nvGraphicFramePr>
          <p:cNvPr id="6" name="Content Placeholder 5">
            <a:extLst>
              <a:ext uri="{FF2B5EF4-FFF2-40B4-BE49-F238E27FC236}">
                <a16:creationId xmlns:a16="http://schemas.microsoft.com/office/drawing/2014/main" id="{53D7D71C-DCC2-A22A-4359-68909C9412D9}"/>
              </a:ext>
            </a:extLst>
          </p:cNvPr>
          <p:cNvGraphicFramePr>
            <a:graphicFrameLocks noGrp="1"/>
          </p:cNvGraphicFramePr>
          <p:nvPr>
            <p:ph idx="1"/>
            <p:extLst>
              <p:ext uri="{D42A27DB-BD31-4B8C-83A1-F6EECF244321}">
                <p14:modId xmlns:p14="http://schemas.microsoft.com/office/powerpoint/2010/main" val="637828633"/>
              </p:ext>
            </p:extLst>
          </p:nvPr>
        </p:nvGraphicFramePr>
        <p:xfrm>
          <a:off x="929006" y="1127436"/>
          <a:ext cx="10515600" cy="5573728"/>
        </p:xfrm>
        <a:graphic>
          <a:graphicData uri="http://schemas.openxmlformats.org/drawingml/2006/table">
            <a:tbl>
              <a:tblPr firstRow="1" firstCol="1" lastRow="1" lastCol="1" bandRow="1" bandCol="1"/>
              <a:tblGrid>
                <a:gridCol w="2200620">
                  <a:extLst>
                    <a:ext uri="{9D8B030D-6E8A-4147-A177-3AD203B41FA5}">
                      <a16:colId xmlns:a16="http://schemas.microsoft.com/office/drawing/2014/main" val="1063767560"/>
                    </a:ext>
                  </a:extLst>
                </a:gridCol>
                <a:gridCol w="6929088">
                  <a:extLst>
                    <a:ext uri="{9D8B030D-6E8A-4147-A177-3AD203B41FA5}">
                      <a16:colId xmlns:a16="http://schemas.microsoft.com/office/drawing/2014/main" val="4280878360"/>
                    </a:ext>
                  </a:extLst>
                </a:gridCol>
                <a:gridCol w="32797">
                  <a:extLst>
                    <a:ext uri="{9D8B030D-6E8A-4147-A177-3AD203B41FA5}">
                      <a16:colId xmlns:a16="http://schemas.microsoft.com/office/drawing/2014/main" val="876146752"/>
                    </a:ext>
                  </a:extLst>
                </a:gridCol>
                <a:gridCol w="1353095">
                  <a:extLst>
                    <a:ext uri="{9D8B030D-6E8A-4147-A177-3AD203B41FA5}">
                      <a16:colId xmlns:a16="http://schemas.microsoft.com/office/drawing/2014/main" val="1693930227"/>
                    </a:ext>
                  </a:extLst>
                </a:gridCol>
              </a:tblGrid>
              <a:tr h="453088">
                <a:tc>
                  <a:txBody>
                    <a:bodyPr/>
                    <a:lstStyle/>
                    <a:p>
                      <a:pPr marL="452120" marR="452755" indent="0" algn="ctr">
                        <a:spcBef>
                          <a:spcPts val="240"/>
                        </a:spcBef>
                      </a:pPr>
                      <a:r>
                        <a:rPr lang="en-US" sz="2800" b="1" kern="0"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Item</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FFFFFF"/>
                      </a:solidFill>
                      <a:prstDash val="solid"/>
                      <a:round/>
                      <a:headEnd type="none" w="med" len="med"/>
                      <a:tailEnd type="none" w="med" len="med"/>
                    </a:lnR>
                    <a:lnT>
                      <a:noFill/>
                    </a:lnT>
                    <a:lnB w="38100" cap="flat" cmpd="sng" algn="ctr">
                      <a:solidFill>
                        <a:srgbClr val="FFFFFF"/>
                      </a:solidFill>
                      <a:prstDash val="solid"/>
                      <a:round/>
                      <a:headEnd type="none" w="med" len="med"/>
                      <a:tailEnd type="none" w="med" len="med"/>
                    </a:lnB>
                    <a:solidFill>
                      <a:srgbClr val="009093"/>
                    </a:solidFill>
                  </a:tcPr>
                </a:tc>
                <a:tc>
                  <a:txBody>
                    <a:bodyPr/>
                    <a:lstStyle/>
                    <a:p>
                      <a:pPr marL="1822450" marR="1820545" indent="0" algn="ctr">
                        <a:spcBef>
                          <a:spcPts val="240"/>
                        </a:spcBef>
                      </a:pPr>
                      <a:r>
                        <a:rPr lang="en-US" sz="2800" b="1" kern="0"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Description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38100" cap="flat" cmpd="sng" algn="ctr">
                      <a:solidFill>
                        <a:srgbClr val="FFFFFF"/>
                      </a:solidFill>
                      <a:prstDash val="solid"/>
                      <a:round/>
                      <a:headEnd type="none" w="med" len="med"/>
                      <a:tailEnd type="none" w="med" len="med"/>
                    </a:lnB>
                    <a:solidFill>
                      <a:srgbClr val="009093"/>
                    </a:solidFill>
                  </a:tcPr>
                </a:tc>
                <a:tc gridSpan="2">
                  <a:txBody>
                    <a:bodyPr/>
                    <a:lstStyle/>
                    <a:p>
                      <a:pPr marL="45720" marR="50165" indent="0" algn="ctr">
                        <a:spcBef>
                          <a:spcPts val="240"/>
                        </a:spcBef>
                      </a:pPr>
                      <a:r>
                        <a:rPr lang="en-US" sz="2800" b="1" kern="0" dirty="0">
                          <a:solidFill>
                            <a:srgbClr val="FFFFFF"/>
                          </a:solidFill>
                          <a:effectLst/>
                          <a:latin typeface="Arial" panose="020B0604020202020204" pitchFamily="34" charset="0"/>
                          <a:ea typeface="Arial" panose="020B0604020202020204" pitchFamily="34" charset="0"/>
                          <a:cs typeface="Times New Roman" panose="02020603050405020304" pitchFamily="18" charset="0"/>
                        </a:rPr>
                        <a:t>Cost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9050" cap="flat" cmpd="sng" algn="ctr">
                      <a:solidFill>
                        <a:srgbClr val="FFFFFF"/>
                      </a:solidFill>
                      <a:prstDash val="solid"/>
                      <a:round/>
                      <a:headEnd type="none" w="med" len="med"/>
                      <a:tailEnd type="none" w="med" len="med"/>
                    </a:lnL>
                    <a:lnR>
                      <a:noFill/>
                    </a:lnR>
                    <a:lnT>
                      <a:noFill/>
                    </a:lnT>
                    <a:lnB w="38100" cap="flat" cmpd="sng" algn="ctr">
                      <a:solidFill>
                        <a:srgbClr val="FFFFFF"/>
                      </a:solidFill>
                      <a:prstDash val="solid"/>
                      <a:round/>
                      <a:headEnd type="none" w="med" len="med"/>
                      <a:tailEnd type="none" w="med" len="med"/>
                    </a:lnB>
                    <a:solidFill>
                      <a:srgbClr val="009093"/>
                    </a:solidFill>
                  </a:tcPr>
                </a:tc>
                <a:tc hMerge="1">
                  <a:txBody>
                    <a:bodyPr/>
                    <a:lstStyle/>
                    <a:p>
                      <a:endParaRPr lang="en-US"/>
                    </a:p>
                  </a:txBody>
                  <a:tcPr/>
                </a:tc>
                <a:extLst>
                  <a:ext uri="{0D108BD9-81ED-4DB2-BD59-A6C34878D82A}">
                    <a16:rowId xmlns:a16="http://schemas.microsoft.com/office/drawing/2014/main" val="690485492"/>
                  </a:ext>
                </a:extLst>
              </a:tr>
              <a:tr h="3017520">
                <a:tc>
                  <a:txBody>
                    <a:bodyPr/>
                    <a:lstStyle/>
                    <a:p>
                      <a:pPr marL="0" marR="0" indent="0" algn="ctr">
                        <a:spcBef>
                          <a:spcPts val="35"/>
                        </a:spcBef>
                      </a:pPr>
                      <a:r>
                        <a:rPr lang="en-US" sz="2200" kern="0" dirty="0">
                          <a:effectLst/>
                          <a:latin typeface="Arial" panose="020B0604020202020204" pitchFamily="34" charset="0"/>
                          <a:ea typeface="Arial" panose="020B0604020202020204" pitchFamily="34" charset="0"/>
                          <a:cs typeface="Times New Roman" panose="02020603050405020304" pitchFamily="18" charset="0"/>
                        </a:rPr>
                        <a:t> </a:t>
                      </a:r>
                      <a:r>
                        <a:rPr lang="en-US" sz="2200" kern="0" dirty="0" smtClean="0">
                          <a:solidFill>
                            <a:srgbClr val="1A1A1A"/>
                          </a:solidFill>
                          <a:effectLst/>
                          <a:latin typeface="Arial" panose="020B0604020202020204" pitchFamily="34" charset="0"/>
                          <a:ea typeface="Arial" panose="020B0604020202020204" pitchFamily="34" charset="0"/>
                          <a:cs typeface="Times New Roman" panose="02020603050405020304" pitchFamily="18" charset="0"/>
                        </a:rPr>
                        <a:t>Student </a:t>
                      </a:r>
                      <a:r>
                        <a:rPr lang="en-US" sz="2200" kern="0" dirty="0">
                          <a:solidFill>
                            <a:srgbClr val="1A1A1A"/>
                          </a:solidFill>
                          <a:effectLst/>
                          <a:latin typeface="Arial" panose="020B0604020202020204" pitchFamily="34" charset="0"/>
                          <a:ea typeface="Arial" panose="020B0604020202020204" pitchFamily="34" charset="0"/>
                          <a:cs typeface="Times New Roman" panose="02020603050405020304" pitchFamily="18" charset="0"/>
                        </a:rPr>
                        <a:t>Education &amp; </a:t>
                      </a:r>
                      <a:r>
                        <a:rPr lang="en-US" sz="2200" kern="0" dirty="0" smtClean="0">
                          <a:solidFill>
                            <a:srgbClr val="1A1A1A"/>
                          </a:solidFill>
                          <a:effectLst/>
                          <a:latin typeface="Arial" panose="020B0604020202020204" pitchFamily="34" charset="0"/>
                          <a:ea typeface="Arial" panose="020B0604020202020204" pitchFamily="34" charset="0"/>
                          <a:cs typeface="Times New Roman" panose="02020603050405020304" pitchFamily="18" charset="0"/>
                        </a:rPr>
                        <a:t>Welfare</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tc>
                  <a:txBody>
                    <a:bodyPr/>
                    <a:lstStyle/>
                    <a:p>
                      <a:pPr marL="0" marR="0" indent="0" algn="ctr">
                        <a:spcBef>
                          <a:spcPts val="35"/>
                        </a:spcBef>
                      </a:pPr>
                      <a:r>
                        <a:rPr lang="en-US" sz="22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Students </a:t>
                      </a:r>
                      <a:r>
                        <a:rPr lang="en-US" sz="2200" kern="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receive high-quality instruction in five core areas: languages, math, science, technical skills, and humanities, plus peer mentorship opportunities and leadership and life-skills training, extracurricular activities, and instruction in traditional Maasai beadwork, farming techniques, music, and dance. They receive nutritious daily meals, multivitamins, medical check-ups, and counseling</a:t>
                      </a:r>
                      <a:r>
                        <a:rPr lang="en-US" sz="22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tc gridSpan="2">
                  <a:txBody>
                    <a:bodyPr/>
                    <a:lstStyle/>
                    <a:p>
                      <a:pPr marL="0" marR="50165" indent="0" algn="r">
                        <a:spcBef>
                          <a:spcPts val="5"/>
                        </a:spcBef>
                      </a:pPr>
                      <a:r>
                        <a:rPr lang="en-US" sz="2200" kern="0" spc="-1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
                      </a:r>
                      <a:r>
                        <a:rPr lang="en-US" sz="2200" kern="0" spc="-1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40,000</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ADBDC"/>
                    </a:solidFill>
                  </a:tcPr>
                </a:tc>
                <a:tc hMerge="1">
                  <a:txBody>
                    <a:bodyPr/>
                    <a:lstStyle/>
                    <a:p>
                      <a:endParaRPr lang="en-US"/>
                    </a:p>
                  </a:txBody>
                  <a:tcPr/>
                </a:tc>
                <a:extLst>
                  <a:ext uri="{0D108BD9-81ED-4DB2-BD59-A6C34878D82A}">
                    <a16:rowId xmlns:a16="http://schemas.microsoft.com/office/drawing/2014/main" val="591523335"/>
                  </a:ext>
                </a:extLst>
              </a:tr>
              <a:tr h="1645920">
                <a:tc>
                  <a:txBody>
                    <a:bodyPr/>
                    <a:lstStyle/>
                    <a:p>
                      <a:pPr marL="0" marR="0" indent="0" algn="ctr">
                        <a:spcBef>
                          <a:spcPts val="35"/>
                        </a:spcBef>
                      </a:pPr>
                      <a:r>
                        <a:rPr lang="en-US" sz="2200" kern="0" dirty="0">
                          <a:effectLst/>
                          <a:latin typeface="Arial" panose="020B0604020202020204" pitchFamily="34" charset="0"/>
                          <a:ea typeface="Arial" panose="020B0604020202020204" pitchFamily="34" charset="0"/>
                          <a:cs typeface="Times New Roman" panose="02020603050405020304" pitchFamily="18" charset="0"/>
                        </a:rPr>
                        <a:t> </a:t>
                      </a:r>
                      <a:r>
                        <a:rPr lang="en-US" sz="22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Staffing</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spcBef>
                          <a:spcPts val="35"/>
                        </a:spcBef>
                      </a:pPr>
                      <a:r>
                        <a:rPr lang="en-US" sz="2200" kern="0" dirty="0">
                          <a:effectLst/>
                          <a:latin typeface="Arial" panose="020B0604020202020204" pitchFamily="34" charset="0"/>
                          <a:ea typeface="Arial" panose="020B0604020202020204" pitchFamily="34" charset="0"/>
                          <a:cs typeface="Times New Roman" panose="02020603050405020304" pitchFamily="18" charset="0"/>
                        </a:rPr>
                        <a:t> </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a:txBody>
                    <a:bodyPr/>
                    <a:lstStyle/>
                    <a:p>
                      <a:pPr marL="0" marR="0" indent="0" algn="ctr">
                        <a:spcBef>
                          <a:spcPts val="35"/>
                        </a:spcBef>
                      </a:pPr>
                      <a:r>
                        <a:rPr lang="en-US" sz="2200" kern="0" dirty="0">
                          <a:effectLst/>
                          <a:latin typeface="Arial" panose="020B0604020202020204" pitchFamily="34" charset="0"/>
                          <a:ea typeface="Arial" panose="020B0604020202020204" pitchFamily="34" charset="0"/>
                          <a:cs typeface="Times New Roman" panose="02020603050405020304" pitchFamily="18" charset="0"/>
                        </a:rPr>
                        <a:t> </a:t>
                      </a:r>
                      <a:r>
                        <a:rPr lang="en-US" sz="22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Schools </a:t>
                      </a:r>
                      <a:r>
                        <a:rPr lang="en-US" sz="2200" kern="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are staffed with a 1:13 teacher to student ratio, the lowest teacher to student ratio in the region, ensuring girls receive the extra support and personalized attention they need to succeed in school</a:t>
                      </a:r>
                      <a:r>
                        <a:rPr lang="en-US" sz="22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gridSpan="2">
                  <a:txBody>
                    <a:bodyPr/>
                    <a:lstStyle/>
                    <a:p>
                      <a:pPr marL="0" marR="50165" indent="0" algn="r">
                        <a:spcBef>
                          <a:spcPts val="5"/>
                        </a:spcBef>
                      </a:pPr>
                      <a:r>
                        <a:rPr lang="en-US" sz="2200" kern="0" dirty="0">
                          <a:effectLst/>
                          <a:latin typeface="Arial" panose="020B0604020202020204" pitchFamily="34" charset="0"/>
                          <a:ea typeface="Arial" panose="020B0604020202020204" pitchFamily="34" charset="0"/>
                          <a:cs typeface="Times New Roman" panose="02020603050405020304" pitchFamily="18" charset="0"/>
                        </a:rPr>
                        <a:t> </a:t>
                      </a:r>
                      <a:r>
                        <a:rPr lang="en-US" sz="2200"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
                      </a:r>
                      <a:r>
                        <a:rPr lang="en-US" sz="2200" kern="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10,000</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133537175"/>
                  </a:ext>
                </a:extLst>
              </a:tr>
              <a:tr h="457200">
                <a:tc>
                  <a:txBody>
                    <a:bodyPr/>
                    <a:lstStyle/>
                    <a:p>
                      <a:pPr marL="0" marR="452755" indent="0" algn="ctr">
                        <a:spcBef>
                          <a:spcPts val="65"/>
                        </a:spcBef>
                      </a:pPr>
                      <a:r>
                        <a:rPr lang="en-US" sz="2200" b="1"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Total</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A5A5A5"/>
                    </a:solidFill>
                  </a:tcPr>
                </a:tc>
                <a:tc gridSpan="2">
                  <a:txBody>
                    <a:bodyPr/>
                    <a:lstStyle/>
                    <a:p>
                      <a:pPr marL="0" marR="0" indent="0" algn="ct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A5A5A5"/>
                    </a:solidFill>
                  </a:tcPr>
                </a:tc>
                <a:tc hMerge="1">
                  <a:txBody>
                    <a:bodyPr/>
                    <a:lstStyle/>
                    <a:p>
                      <a:endParaRPr lang="en-US"/>
                    </a:p>
                  </a:txBody>
                  <a:tcPr/>
                </a:tc>
                <a:tc>
                  <a:txBody>
                    <a:bodyPr/>
                    <a:lstStyle/>
                    <a:p>
                      <a:pPr marL="0" marR="50165" indent="0" algn="r">
                        <a:spcBef>
                          <a:spcPts val="65"/>
                        </a:spcBef>
                      </a:pPr>
                      <a:r>
                        <a:rPr lang="en-US" sz="2200" b="1" kern="0" dirty="0">
                          <a:effectLst/>
                          <a:latin typeface="Arial" panose="020B0604020202020204" pitchFamily="34" charset="0"/>
                          <a:ea typeface="Arial" panose="020B0604020202020204" pitchFamily="34" charset="0"/>
                          <a:cs typeface="Times New Roman" panose="02020603050405020304" pitchFamily="18" charset="0"/>
                        </a:rPr>
                        <a:t> </a:t>
                      </a:r>
                      <a:r>
                        <a:rPr lang="en-US" sz="2200" b="1" kern="0" dirty="0" smtClean="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
                      </a:r>
                      <a:r>
                        <a:rPr lang="en-US" sz="2200" b="1" kern="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50,000</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A5A5A5"/>
                    </a:solidFill>
                  </a:tcPr>
                </a:tc>
                <a:extLst>
                  <a:ext uri="{0D108BD9-81ED-4DB2-BD59-A6C34878D82A}">
                    <a16:rowId xmlns:a16="http://schemas.microsoft.com/office/drawing/2014/main" val="786692347"/>
                  </a:ext>
                </a:extLst>
              </a:tr>
            </a:tbl>
          </a:graphicData>
        </a:graphic>
      </p:graphicFrame>
    </p:spTree>
    <p:extLst>
      <p:ext uri="{BB962C8B-B14F-4D97-AF65-F5344CB8AC3E}">
        <p14:creationId xmlns:p14="http://schemas.microsoft.com/office/powerpoint/2010/main" val="2346885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CDA91-ACCD-350F-C485-B2C9E74FF5AF}"/>
            </a:ext>
          </a:extLst>
        </p:cNvPr>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7BDF414F-F0FF-D99D-A97C-159D2A8E70DF}"/>
              </a:ext>
            </a:extLst>
          </p:cNvPr>
          <p:cNvPicPr>
            <a:picLocks noGrp="1" noChangeAspect="1"/>
          </p:cNvPicPr>
          <p:nvPr>
            <p:ph type="pic" sz="quarter" idx="13"/>
          </p:nvPr>
        </p:nvPicPr>
        <p:blipFill>
          <a:blip r:embed="rId3" cstate="email">
            <a:extLst>
              <a:ext uri="{28A0092B-C50C-407E-A947-70E740481C1C}">
                <a14:useLocalDpi xmlns:a14="http://schemas.microsoft.com/office/drawing/2010/main"/>
              </a:ext>
            </a:extLst>
          </a:blip>
          <a:srcRect t="14" b="14"/>
          <a:stretch/>
        </p:blipFill>
        <p:spPr>
          <a:xfrm>
            <a:off x="20" y="10"/>
            <a:ext cx="12191980" cy="6857990"/>
          </a:xfrm>
          <a:prstGeom prst="rect">
            <a:avLst/>
          </a:prstGeom>
          <a:noFill/>
        </p:spPr>
      </p:pic>
      <p:sp>
        <p:nvSpPr>
          <p:cNvPr id="3" name="Slide Number Placeholder 2" hidden="1">
            <a:extLst>
              <a:ext uri="{FF2B5EF4-FFF2-40B4-BE49-F238E27FC236}">
                <a16:creationId xmlns:a16="http://schemas.microsoft.com/office/drawing/2014/main" id="{2B132D02-AAD3-D366-588B-D0EDDBED8AD3}"/>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CDCB46B4-79E8-1449-8D45-8ACF439F73AA}" type="slidenum">
              <a:rPr kumimoji="0" lang="en-US" sz="1100" b="0" i="0" u="none" strike="noStrike" kern="1200" cap="none" spc="0" normalizeH="0" baseline="0" noProof="0" smtClean="0">
                <a:ln>
                  <a:noFill/>
                </a:ln>
                <a:solidFill>
                  <a:srgbClr val="FFFFFF"/>
                </a:solidFill>
                <a:effectLst/>
                <a:uLnTx/>
                <a:uFillTx/>
                <a:latin typeface="Arial" panose="020B0604020202020204" pitchFamily="34" charset="0"/>
                <a:cs typeface="Arial" panose="020B0604020202020204" pitchFamily="34" charset="0"/>
              </a:rPr>
              <a:pPr marL="0" marR="0" lvl="0" indent="0" algn="ctr" defTabSz="914400" rtl="0" eaLnBrk="1" fontAlgn="auto" latinLnBrk="0" hangingPunct="1">
                <a:lnSpc>
                  <a:spcPct val="100000"/>
                </a:lnSpc>
                <a:spcBef>
                  <a:spcPts val="0"/>
                </a:spcBef>
                <a:spcAft>
                  <a:spcPts val="600"/>
                </a:spcAft>
                <a:buClrTx/>
                <a:buSzTx/>
                <a:buFontTx/>
                <a:buNone/>
                <a:tabLst/>
                <a:defRPr/>
              </a:pPr>
              <a:t>9</a:t>
            </a:fld>
            <a:endParaRPr kumimoji="0" lang="en-US" sz="11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9695874"/>
      </p:ext>
    </p:extLst>
  </p:cSld>
  <p:clrMapOvr>
    <a:masterClrMapping/>
  </p:clrMapOvr>
</p:sld>
</file>

<file path=ppt/theme/theme1.xml><?xml version="1.0" encoding="utf-8"?>
<a:theme xmlns:a="http://schemas.openxmlformats.org/drawingml/2006/main" name="1_Office Theme">
  <a:themeElements>
    <a:clrScheme name="Together Women Rise ">
      <a:dk1>
        <a:srgbClr val="000000"/>
      </a:dk1>
      <a:lt1>
        <a:srgbClr val="FFFFFF"/>
      </a:lt1>
      <a:dk2>
        <a:srgbClr val="022077"/>
      </a:dk2>
      <a:lt2>
        <a:srgbClr val="E7E6E6"/>
      </a:lt2>
      <a:accent1>
        <a:srgbClr val="009094"/>
      </a:accent1>
      <a:accent2>
        <a:srgbClr val="C2313A"/>
      </a:accent2>
      <a:accent3>
        <a:srgbClr val="FE4A00"/>
      </a:accent3>
      <a:accent4>
        <a:srgbClr val="C5F300"/>
      </a:accent4>
      <a:accent5>
        <a:srgbClr val="007A00"/>
      </a:accent5>
      <a:accent6>
        <a:srgbClr val="009094"/>
      </a:accent6>
      <a:hlink>
        <a:srgbClr val="FE4A00"/>
      </a:hlink>
      <a:folHlink>
        <a:srgbClr val="C2313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A7E5E72-7862-5D43-AF7F-60CC518D70AB}" vid="{1C668297-6492-3949-9939-005D33081C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0286FD4C31124B87DC46649447B305" ma:contentTypeVersion="18" ma:contentTypeDescription="Create a new document." ma:contentTypeScope="" ma:versionID="c3f10db39e88da85a7de37d01bdd4ade">
  <xsd:schema xmlns:xsd="http://www.w3.org/2001/XMLSchema" xmlns:xs="http://www.w3.org/2001/XMLSchema" xmlns:p="http://schemas.microsoft.com/office/2006/metadata/properties" xmlns:ns2="accf3510-8f08-46ad-8e81-d1c5d0ba3915" xmlns:ns3="a5dfa07a-3378-4c71-8781-fe3969aabe83" targetNamespace="http://schemas.microsoft.com/office/2006/metadata/properties" ma:root="true" ma:fieldsID="2ed73e8805fbea16190b3073122039dc" ns2:_="" ns3:_="">
    <xsd:import namespace="accf3510-8f08-46ad-8e81-d1c5d0ba3915"/>
    <xsd:import namespace="a5dfa07a-3378-4c71-8781-fe3969aabe8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lcf76f155ced4ddcb4097134ff3c332f" minOccurs="0"/>
                <xsd:element ref="ns2:TaxCatchAll"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cf3510-8f08-46ad-8e81-d1c5d0ba391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2" nillable="true" ma:displayName="Taxonomy Catch All Column" ma:hidden="true" ma:list="{d2b817d9-fbbf-44b1-a7a2-c0a777ff8827}" ma:internalName="TaxCatchAll" ma:showField="CatchAllData" ma:web="accf3510-8f08-46ad-8e81-d1c5d0ba391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dfa07a-3378-4c71-8781-fe3969aabe8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d1aef4b-985b-4eed-9545-f746b3e9d40c"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ccf3510-8f08-46ad-8e81-d1c5d0ba3915">
      <UserInfo>
        <DisplayName>Wendy Frattolin</DisplayName>
        <AccountId>14</AccountId>
        <AccountType/>
      </UserInfo>
    </SharedWithUsers>
    <lcf76f155ced4ddcb4097134ff3c332f xmlns="a5dfa07a-3378-4c71-8781-fe3969aabe83">
      <Terms xmlns="http://schemas.microsoft.com/office/infopath/2007/PartnerControls"/>
    </lcf76f155ced4ddcb4097134ff3c332f>
    <TaxCatchAll xmlns="accf3510-8f08-46ad-8e81-d1c5d0ba3915" xsi:nil="true"/>
  </documentManagement>
</p:properties>
</file>

<file path=customXml/itemProps1.xml><?xml version="1.0" encoding="utf-8"?>
<ds:datastoreItem xmlns:ds="http://schemas.openxmlformats.org/officeDocument/2006/customXml" ds:itemID="{0EF1D745-46D4-4D70-9655-7BFC2C5A1C7D}">
  <ds:schemaRefs>
    <ds:schemaRef ds:uri="http://schemas.microsoft.com/sharepoint/v3/contenttype/forms"/>
  </ds:schemaRefs>
</ds:datastoreItem>
</file>

<file path=customXml/itemProps2.xml><?xml version="1.0" encoding="utf-8"?>
<ds:datastoreItem xmlns:ds="http://schemas.openxmlformats.org/officeDocument/2006/customXml" ds:itemID="{020FD44B-9B34-4DD2-80D3-154DD82208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cf3510-8f08-46ad-8e81-d1c5d0ba3915"/>
    <ds:schemaRef ds:uri="a5dfa07a-3378-4c71-8781-fe3969aabe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1D8556-6F2F-4A4C-97AA-7BBB06884C0A}">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accf3510-8f08-46ad-8e81-d1c5d0ba3915"/>
    <ds:schemaRef ds:uri="a5dfa07a-3378-4c71-8781-fe3969aabe8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8071</TotalTime>
  <Words>2732</Words>
  <Application>Microsoft Office PowerPoint</Application>
  <PresentationFormat>Widescreen</PresentationFormat>
  <Paragraphs>118</Paragraphs>
  <Slides>9</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Acumin Pro Light</vt:lpstr>
      <vt:lpstr>Arial</vt:lpstr>
      <vt:lpstr>Calibri</vt:lpstr>
      <vt:lpstr>Helvetica</vt:lpstr>
      <vt:lpstr>Roboto</vt:lpstr>
      <vt:lpstr>Roboto Slab</vt:lpstr>
      <vt:lpstr>Symbol</vt:lpstr>
      <vt:lpstr>Times New Roman</vt:lpstr>
      <vt:lpstr>1_Office Theme</vt:lpstr>
      <vt:lpstr>February 2025 Featured Grant</vt:lpstr>
      <vt:lpstr>About Featured Grants</vt:lpstr>
      <vt:lpstr>The Global Issue:   Education as an Antidote to FGM/C</vt:lpstr>
      <vt:lpstr>PowerPoint Presentation</vt:lpstr>
      <vt:lpstr>Life Challenges of Women in Rural Kenya</vt:lpstr>
      <vt:lpstr>How Our Grant Will Be Used</vt:lpstr>
      <vt:lpstr>How Our Grant Will Be Used</vt:lpstr>
      <vt:lpstr>Budget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IANGEL</dc:title>
  <dc:creator>Chris Worthy</dc:creator>
  <cp:lastModifiedBy>Amy West Moore</cp:lastModifiedBy>
  <cp:revision>306</cp:revision>
  <dcterms:created xsi:type="dcterms:W3CDTF">2021-03-06T21:56:16Z</dcterms:created>
  <dcterms:modified xsi:type="dcterms:W3CDTF">2025-01-14T16:39:07Z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0x010100BA0286FD4C31124B87DC46649447B305</vt:lpwstr>
  </property>
  <property fmtid="{D5CDD505-2E9C-101B-9397-08002B2CF9AE}" pid="3" name="MediaServiceImageTags">
    <vt:lpwstr/>
  </property>
</Properties>
</file>